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0" r:id="rId2"/>
    <p:sldMasterId id="2147483684" r:id="rId3"/>
    <p:sldMasterId id="2147483698" r:id="rId4"/>
    <p:sldMasterId id="2147483713" r:id="rId5"/>
    <p:sldMasterId id="2147483729" r:id="rId6"/>
    <p:sldMasterId id="2147483746" r:id="rId7"/>
  </p:sldMasterIdLst>
  <p:notesMasterIdLst>
    <p:notesMasterId r:id="rId33"/>
  </p:notesMasterIdLst>
  <p:sldIdLst>
    <p:sldId id="264" r:id="rId8"/>
    <p:sldId id="1256" r:id="rId9"/>
    <p:sldId id="271" r:id="rId10"/>
    <p:sldId id="510" r:id="rId11"/>
    <p:sldId id="273" r:id="rId12"/>
    <p:sldId id="950" r:id="rId13"/>
    <p:sldId id="260" r:id="rId14"/>
    <p:sldId id="261" r:id="rId15"/>
    <p:sldId id="262" r:id="rId16"/>
    <p:sldId id="1293" r:id="rId17"/>
    <p:sldId id="1284" r:id="rId18"/>
    <p:sldId id="1288" r:id="rId19"/>
    <p:sldId id="1285" r:id="rId20"/>
    <p:sldId id="1289" r:id="rId21"/>
    <p:sldId id="1290" r:id="rId22"/>
    <p:sldId id="1291" r:id="rId23"/>
    <p:sldId id="1294" r:id="rId24"/>
    <p:sldId id="781" r:id="rId25"/>
    <p:sldId id="1255" r:id="rId26"/>
    <p:sldId id="269" r:id="rId27"/>
    <p:sldId id="1215" r:id="rId28"/>
    <p:sldId id="1257" r:id="rId29"/>
    <p:sldId id="896" r:id="rId30"/>
    <p:sldId id="342" r:id="rId31"/>
    <p:sldId id="345" r:id="rId3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5" userDrawn="1">
          <p15:clr>
            <a:srgbClr val="A4A3A4"/>
          </p15:clr>
        </p15:guide>
        <p15:guide id="2" orient="horz" pos="1141" userDrawn="1">
          <p15:clr>
            <a:srgbClr val="A4A3A4"/>
          </p15:clr>
        </p15:guide>
        <p15:guide id="3" orient="horz" pos="228" userDrawn="1">
          <p15:clr>
            <a:srgbClr val="A4A3A4"/>
          </p15:clr>
        </p15:guide>
        <p15:guide id="4" orient="horz" pos="3517" userDrawn="1">
          <p15:clr>
            <a:srgbClr val="A4A3A4"/>
          </p15:clr>
        </p15:guide>
        <p15:guide id="5" orient="horz" pos="4105" userDrawn="1">
          <p15:clr>
            <a:srgbClr val="A4A3A4"/>
          </p15:clr>
        </p15:guide>
        <p15:guide id="6" pos="3629" userDrawn="1">
          <p15:clr>
            <a:srgbClr val="A4A3A4"/>
          </p15:clr>
        </p15:guide>
        <p15:guide id="7" pos="604" userDrawn="1">
          <p15:clr>
            <a:srgbClr val="A4A3A4"/>
          </p15:clr>
        </p15:guide>
        <p15:guide id="8" pos="7076" userDrawn="1">
          <p15:clr>
            <a:srgbClr val="A4A3A4"/>
          </p15:clr>
        </p15:guide>
        <p15:guide id="9" pos="40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745"/>
  </p:normalViewPr>
  <p:slideViewPr>
    <p:cSldViewPr snapToObjects="1" showGuides="1">
      <p:cViewPr varScale="1">
        <p:scale>
          <a:sx n="85" d="100"/>
          <a:sy n="85" d="100"/>
        </p:scale>
        <p:origin x="490" y="67"/>
      </p:cViewPr>
      <p:guideLst>
        <p:guide orient="horz" pos="1365"/>
        <p:guide orient="horz" pos="1141"/>
        <p:guide orient="horz" pos="228"/>
        <p:guide orient="horz" pos="3517"/>
        <p:guide orient="horz" pos="4105"/>
        <p:guide pos="3629"/>
        <p:guide pos="604"/>
        <p:guide pos="7076"/>
        <p:guide pos="405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000"/>
    </p:cViewPr>
  </p:sorterViewPr>
  <p:notesViewPr>
    <p:cSldViewPr snapToObjects="1"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83489-83AA-4793-99DE-3D65AB5086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FF0A680-0277-4251-9D28-CCA7C0741327}">
      <dgm:prSet phldrT="[Tekst]" custT="1"/>
      <dgm:spPr/>
      <dgm:t>
        <a:bodyPr/>
        <a:lstStyle/>
        <a:p>
          <a:r>
            <a:rPr lang="da-DK" sz="1500" b="1" dirty="0"/>
            <a:t>Beslutnings-punkter</a:t>
          </a:r>
        </a:p>
      </dgm:t>
    </dgm:pt>
    <dgm:pt modelId="{1EE9E32B-FE7A-463C-9AA9-E690FE4D8CF1}" type="parTrans" cxnId="{438ECF83-8A5F-4CD1-A5B2-3227909CF3AB}">
      <dgm:prSet/>
      <dgm:spPr/>
      <dgm:t>
        <a:bodyPr/>
        <a:lstStyle/>
        <a:p>
          <a:endParaRPr lang="da-DK"/>
        </a:p>
      </dgm:t>
    </dgm:pt>
    <dgm:pt modelId="{0C2C03F8-3AA4-4E41-A2BA-0DA42FA48352}" type="sibTrans" cxnId="{438ECF83-8A5F-4CD1-A5B2-3227909CF3AB}">
      <dgm:prSet/>
      <dgm:spPr/>
      <dgm:t>
        <a:bodyPr/>
        <a:lstStyle/>
        <a:p>
          <a:endParaRPr lang="da-DK"/>
        </a:p>
      </dgm:t>
    </dgm:pt>
    <dgm:pt modelId="{9155BBFB-D4D3-4F07-A4BF-C12DA25B21CE}">
      <dgm:prSet phldrT="[Tekst]" custT="1"/>
      <dgm:spPr/>
      <dgm:t>
        <a:bodyPr/>
        <a:lstStyle/>
        <a:p>
          <a:r>
            <a:rPr lang="da-DK" sz="1400" dirty="0"/>
            <a:t>1. Godkendelse af dagsorden</a:t>
          </a:r>
        </a:p>
      </dgm:t>
    </dgm:pt>
    <dgm:pt modelId="{5ED30F96-C890-44DB-8D9B-82C18AA8B05A}" type="parTrans" cxnId="{269168E5-FBE2-473F-9B8C-1F727ECB08C2}">
      <dgm:prSet/>
      <dgm:spPr/>
      <dgm:t>
        <a:bodyPr/>
        <a:lstStyle/>
        <a:p>
          <a:endParaRPr lang="da-DK"/>
        </a:p>
      </dgm:t>
    </dgm:pt>
    <dgm:pt modelId="{C2593816-6688-4688-AEA1-2A71D195D27A}" type="sibTrans" cxnId="{269168E5-FBE2-473F-9B8C-1F727ECB08C2}">
      <dgm:prSet/>
      <dgm:spPr/>
      <dgm:t>
        <a:bodyPr/>
        <a:lstStyle/>
        <a:p>
          <a:endParaRPr lang="da-DK"/>
        </a:p>
      </dgm:t>
    </dgm:pt>
    <dgm:pt modelId="{CC9B09BE-779B-4595-9F5E-D0CF7B4FEBB0}">
      <dgm:prSet phldrT="[Tekst]" custT="1"/>
      <dgm:spPr/>
      <dgm:t>
        <a:bodyPr/>
        <a:lstStyle/>
        <a:p>
          <a:r>
            <a:rPr lang="da-DK" sz="1400" dirty="0"/>
            <a:t>2. Underskrift af protokollater</a:t>
          </a:r>
        </a:p>
      </dgm:t>
    </dgm:pt>
    <dgm:pt modelId="{98A39AB7-DC8A-43DD-993A-90122A14EA34}" type="parTrans" cxnId="{EB69BB20-E3C6-4CE5-9671-64BAABAD87C1}">
      <dgm:prSet/>
      <dgm:spPr/>
      <dgm:t>
        <a:bodyPr/>
        <a:lstStyle/>
        <a:p>
          <a:endParaRPr lang="da-DK"/>
        </a:p>
      </dgm:t>
    </dgm:pt>
    <dgm:pt modelId="{2400F7BE-0FF2-4A3F-B8AC-11555449814F}" type="sibTrans" cxnId="{EB69BB20-E3C6-4CE5-9671-64BAABAD87C1}">
      <dgm:prSet/>
      <dgm:spPr/>
      <dgm:t>
        <a:bodyPr/>
        <a:lstStyle/>
        <a:p>
          <a:endParaRPr lang="da-DK"/>
        </a:p>
      </dgm:t>
    </dgm:pt>
    <dgm:pt modelId="{DAB786D9-6BA0-452B-AEEC-3516A63A2EEF}">
      <dgm:prSet phldrT="[Tekst]" custT="1"/>
      <dgm:spPr/>
      <dgm:t>
        <a:bodyPr/>
        <a:lstStyle/>
        <a:p>
          <a:r>
            <a:rPr lang="da-DK" sz="1400" dirty="0"/>
            <a:t>3. Formanden og Direktionen orienterer</a:t>
          </a:r>
        </a:p>
      </dgm:t>
    </dgm:pt>
    <dgm:pt modelId="{BFC4E8F9-DE1E-4B86-AD88-CFEF1293191A}" type="parTrans" cxnId="{B5B39183-D5B2-41E8-ABF4-5A1CC23A8F94}">
      <dgm:prSet/>
      <dgm:spPr/>
      <dgm:t>
        <a:bodyPr/>
        <a:lstStyle/>
        <a:p>
          <a:endParaRPr lang="da-DK"/>
        </a:p>
      </dgm:t>
    </dgm:pt>
    <dgm:pt modelId="{D8A5EF99-3AE3-4B17-AEB1-E1BEAE22B5A2}" type="sibTrans" cxnId="{B5B39183-D5B2-41E8-ABF4-5A1CC23A8F94}">
      <dgm:prSet/>
      <dgm:spPr/>
      <dgm:t>
        <a:bodyPr/>
        <a:lstStyle/>
        <a:p>
          <a:endParaRPr lang="da-DK"/>
        </a:p>
      </dgm:t>
    </dgm:pt>
    <dgm:pt modelId="{0B5F5AFE-57A8-477B-B145-4B5B539C7D50}">
      <dgm:prSet phldrT="[Tekst]" custT="1"/>
      <dgm:spPr/>
      <dgm:t>
        <a:bodyPr/>
        <a:lstStyle/>
        <a:p>
          <a:r>
            <a:rPr lang="da-DK" sz="1400" dirty="0"/>
            <a:t>5. </a:t>
          </a:r>
          <a:r>
            <a:rPr lang="da-DK" sz="1400" strike="sngStrike" dirty="0"/>
            <a:t>Separatkloakering og reduktion af overløb</a:t>
          </a:r>
        </a:p>
      </dgm:t>
    </dgm:pt>
    <dgm:pt modelId="{1924C7B5-4116-4D00-ADEB-3008ABD613EE}" type="parTrans" cxnId="{20AE5130-C0D0-4335-B709-947CEE09BBAA}">
      <dgm:prSet/>
      <dgm:spPr/>
      <dgm:t>
        <a:bodyPr/>
        <a:lstStyle/>
        <a:p>
          <a:endParaRPr lang="da-DK"/>
        </a:p>
      </dgm:t>
    </dgm:pt>
    <dgm:pt modelId="{3EFF8165-FA0E-45C9-8907-74D260AC072A}" type="sibTrans" cxnId="{20AE5130-C0D0-4335-B709-947CEE09BBAA}">
      <dgm:prSet/>
      <dgm:spPr/>
      <dgm:t>
        <a:bodyPr/>
        <a:lstStyle/>
        <a:p>
          <a:endParaRPr lang="da-DK"/>
        </a:p>
      </dgm:t>
    </dgm:pt>
    <dgm:pt modelId="{DDDC5B84-24D1-45DF-A0F1-5588AE49CB20}">
      <dgm:prSet phldrT="[Tekst]" custT="1"/>
      <dgm:spPr/>
      <dgm:t>
        <a:bodyPr/>
        <a:lstStyle/>
        <a:p>
          <a:r>
            <a:rPr lang="da-DK" sz="1400" dirty="0"/>
            <a:t>4.  Økonomi- og ledelsesrapportering - begge selskaber</a:t>
          </a:r>
        </a:p>
      </dgm:t>
    </dgm:pt>
    <dgm:pt modelId="{AC65A578-0C3A-4100-8ECF-487050B28FBB}" type="parTrans" cxnId="{FC1BB0DC-35BA-4234-BEDC-47BDA465351D}">
      <dgm:prSet/>
      <dgm:spPr/>
      <dgm:t>
        <a:bodyPr/>
        <a:lstStyle/>
        <a:p>
          <a:endParaRPr lang="da-DK"/>
        </a:p>
      </dgm:t>
    </dgm:pt>
    <dgm:pt modelId="{C07E6C4D-4D12-4D3A-A6C4-AF7412399DE9}" type="sibTrans" cxnId="{FC1BB0DC-35BA-4234-BEDC-47BDA465351D}">
      <dgm:prSet/>
      <dgm:spPr/>
      <dgm:t>
        <a:bodyPr/>
        <a:lstStyle/>
        <a:p>
          <a:endParaRPr lang="da-DK"/>
        </a:p>
      </dgm:t>
    </dgm:pt>
    <dgm:pt modelId="{2B3EFFA5-BD20-49C2-AE45-7F3F69638C84}">
      <dgm:prSet phldrT="[Tekst]" custT="1"/>
      <dgm:spPr/>
      <dgm:t>
        <a:bodyPr/>
        <a:lstStyle/>
        <a:p>
          <a:r>
            <a:rPr lang="da-DK" sz="1400" dirty="0"/>
            <a:t>6. Investeringsplan og klimatilpasning i Helsingør bykerne</a:t>
          </a:r>
        </a:p>
      </dgm:t>
    </dgm:pt>
    <dgm:pt modelId="{A8837FB6-5395-4486-9299-C2EF954AAF06}" type="parTrans" cxnId="{7DAF121B-8827-40B9-95B2-5318BBC99FF9}">
      <dgm:prSet/>
      <dgm:spPr/>
      <dgm:t>
        <a:bodyPr/>
        <a:lstStyle/>
        <a:p>
          <a:endParaRPr lang="da-DK"/>
        </a:p>
      </dgm:t>
    </dgm:pt>
    <dgm:pt modelId="{23F15E59-F98B-425F-ABEB-F65C7E22BF79}" type="sibTrans" cxnId="{7DAF121B-8827-40B9-95B2-5318BBC99FF9}">
      <dgm:prSet/>
      <dgm:spPr/>
      <dgm:t>
        <a:bodyPr/>
        <a:lstStyle/>
        <a:p>
          <a:endParaRPr lang="da-DK"/>
        </a:p>
      </dgm:t>
    </dgm:pt>
    <dgm:pt modelId="{F1C1C263-DF7B-489A-93D7-75A8354D133B}" type="pres">
      <dgm:prSet presAssocID="{0FA83489-83AA-4793-99DE-3D65AB50861C}" presName="vert0" presStyleCnt="0">
        <dgm:presLayoutVars>
          <dgm:dir/>
          <dgm:animOne val="branch"/>
          <dgm:animLvl val="lvl"/>
        </dgm:presLayoutVars>
      </dgm:prSet>
      <dgm:spPr/>
    </dgm:pt>
    <dgm:pt modelId="{3A5E326B-368A-45CE-AC0A-0B094B5CCC8D}" type="pres">
      <dgm:prSet presAssocID="{BFF0A680-0277-4251-9D28-CCA7C0741327}" presName="thickLine" presStyleLbl="alignNode1" presStyleIdx="0" presStyleCnt="1"/>
      <dgm:spPr/>
    </dgm:pt>
    <dgm:pt modelId="{A739235E-5C2A-4D34-9229-95E490A02B21}" type="pres">
      <dgm:prSet presAssocID="{BFF0A680-0277-4251-9D28-CCA7C0741327}" presName="horz1" presStyleCnt="0"/>
      <dgm:spPr/>
    </dgm:pt>
    <dgm:pt modelId="{5CEBC8DE-1152-4028-BB05-95C3BCBFEA8E}" type="pres">
      <dgm:prSet presAssocID="{BFF0A680-0277-4251-9D28-CCA7C0741327}" presName="tx1" presStyleLbl="revTx" presStyleIdx="0" presStyleCnt="7" custScaleX="134898"/>
      <dgm:spPr/>
    </dgm:pt>
    <dgm:pt modelId="{A6BBAC32-D34D-41CC-B621-B81E193FB30F}" type="pres">
      <dgm:prSet presAssocID="{BFF0A680-0277-4251-9D28-CCA7C0741327}" presName="vert1" presStyleCnt="0"/>
      <dgm:spPr/>
    </dgm:pt>
    <dgm:pt modelId="{ED131202-7273-409C-B493-CAEC0E1C64ED}" type="pres">
      <dgm:prSet presAssocID="{9155BBFB-D4D3-4F07-A4BF-C12DA25B21CE}" presName="vertSpace2a" presStyleCnt="0"/>
      <dgm:spPr/>
    </dgm:pt>
    <dgm:pt modelId="{97E91188-CE68-431F-8EDA-1539373712B6}" type="pres">
      <dgm:prSet presAssocID="{9155BBFB-D4D3-4F07-A4BF-C12DA25B21CE}" presName="horz2" presStyleCnt="0"/>
      <dgm:spPr/>
    </dgm:pt>
    <dgm:pt modelId="{9F7FFEA5-6902-4A7A-A07C-A8FAF0A5EA3E}" type="pres">
      <dgm:prSet presAssocID="{9155BBFB-D4D3-4F07-A4BF-C12DA25B21CE}" presName="horzSpace2" presStyleCnt="0"/>
      <dgm:spPr/>
    </dgm:pt>
    <dgm:pt modelId="{B4D3465A-4437-4356-A4A0-A35796071859}" type="pres">
      <dgm:prSet presAssocID="{9155BBFB-D4D3-4F07-A4BF-C12DA25B21CE}" presName="tx2" presStyleLbl="revTx" presStyleIdx="1" presStyleCnt="7"/>
      <dgm:spPr/>
    </dgm:pt>
    <dgm:pt modelId="{2813C42B-D49A-4ED2-9A85-1C781AA0EE89}" type="pres">
      <dgm:prSet presAssocID="{9155BBFB-D4D3-4F07-A4BF-C12DA25B21CE}" presName="vert2" presStyleCnt="0"/>
      <dgm:spPr/>
    </dgm:pt>
    <dgm:pt modelId="{27575DC7-8C70-401F-B94C-23B92C7F6962}" type="pres">
      <dgm:prSet presAssocID="{9155BBFB-D4D3-4F07-A4BF-C12DA25B21CE}" presName="thinLine2b" presStyleLbl="callout" presStyleIdx="0" presStyleCnt="6"/>
      <dgm:spPr/>
    </dgm:pt>
    <dgm:pt modelId="{4B831A8B-55AE-454A-976C-D90FE9A7BE3F}" type="pres">
      <dgm:prSet presAssocID="{9155BBFB-D4D3-4F07-A4BF-C12DA25B21CE}" presName="vertSpace2b" presStyleCnt="0"/>
      <dgm:spPr/>
    </dgm:pt>
    <dgm:pt modelId="{2FA5E622-5748-4A64-A651-3EBFA8865B82}" type="pres">
      <dgm:prSet presAssocID="{CC9B09BE-779B-4595-9F5E-D0CF7B4FEBB0}" presName="horz2" presStyleCnt="0"/>
      <dgm:spPr/>
    </dgm:pt>
    <dgm:pt modelId="{BABCA473-88D8-411A-9A6C-BAD86920EFA1}" type="pres">
      <dgm:prSet presAssocID="{CC9B09BE-779B-4595-9F5E-D0CF7B4FEBB0}" presName="horzSpace2" presStyleCnt="0"/>
      <dgm:spPr/>
    </dgm:pt>
    <dgm:pt modelId="{12F8273C-DE87-477E-BAE8-A34A8DA41083}" type="pres">
      <dgm:prSet presAssocID="{CC9B09BE-779B-4595-9F5E-D0CF7B4FEBB0}" presName="tx2" presStyleLbl="revTx" presStyleIdx="2" presStyleCnt="7"/>
      <dgm:spPr/>
    </dgm:pt>
    <dgm:pt modelId="{E695412A-E125-4A72-8DF6-183E0EA5D234}" type="pres">
      <dgm:prSet presAssocID="{CC9B09BE-779B-4595-9F5E-D0CF7B4FEBB0}" presName="vert2" presStyleCnt="0"/>
      <dgm:spPr/>
    </dgm:pt>
    <dgm:pt modelId="{60F216FD-13B3-428B-AC0A-56C46D937197}" type="pres">
      <dgm:prSet presAssocID="{CC9B09BE-779B-4595-9F5E-D0CF7B4FEBB0}" presName="thinLine2b" presStyleLbl="callout" presStyleIdx="1" presStyleCnt="6"/>
      <dgm:spPr/>
    </dgm:pt>
    <dgm:pt modelId="{CE8A0760-33CF-4EF1-840B-27A135171577}" type="pres">
      <dgm:prSet presAssocID="{CC9B09BE-779B-4595-9F5E-D0CF7B4FEBB0}" presName="vertSpace2b" presStyleCnt="0"/>
      <dgm:spPr/>
    </dgm:pt>
    <dgm:pt modelId="{9A77AD01-C372-4774-BAEB-F4398410144E}" type="pres">
      <dgm:prSet presAssocID="{DAB786D9-6BA0-452B-AEEC-3516A63A2EEF}" presName="horz2" presStyleCnt="0"/>
      <dgm:spPr/>
    </dgm:pt>
    <dgm:pt modelId="{8B6B2978-B0EB-4EF3-94D6-ECE9572E976D}" type="pres">
      <dgm:prSet presAssocID="{DAB786D9-6BA0-452B-AEEC-3516A63A2EEF}" presName="horzSpace2" presStyleCnt="0"/>
      <dgm:spPr/>
    </dgm:pt>
    <dgm:pt modelId="{6DF7BB97-E8C6-494F-886E-DBAF66F52A70}" type="pres">
      <dgm:prSet presAssocID="{DAB786D9-6BA0-452B-AEEC-3516A63A2EEF}" presName="tx2" presStyleLbl="revTx" presStyleIdx="3" presStyleCnt="7"/>
      <dgm:spPr/>
    </dgm:pt>
    <dgm:pt modelId="{2696ECDA-7BDF-4F8A-9E1B-104552CACCE6}" type="pres">
      <dgm:prSet presAssocID="{DAB786D9-6BA0-452B-AEEC-3516A63A2EEF}" presName="vert2" presStyleCnt="0"/>
      <dgm:spPr/>
    </dgm:pt>
    <dgm:pt modelId="{FA478A36-A64E-460F-AE67-40392AE39135}" type="pres">
      <dgm:prSet presAssocID="{DAB786D9-6BA0-452B-AEEC-3516A63A2EEF}" presName="thinLine2b" presStyleLbl="callout" presStyleIdx="2" presStyleCnt="6"/>
      <dgm:spPr/>
    </dgm:pt>
    <dgm:pt modelId="{A062A26B-F372-462C-BFAA-EEAE8F24AEC3}" type="pres">
      <dgm:prSet presAssocID="{DAB786D9-6BA0-452B-AEEC-3516A63A2EEF}" presName="vertSpace2b" presStyleCnt="0"/>
      <dgm:spPr/>
    </dgm:pt>
    <dgm:pt modelId="{5E36C1C3-3317-4A5A-AD28-3D656E7A9D49}" type="pres">
      <dgm:prSet presAssocID="{DDDC5B84-24D1-45DF-A0F1-5588AE49CB20}" presName="horz2" presStyleCnt="0"/>
      <dgm:spPr/>
    </dgm:pt>
    <dgm:pt modelId="{CD760B5C-2D61-4A94-8E8D-B7125343EF61}" type="pres">
      <dgm:prSet presAssocID="{DDDC5B84-24D1-45DF-A0F1-5588AE49CB20}" presName="horzSpace2" presStyleCnt="0"/>
      <dgm:spPr/>
    </dgm:pt>
    <dgm:pt modelId="{B1603EAA-C1EB-4E94-B2C9-E23CD04357E5}" type="pres">
      <dgm:prSet presAssocID="{DDDC5B84-24D1-45DF-A0F1-5588AE49CB20}" presName="tx2" presStyleLbl="revTx" presStyleIdx="4" presStyleCnt="7" custScaleY="153198"/>
      <dgm:spPr/>
    </dgm:pt>
    <dgm:pt modelId="{EE353A2C-636E-488D-A21E-0DC3283A43EC}" type="pres">
      <dgm:prSet presAssocID="{DDDC5B84-24D1-45DF-A0F1-5588AE49CB20}" presName="vert2" presStyleCnt="0"/>
      <dgm:spPr/>
    </dgm:pt>
    <dgm:pt modelId="{1A6CD96F-280A-4C3B-B410-908336B571E3}" type="pres">
      <dgm:prSet presAssocID="{DDDC5B84-24D1-45DF-A0F1-5588AE49CB20}" presName="thinLine2b" presStyleLbl="callout" presStyleIdx="3" presStyleCnt="6"/>
      <dgm:spPr/>
    </dgm:pt>
    <dgm:pt modelId="{69A718EC-C3F7-4D74-97F7-888CDE59E98F}" type="pres">
      <dgm:prSet presAssocID="{DDDC5B84-24D1-45DF-A0F1-5588AE49CB20}" presName="vertSpace2b" presStyleCnt="0"/>
      <dgm:spPr/>
    </dgm:pt>
    <dgm:pt modelId="{C7F808E8-CA38-4C19-AB0B-14628070CDFD}" type="pres">
      <dgm:prSet presAssocID="{0B5F5AFE-57A8-477B-B145-4B5B539C7D50}" presName="horz2" presStyleCnt="0"/>
      <dgm:spPr/>
    </dgm:pt>
    <dgm:pt modelId="{D2A81FA2-4295-4AD7-90D9-C0B70E799511}" type="pres">
      <dgm:prSet presAssocID="{0B5F5AFE-57A8-477B-B145-4B5B539C7D50}" presName="horzSpace2" presStyleCnt="0"/>
      <dgm:spPr/>
    </dgm:pt>
    <dgm:pt modelId="{2D415B39-2D3D-4155-B14F-07882FC2E578}" type="pres">
      <dgm:prSet presAssocID="{0B5F5AFE-57A8-477B-B145-4B5B539C7D50}" presName="tx2" presStyleLbl="revTx" presStyleIdx="5" presStyleCnt="7"/>
      <dgm:spPr/>
    </dgm:pt>
    <dgm:pt modelId="{2473C32C-65FA-4B74-A099-AAD7988BA70B}" type="pres">
      <dgm:prSet presAssocID="{0B5F5AFE-57A8-477B-B145-4B5B539C7D50}" presName="vert2" presStyleCnt="0"/>
      <dgm:spPr/>
    </dgm:pt>
    <dgm:pt modelId="{D109AF61-86D6-453E-B920-DBD19EB1BFF0}" type="pres">
      <dgm:prSet presAssocID="{0B5F5AFE-57A8-477B-B145-4B5B539C7D50}" presName="thinLine2b" presStyleLbl="callout" presStyleIdx="4" presStyleCnt="6"/>
      <dgm:spPr/>
    </dgm:pt>
    <dgm:pt modelId="{F467F25E-898A-46A6-B351-0EACAF4E0114}" type="pres">
      <dgm:prSet presAssocID="{0B5F5AFE-57A8-477B-B145-4B5B539C7D50}" presName="vertSpace2b" presStyleCnt="0"/>
      <dgm:spPr/>
    </dgm:pt>
    <dgm:pt modelId="{2006131A-0BAF-47B4-8CB0-733728767A34}" type="pres">
      <dgm:prSet presAssocID="{2B3EFFA5-BD20-49C2-AE45-7F3F69638C84}" presName="horz2" presStyleCnt="0"/>
      <dgm:spPr/>
    </dgm:pt>
    <dgm:pt modelId="{D6548EBB-C89C-41E5-B037-C52B505CEEEF}" type="pres">
      <dgm:prSet presAssocID="{2B3EFFA5-BD20-49C2-AE45-7F3F69638C84}" presName="horzSpace2" presStyleCnt="0"/>
      <dgm:spPr/>
    </dgm:pt>
    <dgm:pt modelId="{5D4EF82B-B8FA-48BF-A199-276DBCF71B21}" type="pres">
      <dgm:prSet presAssocID="{2B3EFFA5-BD20-49C2-AE45-7F3F69638C84}" presName="tx2" presStyleLbl="revTx" presStyleIdx="6" presStyleCnt="7"/>
      <dgm:spPr/>
    </dgm:pt>
    <dgm:pt modelId="{DEDDEA0F-9CF1-41F8-B478-D1023E150298}" type="pres">
      <dgm:prSet presAssocID="{2B3EFFA5-BD20-49C2-AE45-7F3F69638C84}" presName="vert2" presStyleCnt="0"/>
      <dgm:spPr/>
    </dgm:pt>
    <dgm:pt modelId="{8EDF4826-99A2-430F-BFCF-828EA7889756}" type="pres">
      <dgm:prSet presAssocID="{2B3EFFA5-BD20-49C2-AE45-7F3F69638C84}" presName="thinLine2b" presStyleLbl="callout" presStyleIdx="5" presStyleCnt="6"/>
      <dgm:spPr/>
    </dgm:pt>
    <dgm:pt modelId="{7C8C9629-61B8-4703-B764-AAB2F7499802}" type="pres">
      <dgm:prSet presAssocID="{2B3EFFA5-BD20-49C2-AE45-7F3F69638C84}" presName="vertSpace2b" presStyleCnt="0"/>
      <dgm:spPr/>
    </dgm:pt>
  </dgm:ptLst>
  <dgm:cxnLst>
    <dgm:cxn modelId="{F8CC0204-BBFA-4C21-86B6-673A668C13F2}" type="presOf" srcId="{BFF0A680-0277-4251-9D28-CCA7C0741327}" destId="{5CEBC8DE-1152-4028-BB05-95C3BCBFEA8E}" srcOrd="0" destOrd="0" presId="urn:microsoft.com/office/officeart/2008/layout/LinedList"/>
    <dgm:cxn modelId="{42BEC214-8767-49CE-B2CF-744B77729450}" type="presOf" srcId="{DAB786D9-6BA0-452B-AEEC-3516A63A2EEF}" destId="{6DF7BB97-E8C6-494F-886E-DBAF66F52A70}" srcOrd="0" destOrd="0" presId="urn:microsoft.com/office/officeart/2008/layout/LinedList"/>
    <dgm:cxn modelId="{574EFB15-5286-4A3E-8AF4-BBB1A2295C0D}" type="presOf" srcId="{2B3EFFA5-BD20-49C2-AE45-7F3F69638C84}" destId="{5D4EF82B-B8FA-48BF-A199-276DBCF71B21}" srcOrd="0" destOrd="0" presId="urn:microsoft.com/office/officeart/2008/layout/LinedList"/>
    <dgm:cxn modelId="{3426FE19-398B-4E6C-8CF5-A4127DC14716}" type="presOf" srcId="{0FA83489-83AA-4793-99DE-3D65AB50861C}" destId="{F1C1C263-DF7B-489A-93D7-75A8354D133B}" srcOrd="0" destOrd="0" presId="urn:microsoft.com/office/officeart/2008/layout/LinedList"/>
    <dgm:cxn modelId="{7DAF121B-8827-40B9-95B2-5318BBC99FF9}" srcId="{BFF0A680-0277-4251-9D28-CCA7C0741327}" destId="{2B3EFFA5-BD20-49C2-AE45-7F3F69638C84}" srcOrd="5" destOrd="0" parTransId="{A8837FB6-5395-4486-9299-C2EF954AAF06}" sibTransId="{23F15E59-F98B-425F-ABEB-F65C7E22BF79}"/>
    <dgm:cxn modelId="{EB69BB20-E3C6-4CE5-9671-64BAABAD87C1}" srcId="{BFF0A680-0277-4251-9D28-CCA7C0741327}" destId="{CC9B09BE-779B-4595-9F5E-D0CF7B4FEBB0}" srcOrd="1" destOrd="0" parTransId="{98A39AB7-DC8A-43DD-993A-90122A14EA34}" sibTransId="{2400F7BE-0FF2-4A3F-B8AC-11555449814F}"/>
    <dgm:cxn modelId="{20AE5130-C0D0-4335-B709-947CEE09BBAA}" srcId="{BFF0A680-0277-4251-9D28-CCA7C0741327}" destId="{0B5F5AFE-57A8-477B-B145-4B5B539C7D50}" srcOrd="4" destOrd="0" parTransId="{1924C7B5-4116-4D00-ADEB-3008ABD613EE}" sibTransId="{3EFF8165-FA0E-45C9-8907-74D260AC072A}"/>
    <dgm:cxn modelId="{9237FC31-523D-49AE-BDCF-EF2E30D77579}" type="presOf" srcId="{CC9B09BE-779B-4595-9F5E-D0CF7B4FEBB0}" destId="{12F8273C-DE87-477E-BAE8-A34A8DA41083}" srcOrd="0" destOrd="0" presId="urn:microsoft.com/office/officeart/2008/layout/LinedList"/>
    <dgm:cxn modelId="{90004B35-CA07-49C0-A33B-9394315E63C7}" type="presOf" srcId="{9155BBFB-D4D3-4F07-A4BF-C12DA25B21CE}" destId="{B4D3465A-4437-4356-A4A0-A35796071859}" srcOrd="0" destOrd="0" presId="urn:microsoft.com/office/officeart/2008/layout/LinedList"/>
    <dgm:cxn modelId="{8AB3776A-6B84-42F8-9039-E6C644764E26}" type="presOf" srcId="{DDDC5B84-24D1-45DF-A0F1-5588AE49CB20}" destId="{B1603EAA-C1EB-4E94-B2C9-E23CD04357E5}" srcOrd="0" destOrd="0" presId="urn:microsoft.com/office/officeart/2008/layout/LinedList"/>
    <dgm:cxn modelId="{B5B39183-D5B2-41E8-ABF4-5A1CC23A8F94}" srcId="{BFF0A680-0277-4251-9D28-CCA7C0741327}" destId="{DAB786D9-6BA0-452B-AEEC-3516A63A2EEF}" srcOrd="2" destOrd="0" parTransId="{BFC4E8F9-DE1E-4B86-AD88-CFEF1293191A}" sibTransId="{D8A5EF99-3AE3-4B17-AEB1-E1BEAE22B5A2}"/>
    <dgm:cxn modelId="{438ECF83-8A5F-4CD1-A5B2-3227909CF3AB}" srcId="{0FA83489-83AA-4793-99DE-3D65AB50861C}" destId="{BFF0A680-0277-4251-9D28-CCA7C0741327}" srcOrd="0" destOrd="0" parTransId="{1EE9E32B-FE7A-463C-9AA9-E690FE4D8CF1}" sibTransId="{0C2C03F8-3AA4-4E41-A2BA-0DA42FA48352}"/>
    <dgm:cxn modelId="{3BA5DCA0-9557-4EEC-9FEC-9C2BA0D07381}" type="presOf" srcId="{0B5F5AFE-57A8-477B-B145-4B5B539C7D50}" destId="{2D415B39-2D3D-4155-B14F-07882FC2E578}" srcOrd="0" destOrd="0" presId="urn:microsoft.com/office/officeart/2008/layout/LinedList"/>
    <dgm:cxn modelId="{FC1BB0DC-35BA-4234-BEDC-47BDA465351D}" srcId="{BFF0A680-0277-4251-9D28-CCA7C0741327}" destId="{DDDC5B84-24D1-45DF-A0F1-5588AE49CB20}" srcOrd="3" destOrd="0" parTransId="{AC65A578-0C3A-4100-8ECF-487050B28FBB}" sibTransId="{C07E6C4D-4D12-4D3A-A6C4-AF7412399DE9}"/>
    <dgm:cxn modelId="{269168E5-FBE2-473F-9B8C-1F727ECB08C2}" srcId="{BFF0A680-0277-4251-9D28-CCA7C0741327}" destId="{9155BBFB-D4D3-4F07-A4BF-C12DA25B21CE}" srcOrd="0" destOrd="0" parTransId="{5ED30F96-C890-44DB-8D9B-82C18AA8B05A}" sibTransId="{C2593816-6688-4688-AEA1-2A71D195D27A}"/>
    <dgm:cxn modelId="{B5B2B7C9-F276-41C6-A820-133214F19EFD}" type="presParOf" srcId="{F1C1C263-DF7B-489A-93D7-75A8354D133B}" destId="{3A5E326B-368A-45CE-AC0A-0B094B5CCC8D}" srcOrd="0" destOrd="0" presId="urn:microsoft.com/office/officeart/2008/layout/LinedList"/>
    <dgm:cxn modelId="{6D7754C5-D2A0-413F-A001-DF91EC8D40BF}" type="presParOf" srcId="{F1C1C263-DF7B-489A-93D7-75A8354D133B}" destId="{A739235E-5C2A-4D34-9229-95E490A02B21}" srcOrd="1" destOrd="0" presId="urn:microsoft.com/office/officeart/2008/layout/LinedList"/>
    <dgm:cxn modelId="{371BA550-4662-47A9-91A1-73302E21C97E}" type="presParOf" srcId="{A739235E-5C2A-4D34-9229-95E490A02B21}" destId="{5CEBC8DE-1152-4028-BB05-95C3BCBFEA8E}" srcOrd="0" destOrd="0" presId="urn:microsoft.com/office/officeart/2008/layout/LinedList"/>
    <dgm:cxn modelId="{67511AE2-77BA-4D3D-8DAC-B25A93F4A550}" type="presParOf" srcId="{A739235E-5C2A-4D34-9229-95E490A02B21}" destId="{A6BBAC32-D34D-41CC-B621-B81E193FB30F}" srcOrd="1" destOrd="0" presId="urn:microsoft.com/office/officeart/2008/layout/LinedList"/>
    <dgm:cxn modelId="{C5350A61-D150-4DA4-A28C-242485C70E09}" type="presParOf" srcId="{A6BBAC32-D34D-41CC-B621-B81E193FB30F}" destId="{ED131202-7273-409C-B493-CAEC0E1C64ED}" srcOrd="0" destOrd="0" presId="urn:microsoft.com/office/officeart/2008/layout/LinedList"/>
    <dgm:cxn modelId="{AC0BC18D-4787-48FF-8DEE-032CC281EF8F}" type="presParOf" srcId="{A6BBAC32-D34D-41CC-B621-B81E193FB30F}" destId="{97E91188-CE68-431F-8EDA-1539373712B6}" srcOrd="1" destOrd="0" presId="urn:microsoft.com/office/officeart/2008/layout/LinedList"/>
    <dgm:cxn modelId="{86339ED9-5FA7-460D-B08D-1D34EC92ABEE}" type="presParOf" srcId="{97E91188-CE68-431F-8EDA-1539373712B6}" destId="{9F7FFEA5-6902-4A7A-A07C-A8FAF0A5EA3E}" srcOrd="0" destOrd="0" presId="urn:microsoft.com/office/officeart/2008/layout/LinedList"/>
    <dgm:cxn modelId="{23B0E97C-5486-4C77-9676-DA790574F0FA}" type="presParOf" srcId="{97E91188-CE68-431F-8EDA-1539373712B6}" destId="{B4D3465A-4437-4356-A4A0-A35796071859}" srcOrd="1" destOrd="0" presId="urn:microsoft.com/office/officeart/2008/layout/LinedList"/>
    <dgm:cxn modelId="{347774B6-42A6-42DC-AC74-A68F16C36B84}" type="presParOf" srcId="{97E91188-CE68-431F-8EDA-1539373712B6}" destId="{2813C42B-D49A-4ED2-9A85-1C781AA0EE89}" srcOrd="2" destOrd="0" presId="urn:microsoft.com/office/officeart/2008/layout/LinedList"/>
    <dgm:cxn modelId="{47672B99-E9FA-46AE-B7D7-E8907289A6FB}" type="presParOf" srcId="{A6BBAC32-D34D-41CC-B621-B81E193FB30F}" destId="{27575DC7-8C70-401F-B94C-23B92C7F6962}" srcOrd="2" destOrd="0" presId="urn:microsoft.com/office/officeart/2008/layout/LinedList"/>
    <dgm:cxn modelId="{8FBA11BB-0045-46A8-9F64-0D409558AD92}" type="presParOf" srcId="{A6BBAC32-D34D-41CC-B621-B81E193FB30F}" destId="{4B831A8B-55AE-454A-976C-D90FE9A7BE3F}" srcOrd="3" destOrd="0" presId="urn:microsoft.com/office/officeart/2008/layout/LinedList"/>
    <dgm:cxn modelId="{A9EA5F1E-65B0-40A1-B9E4-54C591080FAC}" type="presParOf" srcId="{A6BBAC32-D34D-41CC-B621-B81E193FB30F}" destId="{2FA5E622-5748-4A64-A651-3EBFA8865B82}" srcOrd="4" destOrd="0" presId="urn:microsoft.com/office/officeart/2008/layout/LinedList"/>
    <dgm:cxn modelId="{9EE18F3C-13E5-4F2D-B23F-367E107B8FC9}" type="presParOf" srcId="{2FA5E622-5748-4A64-A651-3EBFA8865B82}" destId="{BABCA473-88D8-411A-9A6C-BAD86920EFA1}" srcOrd="0" destOrd="0" presId="urn:microsoft.com/office/officeart/2008/layout/LinedList"/>
    <dgm:cxn modelId="{D8DE96BD-A67F-4996-BBC9-6F7EF1EC3808}" type="presParOf" srcId="{2FA5E622-5748-4A64-A651-3EBFA8865B82}" destId="{12F8273C-DE87-477E-BAE8-A34A8DA41083}" srcOrd="1" destOrd="0" presId="urn:microsoft.com/office/officeart/2008/layout/LinedList"/>
    <dgm:cxn modelId="{678E0A76-A861-4E51-87E9-C8FD29F13C84}" type="presParOf" srcId="{2FA5E622-5748-4A64-A651-3EBFA8865B82}" destId="{E695412A-E125-4A72-8DF6-183E0EA5D234}" srcOrd="2" destOrd="0" presId="urn:microsoft.com/office/officeart/2008/layout/LinedList"/>
    <dgm:cxn modelId="{E08B0F7B-5F45-4BE6-AA23-AFF03F4DC464}" type="presParOf" srcId="{A6BBAC32-D34D-41CC-B621-B81E193FB30F}" destId="{60F216FD-13B3-428B-AC0A-56C46D937197}" srcOrd="5" destOrd="0" presId="urn:microsoft.com/office/officeart/2008/layout/LinedList"/>
    <dgm:cxn modelId="{7622B813-FD2B-4451-BB6B-9DB12F75132B}" type="presParOf" srcId="{A6BBAC32-D34D-41CC-B621-B81E193FB30F}" destId="{CE8A0760-33CF-4EF1-840B-27A135171577}" srcOrd="6" destOrd="0" presId="urn:microsoft.com/office/officeart/2008/layout/LinedList"/>
    <dgm:cxn modelId="{DA280E82-4416-445F-A9AC-298EDE6D2CEC}" type="presParOf" srcId="{A6BBAC32-D34D-41CC-B621-B81E193FB30F}" destId="{9A77AD01-C372-4774-BAEB-F4398410144E}" srcOrd="7" destOrd="0" presId="urn:microsoft.com/office/officeart/2008/layout/LinedList"/>
    <dgm:cxn modelId="{E773F58C-2462-4EC9-8218-FE171B2332E1}" type="presParOf" srcId="{9A77AD01-C372-4774-BAEB-F4398410144E}" destId="{8B6B2978-B0EB-4EF3-94D6-ECE9572E976D}" srcOrd="0" destOrd="0" presId="urn:microsoft.com/office/officeart/2008/layout/LinedList"/>
    <dgm:cxn modelId="{A589C7F3-FDD6-4861-A510-5512DE952654}" type="presParOf" srcId="{9A77AD01-C372-4774-BAEB-F4398410144E}" destId="{6DF7BB97-E8C6-494F-886E-DBAF66F52A70}" srcOrd="1" destOrd="0" presId="urn:microsoft.com/office/officeart/2008/layout/LinedList"/>
    <dgm:cxn modelId="{B3BB2BEA-FD22-4B9A-BF32-AD2322E3E9B2}" type="presParOf" srcId="{9A77AD01-C372-4774-BAEB-F4398410144E}" destId="{2696ECDA-7BDF-4F8A-9E1B-104552CACCE6}" srcOrd="2" destOrd="0" presId="urn:microsoft.com/office/officeart/2008/layout/LinedList"/>
    <dgm:cxn modelId="{6D023923-E808-4271-B482-3DBECCE381D4}" type="presParOf" srcId="{A6BBAC32-D34D-41CC-B621-B81E193FB30F}" destId="{FA478A36-A64E-460F-AE67-40392AE39135}" srcOrd="8" destOrd="0" presId="urn:microsoft.com/office/officeart/2008/layout/LinedList"/>
    <dgm:cxn modelId="{6A04FCA5-4BA1-478B-8354-F791458969E4}" type="presParOf" srcId="{A6BBAC32-D34D-41CC-B621-B81E193FB30F}" destId="{A062A26B-F372-462C-BFAA-EEAE8F24AEC3}" srcOrd="9" destOrd="0" presId="urn:microsoft.com/office/officeart/2008/layout/LinedList"/>
    <dgm:cxn modelId="{AE5B060E-0144-4007-A440-8DCC1A6E7616}" type="presParOf" srcId="{A6BBAC32-D34D-41CC-B621-B81E193FB30F}" destId="{5E36C1C3-3317-4A5A-AD28-3D656E7A9D49}" srcOrd="10" destOrd="0" presId="urn:microsoft.com/office/officeart/2008/layout/LinedList"/>
    <dgm:cxn modelId="{FA7B8A9C-0803-4D40-B044-BC4461EE8854}" type="presParOf" srcId="{5E36C1C3-3317-4A5A-AD28-3D656E7A9D49}" destId="{CD760B5C-2D61-4A94-8E8D-B7125343EF61}" srcOrd="0" destOrd="0" presId="urn:microsoft.com/office/officeart/2008/layout/LinedList"/>
    <dgm:cxn modelId="{8423BAB5-DB55-4340-B4EA-8486A024BD69}" type="presParOf" srcId="{5E36C1C3-3317-4A5A-AD28-3D656E7A9D49}" destId="{B1603EAA-C1EB-4E94-B2C9-E23CD04357E5}" srcOrd="1" destOrd="0" presId="urn:microsoft.com/office/officeart/2008/layout/LinedList"/>
    <dgm:cxn modelId="{DA8D6302-4E41-4F29-9D8D-46A3C468AA50}" type="presParOf" srcId="{5E36C1C3-3317-4A5A-AD28-3D656E7A9D49}" destId="{EE353A2C-636E-488D-A21E-0DC3283A43EC}" srcOrd="2" destOrd="0" presId="urn:microsoft.com/office/officeart/2008/layout/LinedList"/>
    <dgm:cxn modelId="{EC1F0C74-4862-4F35-BFEA-08A7C9846349}" type="presParOf" srcId="{A6BBAC32-D34D-41CC-B621-B81E193FB30F}" destId="{1A6CD96F-280A-4C3B-B410-908336B571E3}" srcOrd="11" destOrd="0" presId="urn:microsoft.com/office/officeart/2008/layout/LinedList"/>
    <dgm:cxn modelId="{3420EB6B-694B-4E63-8316-D7E61F2099B0}" type="presParOf" srcId="{A6BBAC32-D34D-41CC-B621-B81E193FB30F}" destId="{69A718EC-C3F7-4D74-97F7-888CDE59E98F}" srcOrd="12" destOrd="0" presId="urn:microsoft.com/office/officeart/2008/layout/LinedList"/>
    <dgm:cxn modelId="{53BE5ADC-6444-405D-B0FD-AA99AB0CF0A4}" type="presParOf" srcId="{A6BBAC32-D34D-41CC-B621-B81E193FB30F}" destId="{C7F808E8-CA38-4C19-AB0B-14628070CDFD}" srcOrd="13" destOrd="0" presId="urn:microsoft.com/office/officeart/2008/layout/LinedList"/>
    <dgm:cxn modelId="{65E89F64-2B9B-4A0A-A5D7-E35D2AA8F3C7}" type="presParOf" srcId="{C7F808E8-CA38-4C19-AB0B-14628070CDFD}" destId="{D2A81FA2-4295-4AD7-90D9-C0B70E799511}" srcOrd="0" destOrd="0" presId="urn:microsoft.com/office/officeart/2008/layout/LinedList"/>
    <dgm:cxn modelId="{12C754CD-8CB0-4A4B-9E0E-D9E50DD4D38D}" type="presParOf" srcId="{C7F808E8-CA38-4C19-AB0B-14628070CDFD}" destId="{2D415B39-2D3D-4155-B14F-07882FC2E578}" srcOrd="1" destOrd="0" presId="urn:microsoft.com/office/officeart/2008/layout/LinedList"/>
    <dgm:cxn modelId="{738FE342-29CA-47F6-A0A8-7B127D714A6F}" type="presParOf" srcId="{C7F808E8-CA38-4C19-AB0B-14628070CDFD}" destId="{2473C32C-65FA-4B74-A099-AAD7988BA70B}" srcOrd="2" destOrd="0" presId="urn:microsoft.com/office/officeart/2008/layout/LinedList"/>
    <dgm:cxn modelId="{9B49D049-D983-4A96-BA8F-16A16146F6F3}" type="presParOf" srcId="{A6BBAC32-D34D-41CC-B621-B81E193FB30F}" destId="{D109AF61-86D6-453E-B920-DBD19EB1BFF0}" srcOrd="14" destOrd="0" presId="urn:microsoft.com/office/officeart/2008/layout/LinedList"/>
    <dgm:cxn modelId="{2303459D-461C-45F5-B468-F05BDDE9070E}" type="presParOf" srcId="{A6BBAC32-D34D-41CC-B621-B81E193FB30F}" destId="{F467F25E-898A-46A6-B351-0EACAF4E0114}" srcOrd="15" destOrd="0" presId="urn:microsoft.com/office/officeart/2008/layout/LinedList"/>
    <dgm:cxn modelId="{ECC751B9-233F-444F-96A1-AE8CC543871D}" type="presParOf" srcId="{A6BBAC32-D34D-41CC-B621-B81E193FB30F}" destId="{2006131A-0BAF-47B4-8CB0-733728767A34}" srcOrd="16" destOrd="0" presId="urn:microsoft.com/office/officeart/2008/layout/LinedList"/>
    <dgm:cxn modelId="{179660A9-41B3-4F54-8B98-0A0FB642ADF0}" type="presParOf" srcId="{2006131A-0BAF-47B4-8CB0-733728767A34}" destId="{D6548EBB-C89C-41E5-B037-C52B505CEEEF}" srcOrd="0" destOrd="0" presId="urn:microsoft.com/office/officeart/2008/layout/LinedList"/>
    <dgm:cxn modelId="{2D55EB46-7DD0-458E-9C7C-DFC9BC6A0FB9}" type="presParOf" srcId="{2006131A-0BAF-47B4-8CB0-733728767A34}" destId="{5D4EF82B-B8FA-48BF-A199-276DBCF71B21}" srcOrd="1" destOrd="0" presId="urn:microsoft.com/office/officeart/2008/layout/LinedList"/>
    <dgm:cxn modelId="{D027B26D-8804-4E8F-A7F9-A01CDBDC9974}" type="presParOf" srcId="{2006131A-0BAF-47B4-8CB0-733728767A34}" destId="{DEDDEA0F-9CF1-41F8-B478-D1023E150298}" srcOrd="2" destOrd="0" presId="urn:microsoft.com/office/officeart/2008/layout/LinedList"/>
    <dgm:cxn modelId="{8C1A9951-6C3F-4BD0-B7C4-C4E6EB751EFC}" type="presParOf" srcId="{A6BBAC32-D34D-41CC-B621-B81E193FB30F}" destId="{8EDF4826-99A2-430F-BFCF-828EA7889756}" srcOrd="17" destOrd="0" presId="urn:microsoft.com/office/officeart/2008/layout/LinedList"/>
    <dgm:cxn modelId="{723F107E-0800-449C-BCA5-1B3E18AF1639}" type="presParOf" srcId="{A6BBAC32-D34D-41CC-B621-B81E193FB30F}" destId="{7C8C9629-61B8-4703-B764-AAB2F7499802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83489-83AA-4793-99DE-3D65AB5086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F9FBC933-D84A-45D1-9BB6-A894B22296BB}">
      <dgm:prSet phldrT="[Tekst]" custT="1"/>
      <dgm:spPr/>
      <dgm:t>
        <a:bodyPr/>
        <a:lstStyle/>
        <a:p>
          <a:r>
            <a:rPr lang="da-DK" sz="1400" dirty="0"/>
            <a:t>13. Eventuelt</a:t>
          </a:r>
        </a:p>
      </dgm:t>
    </dgm:pt>
    <dgm:pt modelId="{F9325B24-F840-44A5-BF0C-C90B25F5EEC0}" type="parTrans" cxnId="{88B93BB2-BE69-4D44-BFB3-743C064DC857}">
      <dgm:prSet/>
      <dgm:spPr/>
      <dgm:t>
        <a:bodyPr/>
        <a:lstStyle/>
        <a:p>
          <a:endParaRPr lang="da-DK"/>
        </a:p>
      </dgm:t>
    </dgm:pt>
    <dgm:pt modelId="{CD0F3B22-E731-466B-B854-1C3625B882F2}" type="sibTrans" cxnId="{88B93BB2-BE69-4D44-BFB3-743C064DC857}">
      <dgm:prSet/>
      <dgm:spPr/>
      <dgm:t>
        <a:bodyPr/>
        <a:lstStyle/>
        <a:p>
          <a:endParaRPr lang="da-DK"/>
        </a:p>
      </dgm:t>
    </dgm:pt>
    <dgm:pt modelId="{7B41890B-2424-4E10-BA62-3559EB85D7F8}">
      <dgm:prSet phldrT="[Tekst]" custT="1"/>
      <dgm:spPr/>
      <dgm:t>
        <a:bodyPr/>
        <a:lstStyle/>
        <a:p>
          <a:r>
            <a:rPr lang="da-DK" sz="1400" dirty="0"/>
            <a:t>10. Kommunikation</a:t>
          </a:r>
        </a:p>
      </dgm:t>
    </dgm:pt>
    <dgm:pt modelId="{AA35988A-4D09-480F-82B9-6D5529B53634}" type="parTrans" cxnId="{80AC0B0B-027A-4347-B452-9FD71DACA93D}">
      <dgm:prSet/>
      <dgm:spPr/>
      <dgm:t>
        <a:bodyPr/>
        <a:lstStyle/>
        <a:p>
          <a:endParaRPr lang="da-DK"/>
        </a:p>
      </dgm:t>
    </dgm:pt>
    <dgm:pt modelId="{524F010F-7A1D-422C-A65F-3D171069564A}" type="sibTrans" cxnId="{80AC0B0B-027A-4347-B452-9FD71DACA93D}">
      <dgm:prSet/>
      <dgm:spPr/>
      <dgm:t>
        <a:bodyPr/>
        <a:lstStyle/>
        <a:p>
          <a:endParaRPr lang="da-DK"/>
        </a:p>
      </dgm:t>
    </dgm:pt>
    <dgm:pt modelId="{3AEECFA9-6BC7-43D4-9A68-D7BEA0DCDD2D}">
      <dgm:prSet phldrT="[Tekst]" custT="1"/>
      <dgm:spPr/>
      <dgm:t>
        <a:bodyPr/>
        <a:lstStyle/>
        <a:p>
          <a:r>
            <a:rPr lang="da-DK" sz="1400" dirty="0"/>
            <a:t>12. Fravigelse af tavshedspligt</a:t>
          </a:r>
        </a:p>
      </dgm:t>
    </dgm:pt>
    <dgm:pt modelId="{0DCF7E04-9C58-40B3-8F11-2432578A72E6}" type="parTrans" cxnId="{E320F71E-F984-4889-8CEC-9244EBC3B51B}">
      <dgm:prSet/>
      <dgm:spPr/>
      <dgm:t>
        <a:bodyPr/>
        <a:lstStyle/>
        <a:p>
          <a:endParaRPr lang="da-DK"/>
        </a:p>
      </dgm:t>
    </dgm:pt>
    <dgm:pt modelId="{04DE5100-81FF-4A19-86DA-F6C793316EF1}" type="sibTrans" cxnId="{E320F71E-F984-4889-8CEC-9244EBC3B51B}">
      <dgm:prSet/>
      <dgm:spPr/>
      <dgm:t>
        <a:bodyPr/>
        <a:lstStyle/>
        <a:p>
          <a:endParaRPr lang="da-DK"/>
        </a:p>
      </dgm:t>
    </dgm:pt>
    <dgm:pt modelId="{A6316B5F-4899-4F31-8842-2DEEDF47A182}">
      <dgm:prSet phldrT="[Tekst]" custT="1"/>
      <dgm:spPr/>
      <dgm:t>
        <a:bodyPr/>
        <a:lstStyle/>
        <a:p>
          <a:r>
            <a:rPr lang="da-DK" sz="1600" b="1" dirty="0"/>
            <a:t>Orienteringspunkte</a:t>
          </a:r>
          <a:r>
            <a:rPr lang="da-DK" sz="1600" dirty="0"/>
            <a:t>r</a:t>
          </a:r>
          <a:endParaRPr lang="da-DK" sz="1400" dirty="0"/>
        </a:p>
      </dgm:t>
    </dgm:pt>
    <dgm:pt modelId="{4C4B9874-D04A-41AC-A555-4268626AD6F9}" type="parTrans" cxnId="{175912A6-57F1-43F1-B10E-9545F84D00FE}">
      <dgm:prSet/>
      <dgm:spPr/>
      <dgm:t>
        <a:bodyPr/>
        <a:lstStyle/>
        <a:p>
          <a:endParaRPr lang="da-DK"/>
        </a:p>
      </dgm:t>
    </dgm:pt>
    <dgm:pt modelId="{0C84CDE2-3683-4C04-8C99-DFB6CB0DB542}" type="sibTrans" cxnId="{175912A6-57F1-43F1-B10E-9545F84D00FE}">
      <dgm:prSet/>
      <dgm:spPr/>
      <dgm:t>
        <a:bodyPr/>
        <a:lstStyle/>
        <a:p>
          <a:endParaRPr lang="da-DK"/>
        </a:p>
      </dgm:t>
    </dgm:pt>
    <dgm:pt modelId="{2CF746B0-7049-4BFB-86AB-E3B456E20341}">
      <dgm:prSet phldrT="[Tekst]" custT="1"/>
      <dgm:spPr/>
      <dgm:t>
        <a:bodyPr/>
        <a:lstStyle/>
        <a:p>
          <a:r>
            <a:rPr lang="da-DK" sz="1400" dirty="0"/>
            <a:t>7. Ny regulering og afledte konsekvenser</a:t>
          </a:r>
        </a:p>
      </dgm:t>
    </dgm:pt>
    <dgm:pt modelId="{00EC0E8F-11AC-4502-BB10-2555EA448130}" type="parTrans" cxnId="{A71EF6B1-BF08-42FD-A9AD-D14B66DDF81A}">
      <dgm:prSet/>
      <dgm:spPr/>
      <dgm:t>
        <a:bodyPr/>
        <a:lstStyle/>
        <a:p>
          <a:endParaRPr lang="da-DK"/>
        </a:p>
      </dgm:t>
    </dgm:pt>
    <dgm:pt modelId="{3EE9D724-BFF7-4D35-B662-06E085E15B4E}" type="sibTrans" cxnId="{A71EF6B1-BF08-42FD-A9AD-D14B66DDF81A}">
      <dgm:prSet/>
      <dgm:spPr/>
      <dgm:t>
        <a:bodyPr/>
        <a:lstStyle/>
        <a:p>
          <a:endParaRPr lang="da-DK"/>
        </a:p>
      </dgm:t>
    </dgm:pt>
    <dgm:pt modelId="{82D602B2-B32D-4EE2-BD91-DEDB3D8DBDE5}">
      <dgm:prSet phldrT="[Tekst]" custT="1"/>
      <dgm:spPr/>
      <dgm:t>
        <a:bodyPr/>
        <a:lstStyle/>
        <a:p>
          <a:r>
            <a:rPr lang="da-DK" sz="1400" dirty="0"/>
            <a:t>11. Mødeplan 2023</a:t>
          </a:r>
        </a:p>
      </dgm:t>
    </dgm:pt>
    <dgm:pt modelId="{74E7B428-2886-4BCB-909F-828F4D56770A}" type="parTrans" cxnId="{8CEE2202-C25A-4352-AC7C-7F06022E4B10}">
      <dgm:prSet/>
      <dgm:spPr/>
      <dgm:t>
        <a:bodyPr/>
        <a:lstStyle/>
        <a:p>
          <a:endParaRPr lang="da-DK"/>
        </a:p>
      </dgm:t>
    </dgm:pt>
    <dgm:pt modelId="{8C009D75-7A7F-4218-BA36-F3DA8D5D13BA}" type="sibTrans" cxnId="{8CEE2202-C25A-4352-AC7C-7F06022E4B10}">
      <dgm:prSet/>
      <dgm:spPr/>
      <dgm:t>
        <a:bodyPr/>
        <a:lstStyle/>
        <a:p>
          <a:endParaRPr lang="da-DK"/>
        </a:p>
      </dgm:t>
    </dgm:pt>
    <dgm:pt modelId="{5FC3CA80-5CE7-40D7-9B30-ECC7609C7E34}">
      <dgm:prSet phldrT="[Tekst]" custT="1"/>
      <dgm:spPr/>
      <dgm:t>
        <a:bodyPr/>
        <a:lstStyle/>
        <a:p>
          <a:r>
            <a:rPr lang="da-DK" sz="1600" b="1" dirty="0"/>
            <a:t>Beslutnings-punkter</a:t>
          </a:r>
          <a:endParaRPr lang="da-DK" sz="1400" dirty="0"/>
        </a:p>
      </dgm:t>
    </dgm:pt>
    <dgm:pt modelId="{8D31E928-36C1-467C-9587-220CA5CC1E32}" type="sibTrans" cxnId="{2112FD21-1750-4CFA-809B-F3D6DC4EC152}">
      <dgm:prSet/>
      <dgm:spPr/>
      <dgm:t>
        <a:bodyPr/>
        <a:lstStyle/>
        <a:p>
          <a:endParaRPr lang="da-DK"/>
        </a:p>
      </dgm:t>
    </dgm:pt>
    <dgm:pt modelId="{963FB3B7-D959-4C96-BBC0-31AD30C73798}" type="parTrans" cxnId="{2112FD21-1750-4CFA-809B-F3D6DC4EC152}">
      <dgm:prSet/>
      <dgm:spPr/>
      <dgm:t>
        <a:bodyPr/>
        <a:lstStyle/>
        <a:p>
          <a:endParaRPr lang="da-DK"/>
        </a:p>
      </dgm:t>
    </dgm:pt>
    <dgm:pt modelId="{5A4D8FBB-9CD2-4C49-805C-0DACF93040B6}">
      <dgm:prSet phldrT="[Tekst]" custT="1"/>
      <dgm:spPr/>
      <dgm:t>
        <a:bodyPr/>
        <a:lstStyle/>
        <a:p>
          <a:r>
            <a:rPr lang="da-DK" sz="1400" dirty="0"/>
            <a:t>8. </a:t>
          </a:r>
          <a:r>
            <a:rPr lang="da-DK" sz="1400" strike="sngStrike" dirty="0"/>
            <a:t>Væsentlige anlægsprojekter </a:t>
          </a:r>
        </a:p>
      </dgm:t>
    </dgm:pt>
    <dgm:pt modelId="{8CE57612-DF57-408B-9CDC-83FDBD8E5384}" type="parTrans" cxnId="{46ABDBBF-4D75-4FAC-A71D-EB9583FF8354}">
      <dgm:prSet/>
      <dgm:spPr/>
      <dgm:t>
        <a:bodyPr/>
        <a:lstStyle/>
        <a:p>
          <a:endParaRPr lang="da-DK"/>
        </a:p>
      </dgm:t>
    </dgm:pt>
    <dgm:pt modelId="{0C57AD36-325D-4C7E-8F00-0C6EC17892C9}" type="sibTrans" cxnId="{46ABDBBF-4D75-4FAC-A71D-EB9583FF8354}">
      <dgm:prSet/>
      <dgm:spPr/>
      <dgm:t>
        <a:bodyPr/>
        <a:lstStyle/>
        <a:p>
          <a:endParaRPr lang="da-DK"/>
        </a:p>
      </dgm:t>
    </dgm:pt>
    <dgm:pt modelId="{899B55F7-5A9D-4A81-AB98-7E645468176A}">
      <dgm:prSet phldrT="[Tekst]" custT="1"/>
      <dgm:spPr/>
      <dgm:t>
        <a:bodyPr/>
        <a:lstStyle/>
        <a:p>
          <a:r>
            <a:rPr lang="da-DK" sz="1400" dirty="0"/>
            <a:t>9. Landsmøde i Brancheforeningen </a:t>
          </a:r>
          <a:r>
            <a:rPr lang="da-DK" sz="1400" dirty="0" err="1"/>
            <a:t>Danva</a:t>
          </a:r>
          <a:endParaRPr lang="da-DK" sz="1400" dirty="0"/>
        </a:p>
      </dgm:t>
    </dgm:pt>
    <dgm:pt modelId="{D9914B8C-EB3C-4AE1-8EAD-5383D7DF99CD}" type="parTrans" cxnId="{1C6BF70C-487D-483A-9A26-A1061A427C4A}">
      <dgm:prSet/>
      <dgm:spPr/>
      <dgm:t>
        <a:bodyPr/>
        <a:lstStyle/>
        <a:p>
          <a:endParaRPr lang="da-DK"/>
        </a:p>
      </dgm:t>
    </dgm:pt>
    <dgm:pt modelId="{DA746144-A040-48B7-92C2-62BAE90FE016}" type="sibTrans" cxnId="{1C6BF70C-487D-483A-9A26-A1061A427C4A}">
      <dgm:prSet/>
      <dgm:spPr/>
      <dgm:t>
        <a:bodyPr/>
        <a:lstStyle/>
        <a:p>
          <a:endParaRPr lang="da-DK"/>
        </a:p>
      </dgm:t>
    </dgm:pt>
    <dgm:pt modelId="{F1C1C263-DF7B-489A-93D7-75A8354D133B}" type="pres">
      <dgm:prSet presAssocID="{0FA83489-83AA-4793-99DE-3D65AB50861C}" presName="vert0" presStyleCnt="0">
        <dgm:presLayoutVars>
          <dgm:dir/>
          <dgm:animOne val="branch"/>
          <dgm:animLvl val="lvl"/>
        </dgm:presLayoutVars>
      </dgm:prSet>
      <dgm:spPr/>
    </dgm:pt>
    <dgm:pt modelId="{090D952E-0752-4CCB-A4BF-F06DD102D8DF}" type="pres">
      <dgm:prSet presAssocID="{A6316B5F-4899-4F31-8842-2DEEDF47A182}" presName="thickLine" presStyleLbl="alignNode1" presStyleIdx="0" presStyleCnt="2"/>
      <dgm:spPr/>
    </dgm:pt>
    <dgm:pt modelId="{FC2A798C-1D75-4F81-94CF-E3D8416CCDEF}" type="pres">
      <dgm:prSet presAssocID="{A6316B5F-4899-4F31-8842-2DEEDF47A182}" presName="horz1" presStyleCnt="0"/>
      <dgm:spPr/>
    </dgm:pt>
    <dgm:pt modelId="{4EA7C4D9-D871-4D60-84E3-E9FBAD9B89B3}" type="pres">
      <dgm:prSet presAssocID="{A6316B5F-4899-4F31-8842-2DEEDF47A182}" presName="tx1" presStyleLbl="revTx" presStyleIdx="0" presStyleCnt="9"/>
      <dgm:spPr/>
    </dgm:pt>
    <dgm:pt modelId="{B79BD7D9-5390-4EB0-A4B2-5C8A73772474}" type="pres">
      <dgm:prSet presAssocID="{A6316B5F-4899-4F31-8842-2DEEDF47A182}" presName="vert1" presStyleCnt="0"/>
      <dgm:spPr/>
    </dgm:pt>
    <dgm:pt modelId="{A08DA240-663F-422D-9A04-28EDA7774D7F}" type="pres">
      <dgm:prSet presAssocID="{2CF746B0-7049-4BFB-86AB-E3B456E20341}" presName="vertSpace2a" presStyleCnt="0"/>
      <dgm:spPr/>
    </dgm:pt>
    <dgm:pt modelId="{B94C344E-674B-4493-BB80-919C05448878}" type="pres">
      <dgm:prSet presAssocID="{2CF746B0-7049-4BFB-86AB-E3B456E20341}" presName="horz2" presStyleCnt="0"/>
      <dgm:spPr/>
    </dgm:pt>
    <dgm:pt modelId="{2347C258-42A4-4846-AC16-A5503433FFB6}" type="pres">
      <dgm:prSet presAssocID="{2CF746B0-7049-4BFB-86AB-E3B456E20341}" presName="horzSpace2" presStyleCnt="0"/>
      <dgm:spPr/>
    </dgm:pt>
    <dgm:pt modelId="{33FD5BEE-95C6-47CD-89C3-4468BE955ED3}" type="pres">
      <dgm:prSet presAssocID="{2CF746B0-7049-4BFB-86AB-E3B456E20341}" presName="tx2" presStyleLbl="revTx" presStyleIdx="1" presStyleCnt="9"/>
      <dgm:spPr/>
    </dgm:pt>
    <dgm:pt modelId="{DF27C676-B5C0-476B-8E70-96FE99093642}" type="pres">
      <dgm:prSet presAssocID="{2CF746B0-7049-4BFB-86AB-E3B456E20341}" presName="vert2" presStyleCnt="0"/>
      <dgm:spPr/>
    </dgm:pt>
    <dgm:pt modelId="{015CFAB1-F1DB-493D-93E8-4CA5E0A9867E}" type="pres">
      <dgm:prSet presAssocID="{2CF746B0-7049-4BFB-86AB-E3B456E20341}" presName="thinLine2b" presStyleLbl="callout" presStyleIdx="0" presStyleCnt="7"/>
      <dgm:spPr/>
    </dgm:pt>
    <dgm:pt modelId="{95908F31-EC3B-4C0D-A5E2-3EA7769229E1}" type="pres">
      <dgm:prSet presAssocID="{2CF746B0-7049-4BFB-86AB-E3B456E20341}" presName="vertSpace2b" presStyleCnt="0"/>
      <dgm:spPr/>
    </dgm:pt>
    <dgm:pt modelId="{9CBF89DA-A29D-4F61-9CC1-FE4433306BA0}" type="pres">
      <dgm:prSet presAssocID="{5A4D8FBB-9CD2-4C49-805C-0DACF93040B6}" presName="horz2" presStyleCnt="0"/>
      <dgm:spPr/>
    </dgm:pt>
    <dgm:pt modelId="{04847076-F3FD-4F3F-B98A-6B9897609C12}" type="pres">
      <dgm:prSet presAssocID="{5A4D8FBB-9CD2-4C49-805C-0DACF93040B6}" presName="horzSpace2" presStyleCnt="0"/>
      <dgm:spPr/>
    </dgm:pt>
    <dgm:pt modelId="{1145433F-66E8-408C-AC67-76A4D22948DF}" type="pres">
      <dgm:prSet presAssocID="{5A4D8FBB-9CD2-4C49-805C-0DACF93040B6}" presName="tx2" presStyleLbl="revTx" presStyleIdx="2" presStyleCnt="9"/>
      <dgm:spPr/>
    </dgm:pt>
    <dgm:pt modelId="{C40D2E81-5A6B-47BC-B7BD-CCC23D2C3FD9}" type="pres">
      <dgm:prSet presAssocID="{5A4D8FBB-9CD2-4C49-805C-0DACF93040B6}" presName="vert2" presStyleCnt="0"/>
      <dgm:spPr/>
    </dgm:pt>
    <dgm:pt modelId="{FC6A7F06-16A9-4A7D-AA8B-DC4A2B827F5D}" type="pres">
      <dgm:prSet presAssocID="{5A4D8FBB-9CD2-4C49-805C-0DACF93040B6}" presName="thinLine2b" presStyleLbl="callout" presStyleIdx="1" presStyleCnt="7"/>
      <dgm:spPr/>
    </dgm:pt>
    <dgm:pt modelId="{DA926E1B-917E-42B5-BC5F-1CF73B81B9CB}" type="pres">
      <dgm:prSet presAssocID="{5A4D8FBB-9CD2-4C49-805C-0DACF93040B6}" presName="vertSpace2b" presStyleCnt="0"/>
      <dgm:spPr/>
    </dgm:pt>
    <dgm:pt modelId="{0A7FA887-79EF-489E-90AD-4A4F89282517}" type="pres">
      <dgm:prSet presAssocID="{899B55F7-5A9D-4A81-AB98-7E645468176A}" presName="horz2" presStyleCnt="0"/>
      <dgm:spPr/>
    </dgm:pt>
    <dgm:pt modelId="{8A71318D-5B9A-4587-95E7-96CEEAECA378}" type="pres">
      <dgm:prSet presAssocID="{899B55F7-5A9D-4A81-AB98-7E645468176A}" presName="horzSpace2" presStyleCnt="0"/>
      <dgm:spPr/>
    </dgm:pt>
    <dgm:pt modelId="{2E9D7285-BF62-4437-A943-4A760B62CBDB}" type="pres">
      <dgm:prSet presAssocID="{899B55F7-5A9D-4A81-AB98-7E645468176A}" presName="tx2" presStyleLbl="revTx" presStyleIdx="3" presStyleCnt="9"/>
      <dgm:spPr/>
    </dgm:pt>
    <dgm:pt modelId="{D2A7AB7E-E9D0-4D0F-9A3F-A161A6296168}" type="pres">
      <dgm:prSet presAssocID="{899B55F7-5A9D-4A81-AB98-7E645468176A}" presName="vert2" presStyleCnt="0"/>
      <dgm:spPr/>
    </dgm:pt>
    <dgm:pt modelId="{F07ECBA9-32CD-4EAF-9AC5-61AEBD15ECE3}" type="pres">
      <dgm:prSet presAssocID="{899B55F7-5A9D-4A81-AB98-7E645468176A}" presName="thinLine2b" presStyleLbl="callout" presStyleIdx="2" presStyleCnt="7"/>
      <dgm:spPr/>
    </dgm:pt>
    <dgm:pt modelId="{98E56925-E521-4C85-B70D-4EAEB7030C02}" type="pres">
      <dgm:prSet presAssocID="{899B55F7-5A9D-4A81-AB98-7E645468176A}" presName="vertSpace2b" presStyleCnt="0"/>
      <dgm:spPr/>
    </dgm:pt>
    <dgm:pt modelId="{DC8AD6C0-1389-4877-ABC7-F683DAF5431C}" type="pres">
      <dgm:prSet presAssocID="{5FC3CA80-5CE7-40D7-9B30-ECC7609C7E34}" presName="thickLine" presStyleLbl="alignNode1" presStyleIdx="1" presStyleCnt="2"/>
      <dgm:spPr/>
    </dgm:pt>
    <dgm:pt modelId="{DFA84333-28D5-4DAE-AB9F-4E466809C58A}" type="pres">
      <dgm:prSet presAssocID="{5FC3CA80-5CE7-40D7-9B30-ECC7609C7E34}" presName="horz1" presStyleCnt="0"/>
      <dgm:spPr/>
    </dgm:pt>
    <dgm:pt modelId="{DAB516A7-6547-4D17-8905-1FAE6752068E}" type="pres">
      <dgm:prSet presAssocID="{5FC3CA80-5CE7-40D7-9B30-ECC7609C7E34}" presName="tx1" presStyleLbl="revTx" presStyleIdx="4" presStyleCnt="9"/>
      <dgm:spPr/>
    </dgm:pt>
    <dgm:pt modelId="{E9ED3C0E-4446-409C-A9C9-F91ED37ABA7D}" type="pres">
      <dgm:prSet presAssocID="{5FC3CA80-5CE7-40D7-9B30-ECC7609C7E34}" presName="vert1" presStyleCnt="0"/>
      <dgm:spPr/>
    </dgm:pt>
    <dgm:pt modelId="{24C07FF1-2319-42EA-BE1D-8C7580991764}" type="pres">
      <dgm:prSet presAssocID="{7B41890B-2424-4E10-BA62-3559EB85D7F8}" presName="vertSpace2a" presStyleCnt="0"/>
      <dgm:spPr/>
    </dgm:pt>
    <dgm:pt modelId="{01924D58-D8CF-4B89-8370-AC8FF9254BC5}" type="pres">
      <dgm:prSet presAssocID="{7B41890B-2424-4E10-BA62-3559EB85D7F8}" presName="horz2" presStyleCnt="0"/>
      <dgm:spPr/>
    </dgm:pt>
    <dgm:pt modelId="{9F703169-FA3B-4F93-AF0D-A9F19BC3F70D}" type="pres">
      <dgm:prSet presAssocID="{7B41890B-2424-4E10-BA62-3559EB85D7F8}" presName="horzSpace2" presStyleCnt="0"/>
      <dgm:spPr/>
    </dgm:pt>
    <dgm:pt modelId="{F4E1C9B1-DD67-42EB-99B6-401058A7ECA5}" type="pres">
      <dgm:prSet presAssocID="{7B41890B-2424-4E10-BA62-3559EB85D7F8}" presName="tx2" presStyleLbl="revTx" presStyleIdx="5" presStyleCnt="9"/>
      <dgm:spPr/>
    </dgm:pt>
    <dgm:pt modelId="{99D431CF-F3CE-47D6-82BB-D6EF663FAAC2}" type="pres">
      <dgm:prSet presAssocID="{7B41890B-2424-4E10-BA62-3559EB85D7F8}" presName="vert2" presStyleCnt="0"/>
      <dgm:spPr/>
    </dgm:pt>
    <dgm:pt modelId="{664B4BEA-56F4-4308-90E1-6E4F86D4E5B7}" type="pres">
      <dgm:prSet presAssocID="{7B41890B-2424-4E10-BA62-3559EB85D7F8}" presName="thinLine2b" presStyleLbl="callout" presStyleIdx="3" presStyleCnt="7"/>
      <dgm:spPr/>
    </dgm:pt>
    <dgm:pt modelId="{2DB9A007-AC3F-4AB0-9EF6-78A3C37E5FDD}" type="pres">
      <dgm:prSet presAssocID="{7B41890B-2424-4E10-BA62-3559EB85D7F8}" presName="vertSpace2b" presStyleCnt="0"/>
      <dgm:spPr/>
    </dgm:pt>
    <dgm:pt modelId="{AE87D809-9896-449C-A8C0-9CA6A8265742}" type="pres">
      <dgm:prSet presAssocID="{82D602B2-B32D-4EE2-BD91-DEDB3D8DBDE5}" presName="horz2" presStyleCnt="0"/>
      <dgm:spPr/>
    </dgm:pt>
    <dgm:pt modelId="{51F180F2-726E-4FFD-AA6A-A5989B06ADC4}" type="pres">
      <dgm:prSet presAssocID="{82D602B2-B32D-4EE2-BD91-DEDB3D8DBDE5}" presName="horzSpace2" presStyleCnt="0"/>
      <dgm:spPr/>
    </dgm:pt>
    <dgm:pt modelId="{346C9EB0-D216-439A-A49C-0C4BD9832B0C}" type="pres">
      <dgm:prSet presAssocID="{82D602B2-B32D-4EE2-BD91-DEDB3D8DBDE5}" presName="tx2" presStyleLbl="revTx" presStyleIdx="6" presStyleCnt="9"/>
      <dgm:spPr/>
    </dgm:pt>
    <dgm:pt modelId="{C2E6F2B6-DA52-480F-A988-1D03F6E59342}" type="pres">
      <dgm:prSet presAssocID="{82D602B2-B32D-4EE2-BD91-DEDB3D8DBDE5}" presName="vert2" presStyleCnt="0"/>
      <dgm:spPr/>
    </dgm:pt>
    <dgm:pt modelId="{E5CFAF8A-07C1-4FD0-9E96-55E1EF4A131C}" type="pres">
      <dgm:prSet presAssocID="{82D602B2-B32D-4EE2-BD91-DEDB3D8DBDE5}" presName="thinLine2b" presStyleLbl="callout" presStyleIdx="4" presStyleCnt="7"/>
      <dgm:spPr/>
    </dgm:pt>
    <dgm:pt modelId="{65060AEE-1AFA-48F5-8013-707D074459FF}" type="pres">
      <dgm:prSet presAssocID="{82D602B2-B32D-4EE2-BD91-DEDB3D8DBDE5}" presName="vertSpace2b" presStyleCnt="0"/>
      <dgm:spPr/>
    </dgm:pt>
    <dgm:pt modelId="{D624C167-40E3-44CE-B4B1-DF86971024D2}" type="pres">
      <dgm:prSet presAssocID="{3AEECFA9-6BC7-43D4-9A68-D7BEA0DCDD2D}" presName="horz2" presStyleCnt="0"/>
      <dgm:spPr/>
    </dgm:pt>
    <dgm:pt modelId="{C7393BAC-1D73-426F-A118-1E0C68D43D9D}" type="pres">
      <dgm:prSet presAssocID="{3AEECFA9-6BC7-43D4-9A68-D7BEA0DCDD2D}" presName="horzSpace2" presStyleCnt="0"/>
      <dgm:spPr/>
    </dgm:pt>
    <dgm:pt modelId="{D9EC8584-9EFC-45DF-A2B2-83604CB5E13E}" type="pres">
      <dgm:prSet presAssocID="{3AEECFA9-6BC7-43D4-9A68-D7BEA0DCDD2D}" presName="tx2" presStyleLbl="revTx" presStyleIdx="7" presStyleCnt="9"/>
      <dgm:spPr/>
    </dgm:pt>
    <dgm:pt modelId="{95D735D2-D131-4674-9A61-6929E35063D8}" type="pres">
      <dgm:prSet presAssocID="{3AEECFA9-6BC7-43D4-9A68-D7BEA0DCDD2D}" presName="vert2" presStyleCnt="0"/>
      <dgm:spPr/>
    </dgm:pt>
    <dgm:pt modelId="{0691B33E-B597-4806-8249-A4359506E6D0}" type="pres">
      <dgm:prSet presAssocID="{3AEECFA9-6BC7-43D4-9A68-D7BEA0DCDD2D}" presName="thinLine2b" presStyleLbl="callout" presStyleIdx="5" presStyleCnt="7"/>
      <dgm:spPr/>
    </dgm:pt>
    <dgm:pt modelId="{346F0A7E-B3BC-421E-A621-A0F2053B815C}" type="pres">
      <dgm:prSet presAssocID="{3AEECFA9-6BC7-43D4-9A68-D7BEA0DCDD2D}" presName="vertSpace2b" presStyleCnt="0"/>
      <dgm:spPr/>
    </dgm:pt>
    <dgm:pt modelId="{DCE9D061-722A-41BA-BEE9-302C18295D6C}" type="pres">
      <dgm:prSet presAssocID="{F9FBC933-D84A-45D1-9BB6-A894B22296BB}" presName="horz2" presStyleCnt="0"/>
      <dgm:spPr/>
    </dgm:pt>
    <dgm:pt modelId="{25BA9213-A30C-4A25-8EE5-B8FCE805ACFD}" type="pres">
      <dgm:prSet presAssocID="{F9FBC933-D84A-45D1-9BB6-A894B22296BB}" presName="horzSpace2" presStyleCnt="0"/>
      <dgm:spPr/>
    </dgm:pt>
    <dgm:pt modelId="{EE1E28A1-2086-4F45-BD7E-5DEFB59F08C9}" type="pres">
      <dgm:prSet presAssocID="{F9FBC933-D84A-45D1-9BB6-A894B22296BB}" presName="tx2" presStyleLbl="revTx" presStyleIdx="8" presStyleCnt="9"/>
      <dgm:spPr/>
    </dgm:pt>
    <dgm:pt modelId="{F116F833-83C2-4A9D-80E1-A4E9CC311F0F}" type="pres">
      <dgm:prSet presAssocID="{F9FBC933-D84A-45D1-9BB6-A894B22296BB}" presName="vert2" presStyleCnt="0"/>
      <dgm:spPr/>
    </dgm:pt>
    <dgm:pt modelId="{AC042FCB-45A9-43EC-B3DC-E632081DCFA7}" type="pres">
      <dgm:prSet presAssocID="{F9FBC933-D84A-45D1-9BB6-A894B22296BB}" presName="thinLine2b" presStyleLbl="callout" presStyleIdx="6" presStyleCnt="7"/>
      <dgm:spPr/>
    </dgm:pt>
    <dgm:pt modelId="{257E35CB-6789-4981-8C56-33E38A67F460}" type="pres">
      <dgm:prSet presAssocID="{F9FBC933-D84A-45D1-9BB6-A894B22296BB}" presName="vertSpace2b" presStyleCnt="0"/>
      <dgm:spPr/>
    </dgm:pt>
  </dgm:ptLst>
  <dgm:cxnLst>
    <dgm:cxn modelId="{8CEE2202-C25A-4352-AC7C-7F06022E4B10}" srcId="{5FC3CA80-5CE7-40D7-9B30-ECC7609C7E34}" destId="{82D602B2-B32D-4EE2-BD91-DEDB3D8DBDE5}" srcOrd="1" destOrd="0" parTransId="{74E7B428-2886-4BCB-909F-828F4D56770A}" sibTransId="{8C009D75-7A7F-4218-BA36-F3DA8D5D13BA}"/>
    <dgm:cxn modelId="{80AC0B0B-027A-4347-B452-9FD71DACA93D}" srcId="{5FC3CA80-5CE7-40D7-9B30-ECC7609C7E34}" destId="{7B41890B-2424-4E10-BA62-3559EB85D7F8}" srcOrd="0" destOrd="0" parTransId="{AA35988A-4D09-480F-82B9-6D5529B53634}" sibTransId="{524F010F-7A1D-422C-A65F-3D171069564A}"/>
    <dgm:cxn modelId="{D6B5420B-6CE0-4FE9-A26D-428507EEE05A}" type="presOf" srcId="{3AEECFA9-6BC7-43D4-9A68-D7BEA0DCDD2D}" destId="{D9EC8584-9EFC-45DF-A2B2-83604CB5E13E}" srcOrd="0" destOrd="0" presId="urn:microsoft.com/office/officeart/2008/layout/LinedList"/>
    <dgm:cxn modelId="{A7D7CC0B-B6EF-48A6-8B1E-A04325050C23}" type="presOf" srcId="{7B41890B-2424-4E10-BA62-3559EB85D7F8}" destId="{F4E1C9B1-DD67-42EB-99B6-401058A7ECA5}" srcOrd="0" destOrd="0" presId="urn:microsoft.com/office/officeart/2008/layout/LinedList"/>
    <dgm:cxn modelId="{695DEE0B-BDE3-4DBC-A700-FB2D5CF1418F}" type="presOf" srcId="{F9FBC933-D84A-45D1-9BB6-A894B22296BB}" destId="{EE1E28A1-2086-4F45-BD7E-5DEFB59F08C9}" srcOrd="0" destOrd="0" presId="urn:microsoft.com/office/officeart/2008/layout/LinedList"/>
    <dgm:cxn modelId="{1C6BF70C-487D-483A-9A26-A1061A427C4A}" srcId="{A6316B5F-4899-4F31-8842-2DEEDF47A182}" destId="{899B55F7-5A9D-4A81-AB98-7E645468176A}" srcOrd="2" destOrd="0" parTransId="{D9914B8C-EB3C-4AE1-8EAD-5383D7DF99CD}" sibTransId="{DA746144-A040-48B7-92C2-62BAE90FE016}"/>
    <dgm:cxn modelId="{3426FE19-398B-4E6C-8CF5-A4127DC14716}" type="presOf" srcId="{0FA83489-83AA-4793-99DE-3D65AB50861C}" destId="{F1C1C263-DF7B-489A-93D7-75A8354D133B}" srcOrd="0" destOrd="0" presId="urn:microsoft.com/office/officeart/2008/layout/LinedList"/>
    <dgm:cxn modelId="{E320F71E-F984-4889-8CEC-9244EBC3B51B}" srcId="{5FC3CA80-5CE7-40D7-9B30-ECC7609C7E34}" destId="{3AEECFA9-6BC7-43D4-9A68-D7BEA0DCDD2D}" srcOrd="2" destOrd="0" parTransId="{0DCF7E04-9C58-40B3-8F11-2432578A72E6}" sibTransId="{04DE5100-81FF-4A19-86DA-F6C793316EF1}"/>
    <dgm:cxn modelId="{2112FD21-1750-4CFA-809B-F3D6DC4EC152}" srcId="{0FA83489-83AA-4793-99DE-3D65AB50861C}" destId="{5FC3CA80-5CE7-40D7-9B30-ECC7609C7E34}" srcOrd="1" destOrd="0" parTransId="{963FB3B7-D959-4C96-BBC0-31AD30C73798}" sibTransId="{8D31E928-36C1-467C-9587-220CA5CC1E32}"/>
    <dgm:cxn modelId="{50B93433-7278-41C7-BB10-36B6B6D679FE}" type="presOf" srcId="{5FC3CA80-5CE7-40D7-9B30-ECC7609C7E34}" destId="{DAB516A7-6547-4D17-8905-1FAE6752068E}" srcOrd="0" destOrd="0" presId="urn:microsoft.com/office/officeart/2008/layout/LinedList"/>
    <dgm:cxn modelId="{0D01466D-89A3-4594-9A3B-D2D112C52CB1}" type="presOf" srcId="{2CF746B0-7049-4BFB-86AB-E3B456E20341}" destId="{33FD5BEE-95C6-47CD-89C3-4468BE955ED3}" srcOrd="0" destOrd="0" presId="urn:microsoft.com/office/officeart/2008/layout/LinedList"/>
    <dgm:cxn modelId="{18E43E8E-D13F-4AC4-88F6-85FDD66859C0}" type="presOf" srcId="{82D602B2-B32D-4EE2-BD91-DEDB3D8DBDE5}" destId="{346C9EB0-D216-439A-A49C-0C4BD9832B0C}" srcOrd="0" destOrd="0" presId="urn:microsoft.com/office/officeart/2008/layout/LinedList"/>
    <dgm:cxn modelId="{C2E87B98-970E-46A6-9FED-BE4C88861CFB}" type="presOf" srcId="{899B55F7-5A9D-4A81-AB98-7E645468176A}" destId="{2E9D7285-BF62-4437-A943-4A760B62CBDB}" srcOrd="0" destOrd="0" presId="urn:microsoft.com/office/officeart/2008/layout/LinedList"/>
    <dgm:cxn modelId="{6EEA9EA3-439C-41D7-8D4B-A5B33030F153}" type="presOf" srcId="{5A4D8FBB-9CD2-4C49-805C-0DACF93040B6}" destId="{1145433F-66E8-408C-AC67-76A4D22948DF}" srcOrd="0" destOrd="0" presId="urn:microsoft.com/office/officeart/2008/layout/LinedList"/>
    <dgm:cxn modelId="{175912A6-57F1-43F1-B10E-9545F84D00FE}" srcId="{0FA83489-83AA-4793-99DE-3D65AB50861C}" destId="{A6316B5F-4899-4F31-8842-2DEEDF47A182}" srcOrd="0" destOrd="0" parTransId="{4C4B9874-D04A-41AC-A555-4268626AD6F9}" sibTransId="{0C84CDE2-3683-4C04-8C99-DFB6CB0DB542}"/>
    <dgm:cxn modelId="{A71EF6B1-BF08-42FD-A9AD-D14B66DDF81A}" srcId="{A6316B5F-4899-4F31-8842-2DEEDF47A182}" destId="{2CF746B0-7049-4BFB-86AB-E3B456E20341}" srcOrd="0" destOrd="0" parTransId="{00EC0E8F-11AC-4502-BB10-2555EA448130}" sibTransId="{3EE9D724-BFF7-4D35-B662-06E085E15B4E}"/>
    <dgm:cxn modelId="{88B93BB2-BE69-4D44-BFB3-743C064DC857}" srcId="{5FC3CA80-5CE7-40D7-9B30-ECC7609C7E34}" destId="{F9FBC933-D84A-45D1-9BB6-A894B22296BB}" srcOrd="3" destOrd="0" parTransId="{F9325B24-F840-44A5-BF0C-C90B25F5EEC0}" sibTransId="{CD0F3B22-E731-466B-B854-1C3625B882F2}"/>
    <dgm:cxn modelId="{46ABDBBF-4D75-4FAC-A71D-EB9583FF8354}" srcId="{A6316B5F-4899-4F31-8842-2DEEDF47A182}" destId="{5A4D8FBB-9CD2-4C49-805C-0DACF93040B6}" srcOrd="1" destOrd="0" parTransId="{8CE57612-DF57-408B-9CDC-83FDBD8E5384}" sibTransId="{0C57AD36-325D-4C7E-8F00-0C6EC17892C9}"/>
    <dgm:cxn modelId="{0314DEC7-9283-468F-8ECA-83EFBDC7C8C0}" type="presOf" srcId="{A6316B5F-4899-4F31-8842-2DEEDF47A182}" destId="{4EA7C4D9-D871-4D60-84E3-E9FBAD9B89B3}" srcOrd="0" destOrd="0" presId="urn:microsoft.com/office/officeart/2008/layout/LinedList"/>
    <dgm:cxn modelId="{06A78F71-F250-4857-B7E5-627E209CCDB9}" type="presParOf" srcId="{F1C1C263-DF7B-489A-93D7-75A8354D133B}" destId="{090D952E-0752-4CCB-A4BF-F06DD102D8DF}" srcOrd="0" destOrd="0" presId="urn:microsoft.com/office/officeart/2008/layout/LinedList"/>
    <dgm:cxn modelId="{2CF3F7CD-E356-4A33-A44D-E0161B6B6B41}" type="presParOf" srcId="{F1C1C263-DF7B-489A-93D7-75A8354D133B}" destId="{FC2A798C-1D75-4F81-94CF-E3D8416CCDEF}" srcOrd="1" destOrd="0" presId="urn:microsoft.com/office/officeart/2008/layout/LinedList"/>
    <dgm:cxn modelId="{D7179B0F-8A3F-48B9-A8B1-EEB505DBB89D}" type="presParOf" srcId="{FC2A798C-1D75-4F81-94CF-E3D8416CCDEF}" destId="{4EA7C4D9-D871-4D60-84E3-E9FBAD9B89B3}" srcOrd="0" destOrd="0" presId="urn:microsoft.com/office/officeart/2008/layout/LinedList"/>
    <dgm:cxn modelId="{7FBAF0A6-01AE-4E95-9514-9B6AFE805EE7}" type="presParOf" srcId="{FC2A798C-1D75-4F81-94CF-E3D8416CCDEF}" destId="{B79BD7D9-5390-4EB0-A4B2-5C8A73772474}" srcOrd="1" destOrd="0" presId="urn:microsoft.com/office/officeart/2008/layout/LinedList"/>
    <dgm:cxn modelId="{29270847-9C47-4DF3-98CB-200378FF125C}" type="presParOf" srcId="{B79BD7D9-5390-4EB0-A4B2-5C8A73772474}" destId="{A08DA240-663F-422D-9A04-28EDA7774D7F}" srcOrd="0" destOrd="0" presId="urn:microsoft.com/office/officeart/2008/layout/LinedList"/>
    <dgm:cxn modelId="{EFA706EE-4B7B-4559-84A5-4A20600249A5}" type="presParOf" srcId="{B79BD7D9-5390-4EB0-A4B2-5C8A73772474}" destId="{B94C344E-674B-4493-BB80-919C05448878}" srcOrd="1" destOrd="0" presId="urn:microsoft.com/office/officeart/2008/layout/LinedList"/>
    <dgm:cxn modelId="{0061D227-5668-46D5-B4FB-CD234877ED72}" type="presParOf" srcId="{B94C344E-674B-4493-BB80-919C05448878}" destId="{2347C258-42A4-4846-AC16-A5503433FFB6}" srcOrd="0" destOrd="0" presId="urn:microsoft.com/office/officeart/2008/layout/LinedList"/>
    <dgm:cxn modelId="{BB13B129-81F0-4C8A-B28A-8B2151142888}" type="presParOf" srcId="{B94C344E-674B-4493-BB80-919C05448878}" destId="{33FD5BEE-95C6-47CD-89C3-4468BE955ED3}" srcOrd="1" destOrd="0" presId="urn:microsoft.com/office/officeart/2008/layout/LinedList"/>
    <dgm:cxn modelId="{F3C8BA09-DA55-4EB8-A233-4A78881C56B1}" type="presParOf" srcId="{B94C344E-674B-4493-BB80-919C05448878}" destId="{DF27C676-B5C0-476B-8E70-96FE99093642}" srcOrd="2" destOrd="0" presId="urn:microsoft.com/office/officeart/2008/layout/LinedList"/>
    <dgm:cxn modelId="{EE983624-4CC9-47A9-A675-972A2429DFB6}" type="presParOf" srcId="{B79BD7D9-5390-4EB0-A4B2-5C8A73772474}" destId="{015CFAB1-F1DB-493D-93E8-4CA5E0A9867E}" srcOrd="2" destOrd="0" presId="urn:microsoft.com/office/officeart/2008/layout/LinedList"/>
    <dgm:cxn modelId="{1D86FEF7-721B-4509-A2F4-47D06EBA1385}" type="presParOf" srcId="{B79BD7D9-5390-4EB0-A4B2-5C8A73772474}" destId="{95908F31-EC3B-4C0D-A5E2-3EA7769229E1}" srcOrd="3" destOrd="0" presId="urn:microsoft.com/office/officeart/2008/layout/LinedList"/>
    <dgm:cxn modelId="{A5AABEBE-0B0F-4A22-B28F-0464BD2BEAB1}" type="presParOf" srcId="{B79BD7D9-5390-4EB0-A4B2-5C8A73772474}" destId="{9CBF89DA-A29D-4F61-9CC1-FE4433306BA0}" srcOrd="4" destOrd="0" presId="urn:microsoft.com/office/officeart/2008/layout/LinedList"/>
    <dgm:cxn modelId="{83F147B5-894A-457D-A9C1-121F9BB921E9}" type="presParOf" srcId="{9CBF89DA-A29D-4F61-9CC1-FE4433306BA0}" destId="{04847076-F3FD-4F3F-B98A-6B9897609C12}" srcOrd="0" destOrd="0" presId="urn:microsoft.com/office/officeart/2008/layout/LinedList"/>
    <dgm:cxn modelId="{2C672851-BA0E-4B67-9E4A-6ADAB466B8A8}" type="presParOf" srcId="{9CBF89DA-A29D-4F61-9CC1-FE4433306BA0}" destId="{1145433F-66E8-408C-AC67-76A4D22948DF}" srcOrd="1" destOrd="0" presId="urn:microsoft.com/office/officeart/2008/layout/LinedList"/>
    <dgm:cxn modelId="{99B379B5-4652-4DFF-961E-65BE5E01AD7F}" type="presParOf" srcId="{9CBF89DA-A29D-4F61-9CC1-FE4433306BA0}" destId="{C40D2E81-5A6B-47BC-B7BD-CCC23D2C3FD9}" srcOrd="2" destOrd="0" presId="urn:microsoft.com/office/officeart/2008/layout/LinedList"/>
    <dgm:cxn modelId="{8424AD47-B392-4B6A-9978-21DF64C685DD}" type="presParOf" srcId="{B79BD7D9-5390-4EB0-A4B2-5C8A73772474}" destId="{FC6A7F06-16A9-4A7D-AA8B-DC4A2B827F5D}" srcOrd="5" destOrd="0" presId="urn:microsoft.com/office/officeart/2008/layout/LinedList"/>
    <dgm:cxn modelId="{66437358-6F9A-4E1E-8869-6721D1C5D221}" type="presParOf" srcId="{B79BD7D9-5390-4EB0-A4B2-5C8A73772474}" destId="{DA926E1B-917E-42B5-BC5F-1CF73B81B9CB}" srcOrd="6" destOrd="0" presId="urn:microsoft.com/office/officeart/2008/layout/LinedList"/>
    <dgm:cxn modelId="{54CAFB4F-C7BF-4D76-A144-F0337C24DBB3}" type="presParOf" srcId="{B79BD7D9-5390-4EB0-A4B2-5C8A73772474}" destId="{0A7FA887-79EF-489E-90AD-4A4F89282517}" srcOrd="7" destOrd="0" presId="urn:microsoft.com/office/officeart/2008/layout/LinedList"/>
    <dgm:cxn modelId="{7A284D92-0DA0-44C0-98E1-FEAA2DA0BA46}" type="presParOf" srcId="{0A7FA887-79EF-489E-90AD-4A4F89282517}" destId="{8A71318D-5B9A-4587-95E7-96CEEAECA378}" srcOrd="0" destOrd="0" presId="urn:microsoft.com/office/officeart/2008/layout/LinedList"/>
    <dgm:cxn modelId="{B5144535-1556-4DD5-880D-8449E6CBB673}" type="presParOf" srcId="{0A7FA887-79EF-489E-90AD-4A4F89282517}" destId="{2E9D7285-BF62-4437-A943-4A760B62CBDB}" srcOrd="1" destOrd="0" presId="urn:microsoft.com/office/officeart/2008/layout/LinedList"/>
    <dgm:cxn modelId="{9FB8ECED-7617-427F-92BB-743275A76F3F}" type="presParOf" srcId="{0A7FA887-79EF-489E-90AD-4A4F89282517}" destId="{D2A7AB7E-E9D0-4D0F-9A3F-A161A6296168}" srcOrd="2" destOrd="0" presId="urn:microsoft.com/office/officeart/2008/layout/LinedList"/>
    <dgm:cxn modelId="{C190592A-E385-4D77-BF2F-104E3DF3CD64}" type="presParOf" srcId="{B79BD7D9-5390-4EB0-A4B2-5C8A73772474}" destId="{F07ECBA9-32CD-4EAF-9AC5-61AEBD15ECE3}" srcOrd="8" destOrd="0" presId="urn:microsoft.com/office/officeart/2008/layout/LinedList"/>
    <dgm:cxn modelId="{ED68BA44-B4E7-417D-A445-E50FC6807CC7}" type="presParOf" srcId="{B79BD7D9-5390-4EB0-A4B2-5C8A73772474}" destId="{98E56925-E521-4C85-B70D-4EAEB7030C02}" srcOrd="9" destOrd="0" presId="urn:microsoft.com/office/officeart/2008/layout/LinedList"/>
    <dgm:cxn modelId="{04E43D9A-2895-4592-92A9-4F6928F186FC}" type="presParOf" srcId="{F1C1C263-DF7B-489A-93D7-75A8354D133B}" destId="{DC8AD6C0-1389-4877-ABC7-F683DAF5431C}" srcOrd="2" destOrd="0" presId="urn:microsoft.com/office/officeart/2008/layout/LinedList"/>
    <dgm:cxn modelId="{72DCE980-4C11-426A-B784-FE1F6B403614}" type="presParOf" srcId="{F1C1C263-DF7B-489A-93D7-75A8354D133B}" destId="{DFA84333-28D5-4DAE-AB9F-4E466809C58A}" srcOrd="3" destOrd="0" presId="urn:microsoft.com/office/officeart/2008/layout/LinedList"/>
    <dgm:cxn modelId="{DD37E65F-C71A-445F-A15D-987F98CF0569}" type="presParOf" srcId="{DFA84333-28D5-4DAE-AB9F-4E466809C58A}" destId="{DAB516A7-6547-4D17-8905-1FAE6752068E}" srcOrd="0" destOrd="0" presId="urn:microsoft.com/office/officeart/2008/layout/LinedList"/>
    <dgm:cxn modelId="{4C602694-105B-4BC0-9DE6-AF03832CC448}" type="presParOf" srcId="{DFA84333-28D5-4DAE-AB9F-4E466809C58A}" destId="{E9ED3C0E-4446-409C-A9C9-F91ED37ABA7D}" srcOrd="1" destOrd="0" presId="urn:microsoft.com/office/officeart/2008/layout/LinedList"/>
    <dgm:cxn modelId="{E8454D40-2688-4744-8547-0394BE5542FC}" type="presParOf" srcId="{E9ED3C0E-4446-409C-A9C9-F91ED37ABA7D}" destId="{24C07FF1-2319-42EA-BE1D-8C7580991764}" srcOrd="0" destOrd="0" presId="urn:microsoft.com/office/officeart/2008/layout/LinedList"/>
    <dgm:cxn modelId="{41A2224E-5D52-462B-A351-1B356FBCC1D4}" type="presParOf" srcId="{E9ED3C0E-4446-409C-A9C9-F91ED37ABA7D}" destId="{01924D58-D8CF-4B89-8370-AC8FF9254BC5}" srcOrd="1" destOrd="0" presId="urn:microsoft.com/office/officeart/2008/layout/LinedList"/>
    <dgm:cxn modelId="{886566D3-0635-4F6D-AAC7-9693EBE5C704}" type="presParOf" srcId="{01924D58-D8CF-4B89-8370-AC8FF9254BC5}" destId="{9F703169-FA3B-4F93-AF0D-A9F19BC3F70D}" srcOrd="0" destOrd="0" presId="urn:microsoft.com/office/officeart/2008/layout/LinedList"/>
    <dgm:cxn modelId="{5F10E8AC-33A3-469F-8E1C-1243800FA3C2}" type="presParOf" srcId="{01924D58-D8CF-4B89-8370-AC8FF9254BC5}" destId="{F4E1C9B1-DD67-42EB-99B6-401058A7ECA5}" srcOrd="1" destOrd="0" presId="urn:microsoft.com/office/officeart/2008/layout/LinedList"/>
    <dgm:cxn modelId="{E552E25F-AF99-424B-A8F8-71F40C8A517F}" type="presParOf" srcId="{01924D58-D8CF-4B89-8370-AC8FF9254BC5}" destId="{99D431CF-F3CE-47D6-82BB-D6EF663FAAC2}" srcOrd="2" destOrd="0" presId="urn:microsoft.com/office/officeart/2008/layout/LinedList"/>
    <dgm:cxn modelId="{93F03CEA-1110-4C36-A1CF-5BA49BB8D722}" type="presParOf" srcId="{E9ED3C0E-4446-409C-A9C9-F91ED37ABA7D}" destId="{664B4BEA-56F4-4308-90E1-6E4F86D4E5B7}" srcOrd="2" destOrd="0" presId="urn:microsoft.com/office/officeart/2008/layout/LinedList"/>
    <dgm:cxn modelId="{5F1422D2-371A-460B-9F96-C32A9A058C28}" type="presParOf" srcId="{E9ED3C0E-4446-409C-A9C9-F91ED37ABA7D}" destId="{2DB9A007-AC3F-4AB0-9EF6-78A3C37E5FDD}" srcOrd="3" destOrd="0" presId="urn:microsoft.com/office/officeart/2008/layout/LinedList"/>
    <dgm:cxn modelId="{174809DB-CBFC-4E27-ADD7-A4BD4FBE5817}" type="presParOf" srcId="{E9ED3C0E-4446-409C-A9C9-F91ED37ABA7D}" destId="{AE87D809-9896-449C-A8C0-9CA6A8265742}" srcOrd="4" destOrd="0" presId="urn:microsoft.com/office/officeart/2008/layout/LinedList"/>
    <dgm:cxn modelId="{FD77C2E0-94CF-4993-9465-BD4BE7E77D9A}" type="presParOf" srcId="{AE87D809-9896-449C-A8C0-9CA6A8265742}" destId="{51F180F2-726E-4FFD-AA6A-A5989B06ADC4}" srcOrd="0" destOrd="0" presId="urn:microsoft.com/office/officeart/2008/layout/LinedList"/>
    <dgm:cxn modelId="{0BCC88F8-0EFB-4CB0-B3FA-62DA85D3B1EB}" type="presParOf" srcId="{AE87D809-9896-449C-A8C0-9CA6A8265742}" destId="{346C9EB0-D216-439A-A49C-0C4BD9832B0C}" srcOrd="1" destOrd="0" presId="urn:microsoft.com/office/officeart/2008/layout/LinedList"/>
    <dgm:cxn modelId="{47228B8E-B8DF-49D8-9434-EE15010601C9}" type="presParOf" srcId="{AE87D809-9896-449C-A8C0-9CA6A8265742}" destId="{C2E6F2B6-DA52-480F-A988-1D03F6E59342}" srcOrd="2" destOrd="0" presId="urn:microsoft.com/office/officeart/2008/layout/LinedList"/>
    <dgm:cxn modelId="{51B4A19F-4F35-41DC-8341-FBA6921D2AC3}" type="presParOf" srcId="{E9ED3C0E-4446-409C-A9C9-F91ED37ABA7D}" destId="{E5CFAF8A-07C1-4FD0-9E96-55E1EF4A131C}" srcOrd="5" destOrd="0" presId="urn:microsoft.com/office/officeart/2008/layout/LinedList"/>
    <dgm:cxn modelId="{057D395C-CD43-4BE9-B757-E9CE7AE3925A}" type="presParOf" srcId="{E9ED3C0E-4446-409C-A9C9-F91ED37ABA7D}" destId="{65060AEE-1AFA-48F5-8013-707D074459FF}" srcOrd="6" destOrd="0" presId="urn:microsoft.com/office/officeart/2008/layout/LinedList"/>
    <dgm:cxn modelId="{69E384C7-D898-4CF1-9FAC-5337619CDEAE}" type="presParOf" srcId="{E9ED3C0E-4446-409C-A9C9-F91ED37ABA7D}" destId="{D624C167-40E3-44CE-B4B1-DF86971024D2}" srcOrd="7" destOrd="0" presId="urn:microsoft.com/office/officeart/2008/layout/LinedList"/>
    <dgm:cxn modelId="{058DC1BE-9E9A-4316-8DB4-56F9CE30766D}" type="presParOf" srcId="{D624C167-40E3-44CE-B4B1-DF86971024D2}" destId="{C7393BAC-1D73-426F-A118-1E0C68D43D9D}" srcOrd="0" destOrd="0" presId="urn:microsoft.com/office/officeart/2008/layout/LinedList"/>
    <dgm:cxn modelId="{8551933D-053F-4B52-A016-D24AE398A222}" type="presParOf" srcId="{D624C167-40E3-44CE-B4B1-DF86971024D2}" destId="{D9EC8584-9EFC-45DF-A2B2-83604CB5E13E}" srcOrd="1" destOrd="0" presId="urn:microsoft.com/office/officeart/2008/layout/LinedList"/>
    <dgm:cxn modelId="{0D550AAF-CDAB-40A2-AE0E-2DD5FEAE3BEA}" type="presParOf" srcId="{D624C167-40E3-44CE-B4B1-DF86971024D2}" destId="{95D735D2-D131-4674-9A61-6929E35063D8}" srcOrd="2" destOrd="0" presId="urn:microsoft.com/office/officeart/2008/layout/LinedList"/>
    <dgm:cxn modelId="{E5BCA32C-13C7-4F6B-8BE7-BE539E1E8ECF}" type="presParOf" srcId="{E9ED3C0E-4446-409C-A9C9-F91ED37ABA7D}" destId="{0691B33E-B597-4806-8249-A4359506E6D0}" srcOrd="8" destOrd="0" presId="urn:microsoft.com/office/officeart/2008/layout/LinedList"/>
    <dgm:cxn modelId="{8E0B844E-7CF1-42CE-AC80-08FCD19D83AA}" type="presParOf" srcId="{E9ED3C0E-4446-409C-A9C9-F91ED37ABA7D}" destId="{346F0A7E-B3BC-421E-A621-A0F2053B815C}" srcOrd="9" destOrd="0" presId="urn:microsoft.com/office/officeart/2008/layout/LinedList"/>
    <dgm:cxn modelId="{C2E18115-131B-485E-94C3-23708F911C55}" type="presParOf" srcId="{E9ED3C0E-4446-409C-A9C9-F91ED37ABA7D}" destId="{DCE9D061-722A-41BA-BEE9-302C18295D6C}" srcOrd="10" destOrd="0" presId="urn:microsoft.com/office/officeart/2008/layout/LinedList"/>
    <dgm:cxn modelId="{AD72071C-C433-45CC-AA17-0C21BEC9FB8C}" type="presParOf" srcId="{DCE9D061-722A-41BA-BEE9-302C18295D6C}" destId="{25BA9213-A30C-4A25-8EE5-B8FCE805ACFD}" srcOrd="0" destOrd="0" presId="urn:microsoft.com/office/officeart/2008/layout/LinedList"/>
    <dgm:cxn modelId="{BC0DEEB8-E6D2-4FEE-B20D-39FC6D497A78}" type="presParOf" srcId="{DCE9D061-722A-41BA-BEE9-302C18295D6C}" destId="{EE1E28A1-2086-4F45-BD7E-5DEFB59F08C9}" srcOrd="1" destOrd="0" presId="urn:microsoft.com/office/officeart/2008/layout/LinedList"/>
    <dgm:cxn modelId="{DCDFAD68-4CFA-4CAC-9F8D-A6B9BE07A739}" type="presParOf" srcId="{DCE9D061-722A-41BA-BEE9-302C18295D6C}" destId="{F116F833-83C2-4A9D-80E1-A4E9CC311F0F}" srcOrd="2" destOrd="0" presId="urn:microsoft.com/office/officeart/2008/layout/LinedList"/>
    <dgm:cxn modelId="{4269AFE6-02A2-4473-9FA1-7C93FABC3E36}" type="presParOf" srcId="{E9ED3C0E-4446-409C-A9C9-F91ED37ABA7D}" destId="{AC042FCB-45A9-43EC-B3DC-E632081DCFA7}" srcOrd="11" destOrd="0" presId="urn:microsoft.com/office/officeart/2008/layout/LinedList"/>
    <dgm:cxn modelId="{825A46CF-E9E4-44E6-884A-19A79E84911D}" type="presParOf" srcId="{E9ED3C0E-4446-409C-A9C9-F91ED37ABA7D}" destId="{257E35CB-6789-4981-8C56-33E38A67F46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E326B-368A-45CE-AC0A-0B094B5CCC8D}">
      <dsp:nvSpPr>
        <dsp:cNvPr id="0" name=""/>
        <dsp:cNvSpPr/>
      </dsp:nvSpPr>
      <dsp:spPr>
        <a:xfrm>
          <a:off x="0" y="0"/>
          <a:ext cx="50791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BC8DE-1152-4028-BB05-95C3BCBFEA8E}">
      <dsp:nvSpPr>
        <dsp:cNvPr id="0" name=""/>
        <dsp:cNvSpPr/>
      </dsp:nvSpPr>
      <dsp:spPr>
        <a:xfrm>
          <a:off x="0" y="0"/>
          <a:ext cx="1280671" cy="4476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/>
            <a:t>Beslutnings-punkter</a:t>
          </a:r>
        </a:p>
      </dsp:txBody>
      <dsp:txXfrm>
        <a:off x="0" y="0"/>
        <a:ext cx="1280671" cy="4476928"/>
      </dsp:txXfrm>
    </dsp:sp>
    <dsp:sp modelId="{B4D3465A-4437-4356-A4A0-A35796071859}">
      <dsp:nvSpPr>
        <dsp:cNvPr id="0" name=""/>
        <dsp:cNvSpPr/>
      </dsp:nvSpPr>
      <dsp:spPr>
        <a:xfrm>
          <a:off x="1351873" y="32516"/>
          <a:ext cx="3726248" cy="65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1. Godkendelse af dagsorden</a:t>
          </a:r>
        </a:p>
      </dsp:txBody>
      <dsp:txXfrm>
        <a:off x="1351873" y="32516"/>
        <a:ext cx="3726248" cy="650334"/>
      </dsp:txXfrm>
    </dsp:sp>
    <dsp:sp modelId="{27575DC7-8C70-401F-B94C-23B92C7F6962}">
      <dsp:nvSpPr>
        <dsp:cNvPr id="0" name=""/>
        <dsp:cNvSpPr/>
      </dsp:nvSpPr>
      <dsp:spPr>
        <a:xfrm>
          <a:off x="1280671" y="682851"/>
          <a:ext cx="3797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8273C-DE87-477E-BAE8-A34A8DA41083}">
      <dsp:nvSpPr>
        <dsp:cNvPr id="0" name=""/>
        <dsp:cNvSpPr/>
      </dsp:nvSpPr>
      <dsp:spPr>
        <a:xfrm>
          <a:off x="1351873" y="715368"/>
          <a:ext cx="3726248" cy="65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2. Underskrift af protokollater</a:t>
          </a:r>
        </a:p>
      </dsp:txBody>
      <dsp:txXfrm>
        <a:off x="1351873" y="715368"/>
        <a:ext cx="3726248" cy="650334"/>
      </dsp:txXfrm>
    </dsp:sp>
    <dsp:sp modelId="{60F216FD-13B3-428B-AC0A-56C46D937197}">
      <dsp:nvSpPr>
        <dsp:cNvPr id="0" name=""/>
        <dsp:cNvSpPr/>
      </dsp:nvSpPr>
      <dsp:spPr>
        <a:xfrm>
          <a:off x="1280671" y="1365703"/>
          <a:ext cx="3797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7BB97-E8C6-494F-886E-DBAF66F52A70}">
      <dsp:nvSpPr>
        <dsp:cNvPr id="0" name=""/>
        <dsp:cNvSpPr/>
      </dsp:nvSpPr>
      <dsp:spPr>
        <a:xfrm>
          <a:off x="1351873" y="1398220"/>
          <a:ext cx="3726248" cy="65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3. Formanden og Direktionen orienterer</a:t>
          </a:r>
        </a:p>
      </dsp:txBody>
      <dsp:txXfrm>
        <a:off x="1351873" y="1398220"/>
        <a:ext cx="3726248" cy="650334"/>
      </dsp:txXfrm>
    </dsp:sp>
    <dsp:sp modelId="{FA478A36-A64E-460F-AE67-40392AE39135}">
      <dsp:nvSpPr>
        <dsp:cNvPr id="0" name=""/>
        <dsp:cNvSpPr/>
      </dsp:nvSpPr>
      <dsp:spPr>
        <a:xfrm>
          <a:off x="1280671" y="2048555"/>
          <a:ext cx="3797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03EAA-C1EB-4E94-B2C9-E23CD04357E5}">
      <dsp:nvSpPr>
        <dsp:cNvPr id="0" name=""/>
        <dsp:cNvSpPr/>
      </dsp:nvSpPr>
      <dsp:spPr>
        <a:xfrm>
          <a:off x="1351873" y="2081071"/>
          <a:ext cx="3726248" cy="99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4.  Økonomi- og ledelsesrapportering - begge selskaber</a:t>
          </a:r>
        </a:p>
      </dsp:txBody>
      <dsp:txXfrm>
        <a:off x="1351873" y="2081071"/>
        <a:ext cx="3726248" cy="996300"/>
      </dsp:txXfrm>
    </dsp:sp>
    <dsp:sp modelId="{1A6CD96F-280A-4C3B-B410-908336B571E3}">
      <dsp:nvSpPr>
        <dsp:cNvPr id="0" name=""/>
        <dsp:cNvSpPr/>
      </dsp:nvSpPr>
      <dsp:spPr>
        <a:xfrm>
          <a:off x="1280671" y="3077372"/>
          <a:ext cx="3797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15B39-2D3D-4155-B14F-07882FC2E578}">
      <dsp:nvSpPr>
        <dsp:cNvPr id="0" name=""/>
        <dsp:cNvSpPr/>
      </dsp:nvSpPr>
      <dsp:spPr>
        <a:xfrm>
          <a:off x="1351873" y="3109888"/>
          <a:ext cx="3726248" cy="65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5. </a:t>
          </a:r>
          <a:r>
            <a:rPr lang="da-DK" sz="1400" strike="sngStrike" kern="1200" dirty="0"/>
            <a:t>Separatkloakering og reduktion af overløb</a:t>
          </a:r>
        </a:p>
      </dsp:txBody>
      <dsp:txXfrm>
        <a:off x="1351873" y="3109888"/>
        <a:ext cx="3726248" cy="650334"/>
      </dsp:txXfrm>
    </dsp:sp>
    <dsp:sp modelId="{D109AF61-86D6-453E-B920-DBD19EB1BFF0}">
      <dsp:nvSpPr>
        <dsp:cNvPr id="0" name=""/>
        <dsp:cNvSpPr/>
      </dsp:nvSpPr>
      <dsp:spPr>
        <a:xfrm>
          <a:off x="1280671" y="3760223"/>
          <a:ext cx="3797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EF82B-B8FA-48BF-A199-276DBCF71B21}">
      <dsp:nvSpPr>
        <dsp:cNvPr id="0" name=""/>
        <dsp:cNvSpPr/>
      </dsp:nvSpPr>
      <dsp:spPr>
        <a:xfrm>
          <a:off x="1351873" y="3792740"/>
          <a:ext cx="3726248" cy="65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6. Investeringsplan og klimatilpasning i Helsingør bykerne</a:t>
          </a:r>
        </a:p>
      </dsp:txBody>
      <dsp:txXfrm>
        <a:off x="1351873" y="3792740"/>
        <a:ext cx="3726248" cy="650334"/>
      </dsp:txXfrm>
    </dsp:sp>
    <dsp:sp modelId="{8EDF4826-99A2-430F-BFCF-828EA7889756}">
      <dsp:nvSpPr>
        <dsp:cNvPr id="0" name=""/>
        <dsp:cNvSpPr/>
      </dsp:nvSpPr>
      <dsp:spPr>
        <a:xfrm>
          <a:off x="1280671" y="4443075"/>
          <a:ext cx="3797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D952E-0752-4CCB-A4BF-F06DD102D8DF}">
      <dsp:nvSpPr>
        <dsp:cNvPr id="0" name=""/>
        <dsp:cNvSpPr/>
      </dsp:nvSpPr>
      <dsp:spPr>
        <a:xfrm>
          <a:off x="0" y="0"/>
          <a:ext cx="58660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7C4D9-D871-4D60-84E3-E9FBAD9B89B3}">
      <dsp:nvSpPr>
        <dsp:cNvPr id="0" name=""/>
        <dsp:cNvSpPr/>
      </dsp:nvSpPr>
      <dsp:spPr>
        <a:xfrm>
          <a:off x="0" y="0"/>
          <a:ext cx="1173215" cy="216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/>
            <a:t>Orienteringspunkte</a:t>
          </a:r>
          <a:r>
            <a:rPr lang="da-DK" sz="1600" kern="1200" dirty="0"/>
            <a:t>r</a:t>
          </a:r>
          <a:endParaRPr lang="da-DK" sz="1400" kern="1200" dirty="0"/>
        </a:p>
      </dsp:txBody>
      <dsp:txXfrm>
        <a:off x="0" y="0"/>
        <a:ext cx="1173215" cy="2166456"/>
      </dsp:txXfrm>
    </dsp:sp>
    <dsp:sp modelId="{33FD5BEE-95C6-47CD-89C3-4468BE955ED3}">
      <dsp:nvSpPr>
        <dsp:cNvPr id="0" name=""/>
        <dsp:cNvSpPr/>
      </dsp:nvSpPr>
      <dsp:spPr>
        <a:xfrm>
          <a:off x="1261206" y="33850"/>
          <a:ext cx="4604870" cy="67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7. Ny regulering og afledte konsekvenser</a:t>
          </a:r>
        </a:p>
      </dsp:txBody>
      <dsp:txXfrm>
        <a:off x="1261206" y="33850"/>
        <a:ext cx="4604870" cy="677017"/>
      </dsp:txXfrm>
    </dsp:sp>
    <dsp:sp modelId="{015CFAB1-F1DB-493D-93E8-4CA5E0A9867E}">
      <dsp:nvSpPr>
        <dsp:cNvPr id="0" name=""/>
        <dsp:cNvSpPr/>
      </dsp:nvSpPr>
      <dsp:spPr>
        <a:xfrm>
          <a:off x="1173215" y="710868"/>
          <a:ext cx="4692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5433F-66E8-408C-AC67-76A4D22948DF}">
      <dsp:nvSpPr>
        <dsp:cNvPr id="0" name=""/>
        <dsp:cNvSpPr/>
      </dsp:nvSpPr>
      <dsp:spPr>
        <a:xfrm>
          <a:off x="1261206" y="744719"/>
          <a:ext cx="4604870" cy="67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8. </a:t>
          </a:r>
          <a:r>
            <a:rPr lang="da-DK" sz="1400" strike="sngStrike" kern="1200" dirty="0"/>
            <a:t>Væsentlige anlægsprojekter </a:t>
          </a:r>
        </a:p>
      </dsp:txBody>
      <dsp:txXfrm>
        <a:off x="1261206" y="744719"/>
        <a:ext cx="4604870" cy="677017"/>
      </dsp:txXfrm>
    </dsp:sp>
    <dsp:sp modelId="{FC6A7F06-16A9-4A7D-AA8B-DC4A2B827F5D}">
      <dsp:nvSpPr>
        <dsp:cNvPr id="0" name=""/>
        <dsp:cNvSpPr/>
      </dsp:nvSpPr>
      <dsp:spPr>
        <a:xfrm>
          <a:off x="1173215" y="1421737"/>
          <a:ext cx="4692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D7285-BF62-4437-A943-4A760B62CBDB}">
      <dsp:nvSpPr>
        <dsp:cNvPr id="0" name=""/>
        <dsp:cNvSpPr/>
      </dsp:nvSpPr>
      <dsp:spPr>
        <a:xfrm>
          <a:off x="1261206" y="1455587"/>
          <a:ext cx="4604870" cy="67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9. Landsmøde i Brancheforeningen </a:t>
          </a:r>
          <a:r>
            <a:rPr lang="da-DK" sz="1400" kern="1200" dirty="0" err="1"/>
            <a:t>Danva</a:t>
          </a:r>
          <a:endParaRPr lang="da-DK" sz="1400" kern="1200" dirty="0"/>
        </a:p>
      </dsp:txBody>
      <dsp:txXfrm>
        <a:off x="1261206" y="1455587"/>
        <a:ext cx="4604870" cy="677017"/>
      </dsp:txXfrm>
    </dsp:sp>
    <dsp:sp modelId="{F07ECBA9-32CD-4EAF-9AC5-61AEBD15ECE3}">
      <dsp:nvSpPr>
        <dsp:cNvPr id="0" name=""/>
        <dsp:cNvSpPr/>
      </dsp:nvSpPr>
      <dsp:spPr>
        <a:xfrm>
          <a:off x="1173215" y="2132605"/>
          <a:ext cx="4692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AD6C0-1389-4877-ABC7-F683DAF5431C}">
      <dsp:nvSpPr>
        <dsp:cNvPr id="0" name=""/>
        <dsp:cNvSpPr/>
      </dsp:nvSpPr>
      <dsp:spPr>
        <a:xfrm>
          <a:off x="0" y="2166456"/>
          <a:ext cx="58660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516A7-6547-4D17-8905-1FAE6752068E}">
      <dsp:nvSpPr>
        <dsp:cNvPr id="0" name=""/>
        <dsp:cNvSpPr/>
      </dsp:nvSpPr>
      <dsp:spPr>
        <a:xfrm>
          <a:off x="0" y="2166456"/>
          <a:ext cx="1173215" cy="216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/>
            <a:t>Beslutnings-punkter</a:t>
          </a:r>
          <a:endParaRPr lang="da-DK" sz="1400" kern="1200" dirty="0"/>
        </a:p>
      </dsp:txBody>
      <dsp:txXfrm>
        <a:off x="0" y="2166456"/>
        <a:ext cx="1173215" cy="2166456"/>
      </dsp:txXfrm>
    </dsp:sp>
    <dsp:sp modelId="{F4E1C9B1-DD67-42EB-99B6-401058A7ECA5}">
      <dsp:nvSpPr>
        <dsp:cNvPr id="0" name=""/>
        <dsp:cNvSpPr/>
      </dsp:nvSpPr>
      <dsp:spPr>
        <a:xfrm>
          <a:off x="1261206" y="2191924"/>
          <a:ext cx="4604870" cy="50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10. Kommunikation</a:t>
          </a:r>
        </a:p>
      </dsp:txBody>
      <dsp:txXfrm>
        <a:off x="1261206" y="2191924"/>
        <a:ext cx="4604870" cy="509350"/>
      </dsp:txXfrm>
    </dsp:sp>
    <dsp:sp modelId="{664B4BEA-56F4-4308-90E1-6E4F86D4E5B7}">
      <dsp:nvSpPr>
        <dsp:cNvPr id="0" name=""/>
        <dsp:cNvSpPr/>
      </dsp:nvSpPr>
      <dsp:spPr>
        <a:xfrm>
          <a:off x="1173215" y="2701274"/>
          <a:ext cx="4692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C9EB0-D216-439A-A49C-0C4BD9832B0C}">
      <dsp:nvSpPr>
        <dsp:cNvPr id="0" name=""/>
        <dsp:cNvSpPr/>
      </dsp:nvSpPr>
      <dsp:spPr>
        <a:xfrm>
          <a:off x="1261206" y="2726741"/>
          <a:ext cx="4604870" cy="50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11. Mødeplan 2023</a:t>
          </a:r>
        </a:p>
      </dsp:txBody>
      <dsp:txXfrm>
        <a:off x="1261206" y="2726741"/>
        <a:ext cx="4604870" cy="509350"/>
      </dsp:txXfrm>
    </dsp:sp>
    <dsp:sp modelId="{E5CFAF8A-07C1-4FD0-9E96-55E1EF4A131C}">
      <dsp:nvSpPr>
        <dsp:cNvPr id="0" name=""/>
        <dsp:cNvSpPr/>
      </dsp:nvSpPr>
      <dsp:spPr>
        <a:xfrm>
          <a:off x="1173215" y="3236091"/>
          <a:ext cx="4692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C8584-9EFC-45DF-A2B2-83604CB5E13E}">
      <dsp:nvSpPr>
        <dsp:cNvPr id="0" name=""/>
        <dsp:cNvSpPr/>
      </dsp:nvSpPr>
      <dsp:spPr>
        <a:xfrm>
          <a:off x="1261206" y="3261559"/>
          <a:ext cx="4604870" cy="50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12. Fravigelse af tavshedspligt</a:t>
          </a:r>
        </a:p>
      </dsp:txBody>
      <dsp:txXfrm>
        <a:off x="1261206" y="3261559"/>
        <a:ext cx="4604870" cy="509350"/>
      </dsp:txXfrm>
    </dsp:sp>
    <dsp:sp modelId="{0691B33E-B597-4806-8249-A4359506E6D0}">
      <dsp:nvSpPr>
        <dsp:cNvPr id="0" name=""/>
        <dsp:cNvSpPr/>
      </dsp:nvSpPr>
      <dsp:spPr>
        <a:xfrm>
          <a:off x="1173215" y="3770909"/>
          <a:ext cx="4692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E28A1-2086-4F45-BD7E-5DEFB59F08C9}">
      <dsp:nvSpPr>
        <dsp:cNvPr id="0" name=""/>
        <dsp:cNvSpPr/>
      </dsp:nvSpPr>
      <dsp:spPr>
        <a:xfrm>
          <a:off x="1261206" y="3796376"/>
          <a:ext cx="4604870" cy="50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13. Eventuelt</a:t>
          </a:r>
        </a:p>
      </dsp:txBody>
      <dsp:txXfrm>
        <a:off x="1261206" y="3796376"/>
        <a:ext cx="4604870" cy="509350"/>
      </dsp:txXfrm>
    </dsp:sp>
    <dsp:sp modelId="{AC042FCB-45A9-43EC-B3DC-E632081DCFA7}">
      <dsp:nvSpPr>
        <dsp:cNvPr id="0" name=""/>
        <dsp:cNvSpPr/>
      </dsp:nvSpPr>
      <dsp:spPr>
        <a:xfrm>
          <a:off x="1173215" y="4305726"/>
          <a:ext cx="4692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380D-191E-4967-9FAB-88D89A5831CE}" type="datetimeFigureOut">
              <a:rPr lang="da-DK" smtClean="0"/>
              <a:t>20-04-2023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0183A-898A-47CA-ACA5-7AAC5C5D897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95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09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78904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89040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04" y="4797152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</a:t>
            </a:r>
          </a:p>
        </p:txBody>
      </p:sp>
      <p:pic>
        <p:nvPicPr>
          <p:cNvPr id="16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41" y="5952970"/>
            <a:ext cx="2682103" cy="540000"/>
          </a:xfrm>
          <a:prstGeom prst="rect">
            <a:avLst/>
          </a:prstGeom>
        </p:spPr>
      </p:pic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964704" y="5042060"/>
            <a:ext cx="2688299" cy="238125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pic>
        <p:nvPicPr>
          <p:cNvPr id="12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616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262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960000" y="2166938"/>
            <a:ext cx="10273151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394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78904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89040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04" y="4797152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</a:t>
            </a:r>
          </a:p>
        </p:txBody>
      </p:sp>
      <p:pic>
        <p:nvPicPr>
          <p:cNvPr id="16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41" y="5952970"/>
            <a:ext cx="2682103" cy="540000"/>
          </a:xfrm>
          <a:prstGeom prst="rect">
            <a:avLst/>
          </a:prstGeom>
        </p:spPr>
      </p:pic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964704" y="5042060"/>
            <a:ext cx="2688299" cy="238125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0916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015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0404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6095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875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2741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3132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pic>
        <p:nvPicPr>
          <p:cNvPr id="17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202977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4064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6823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pic>
        <p:nvPicPr>
          <p:cNvPr id="12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146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902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1551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0185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78904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89040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04" y="4797152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</a:t>
            </a:r>
          </a:p>
        </p:txBody>
      </p:sp>
      <p:pic>
        <p:nvPicPr>
          <p:cNvPr id="16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41" y="5952970"/>
            <a:ext cx="2682103" cy="540000"/>
          </a:xfrm>
          <a:prstGeom prst="rect">
            <a:avLst/>
          </a:prstGeom>
        </p:spPr>
      </p:pic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964704" y="5042060"/>
            <a:ext cx="2688299" cy="238125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8883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719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3528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94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8188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4666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9031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pic>
        <p:nvPicPr>
          <p:cNvPr id="17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993879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9659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8033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pic>
        <p:nvPicPr>
          <p:cNvPr id="12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9698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5638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910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8685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9595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78904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89040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04" y="4797152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</a:t>
            </a:r>
          </a:p>
        </p:txBody>
      </p:sp>
      <p:pic>
        <p:nvPicPr>
          <p:cNvPr id="16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41" y="5952970"/>
            <a:ext cx="2682103" cy="540000"/>
          </a:xfrm>
          <a:prstGeom prst="rect">
            <a:avLst/>
          </a:prstGeom>
        </p:spPr>
      </p:pic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964704" y="5042060"/>
            <a:ext cx="2688299" cy="238125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39629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4392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9084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5374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2036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282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pic>
        <p:nvPicPr>
          <p:cNvPr id="17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1825212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0374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614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4181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pic>
        <p:nvPicPr>
          <p:cNvPr id="12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858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5608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93014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2807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085384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85384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2683" y="6114519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 og stillingsbetegnelse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772683" y="6359427"/>
            <a:ext cx="2688299" cy="238125"/>
          </a:xfrm>
        </p:spPr>
        <p:txBody>
          <a:bodyPr/>
          <a:lstStyle>
            <a:lvl1pPr>
              <a:defRPr sz="15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9866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2pPr marL="180000" indent="-180000">
              <a:buFont typeface="Arial" charset="0"/>
              <a:buChar char="•"/>
              <a:defRPr/>
            </a:lvl2pPr>
            <a:lvl3pPr marL="360000" indent="-180000">
              <a:buFont typeface="Arial" charset="0"/>
              <a:buChar char="•"/>
              <a:defRPr/>
            </a:lvl3pPr>
            <a:lvl4pPr marL="540000" indent="-180000">
              <a:buFont typeface="Arial" charset="0"/>
              <a:buChar char="•"/>
              <a:defRPr/>
            </a:lvl4pPr>
            <a:lvl5pPr marL="720000" indent="-180000">
              <a:buFont typeface="Arial" charset="0"/>
              <a:buChar char="•"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0296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50646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39879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721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960000" y="2166938"/>
            <a:ext cx="10273151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533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pic>
        <p:nvPicPr>
          <p:cNvPr id="28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154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8606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8325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4" name="Pict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328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3580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59817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89040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04" y="4797152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964704" y="5042060"/>
            <a:ext cx="2688299" cy="238125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09663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0796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01729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085384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85384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2683" y="6114519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 og stillingsbetegnelse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772683" y="6359427"/>
            <a:ext cx="2688299" cy="238125"/>
          </a:xfrm>
        </p:spPr>
        <p:txBody>
          <a:bodyPr/>
          <a:lstStyle>
            <a:lvl1pPr>
              <a:defRPr sz="15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703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pic>
        <p:nvPicPr>
          <p:cNvPr id="17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16173564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2pPr marL="180000" indent="-180000">
              <a:buFont typeface="Arial" charset="0"/>
              <a:buChar char="•"/>
              <a:defRPr/>
            </a:lvl2pPr>
            <a:lvl3pPr marL="360000" indent="-180000">
              <a:buFont typeface="Arial" charset="0"/>
              <a:buChar char="•"/>
              <a:defRPr/>
            </a:lvl3pPr>
            <a:lvl4pPr marL="540000" indent="-180000">
              <a:buFont typeface="Arial" charset="0"/>
              <a:buChar char="•"/>
              <a:defRPr/>
            </a:lvl4pPr>
            <a:lvl5pPr marL="720000" indent="-180000">
              <a:buFont typeface="Arial" charset="0"/>
              <a:buChar char="•"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24752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4283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28149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707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960000" y="2166938"/>
            <a:ext cx="10273151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4721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pic>
        <p:nvPicPr>
          <p:cNvPr id="28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70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8843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72762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4" name="Pict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9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046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6265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70040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89040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04" y="4797152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964704" y="5042060"/>
            <a:ext cx="2688299" cy="238125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11647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78182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085384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85384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2683" y="6114519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tilføj navn og stillingsbetegnelse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772683" y="6359427"/>
            <a:ext cx="2688299" cy="238125"/>
          </a:xfrm>
        </p:spPr>
        <p:txBody>
          <a:bodyPr/>
          <a:lstStyle>
            <a:lvl1pPr>
              <a:defRPr sz="15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12179663" y="0"/>
            <a:ext cx="2311400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For at se 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1.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Klik på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Vis</a:t>
            </a:r>
            <a:endParaRPr kumimoji="0" lang="da-DK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2.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Vælg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Gitterlinjer</a:t>
            </a:r>
            <a:endParaRPr kumimoji="0" lang="da-DK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og/eller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endParaRPr kumimoji="0" lang="da-DK" sz="9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Tip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: Alt + F9 for hurtig visning af hjælpelinjer</a:t>
            </a:r>
          </a:p>
        </p:txBody>
      </p:sp>
    </p:spTree>
    <p:extLst>
      <p:ext uri="{BB962C8B-B14F-4D97-AF65-F5344CB8AC3E}">
        <p14:creationId xmlns:p14="http://schemas.microsoft.com/office/powerpoint/2010/main" val="2235967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2pPr marL="180000" indent="-180000">
              <a:buFont typeface="Arial" charset="0"/>
              <a:buChar char="•"/>
              <a:defRPr/>
            </a:lvl2pPr>
            <a:lvl3pPr marL="360000" indent="-180000">
              <a:buFont typeface="Arial" charset="0"/>
              <a:buChar char="•"/>
              <a:defRPr/>
            </a:lvl3pPr>
            <a:lvl4pPr marL="540000" indent="-180000">
              <a:buFont typeface="Arial" charset="0"/>
              <a:buChar char="•"/>
              <a:defRPr/>
            </a:lvl4pPr>
            <a:lvl5pPr marL="720000" indent="-180000">
              <a:buFont typeface="Arial" charset="0"/>
              <a:buChar char="•"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4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15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4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400" y="1"/>
            <a:ext cx="2316480" cy="12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780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 på ikonet og indsæt billede</a:t>
            </a:r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0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1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0132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205" y="1"/>
            <a:ext cx="2316480" cy="1299545"/>
          </a:xfrm>
          <a:prstGeom prst="rect">
            <a:avLst/>
          </a:prstGeom>
        </p:spPr>
      </p:pic>
      <p:grpSp>
        <p:nvGrpSpPr>
          <p:cNvPr id="21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3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27956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205" y="1"/>
            <a:ext cx="2316480" cy="1299545"/>
          </a:xfrm>
          <a:prstGeom prst="rect">
            <a:avLst/>
          </a:prstGeom>
        </p:spPr>
      </p:pic>
      <p:grpSp>
        <p:nvGrpSpPr>
          <p:cNvPr id="21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3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  <p:pic>
        <p:nvPicPr>
          <p:cNvPr id="26" name="Picture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106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8026" y="5013176"/>
            <a:ext cx="3513876" cy="18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-3801229" y="4004484"/>
            <a:ext cx="3801229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For at indsætte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 topmenuen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Sidehoved og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Sæt hak i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Diasnummer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 ønsket indhold i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Sidefod</a:t>
            </a:r>
            <a:endParaRPr kumimoji="0" lang="da-DK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 på alle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eller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hvis det kun skal være på et enkelt slide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565400" y="1556792"/>
            <a:ext cx="2565400" cy="2027108"/>
            <a:chOff x="-1924050" y="1825625"/>
            <a:chExt cx="1924050" cy="2027108"/>
          </a:xfrm>
        </p:grpSpPr>
        <p:sp>
          <p:nvSpPr>
            <p:cNvPr id="12" name="Rectangle 8"/>
            <p:cNvSpPr/>
            <p:nvPr userDrawn="1"/>
          </p:nvSpPr>
          <p:spPr bwMode="auto">
            <a:xfrm>
              <a:off x="-1924050" y="1825625"/>
              <a:ext cx="1924050" cy="1800493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2-5 = Punkt-liste indryk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6"/>
            <p:cNvGrpSpPr/>
            <p:nvPr userDrawn="1"/>
          </p:nvGrpSpPr>
          <p:grpSpPr>
            <a:xfrm>
              <a:off x="-904613" y="3647286"/>
              <a:ext cx="751501" cy="205447"/>
              <a:chOff x="-904613" y="3511215"/>
              <a:chExt cx="751501" cy="205447"/>
            </a:xfrm>
          </p:grpSpPr>
          <p:pic>
            <p:nvPicPr>
              <p:cNvPr id="17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511215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511215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960000" y="2166938"/>
            <a:ext cx="10273151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80710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tilføj titel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400" y="1"/>
            <a:ext cx="2316480" cy="1299545"/>
          </a:xfrm>
          <a:prstGeom prst="rect">
            <a:avLst/>
          </a:prstGeom>
        </p:spPr>
      </p:pic>
      <p:pic>
        <p:nvPicPr>
          <p:cNvPr id="28" name="Pict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7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6221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Indsæt ikon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0" name="Group 1"/>
          <p:cNvGrpSpPr/>
          <p:nvPr userDrawn="1"/>
        </p:nvGrpSpPr>
        <p:grpSpPr>
          <a:xfrm>
            <a:off x="12253011" y="2657250"/>
            <a:ext cx="2544960" cy="2929007"/>
            <a:chOff x="-1908720" y="2657249"/>
            <a:chExt cx="1908720" cy="2929007"/>
          </a:xfrm>
        </p:grpSpPr>
        <p:sp>
          <p:nvSpPr>
            <p:cNvPr id="11" name="Tekstboks 2"/>
            <p:cNvSpPr txBox="1"/>
            <p:nvPr userDrawn="1"/>
          </p:nvSpPr>
          <p:spPr bwMode="auto">
            <a:xfrm>
              <a:off x="-1908720" y="2657249"/>
              <a:ext cx="1908720" cy="2929007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Tip</a:t>
              </a:r>
              <a:r>
                <a:rPr lang="da-DK" alt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: Hvis du sletter billedet, og sætter et ny ind, kan billedet lægge sig foran ikonet, hvis dette sker, skal du vælge billedet, højreklik og vælg </a:t>
              </a: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Placer bagest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807915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752075" y="4611901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5610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7633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navn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og tilføj stillingsbetegnelse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4" name="Pict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08" y="5901124"/>
            <a:ext cx="2101824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187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7024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26649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967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7"/>
            <a:ext cx="1995808" cy="4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7" r:id="rId4"/>
    <p:sldLayoutId id="2147483666" r:id="rId5"/>
    <p:sldLayoutId id="2147483650" r:id="rId6"/>
    <p:sldLayoutId id="2147483662" r:id="rId7"/>
    <p:sldLayoutId id="2147483660" r:id="rId8"/>
    <p:sldLayoutId id="2147483664" r:id="rId9"/>
    <p:sldLayoutId id="2147483665" r:id="rId10"/>
    <p:sldLayoutId id="2147483654" r:id="rId11"/>
    <p:sldLayoutId id="2147483655" r:id="rId12"/>
    <p:sldLayoutId id="2147483668" r:id="rId13"/>
    <p:sldLayoutId id="2147483745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7"/>
            <a:ext cx="1995808" cy="4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7"/>
            <a:ext cx="1995808" cy="4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7"/>
            <a:ext cx="1995808" cy="4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6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logo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5952970"/>
            <a:ext cx="205811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2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logo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5952970"/>
            <a:ext cx="205811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/>
              <a:t>Klik og tilføj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logo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5952970"/>
            <a:ext cx="205811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3789040"/>
            <a:ext cx="12192000" cy="2016224"/>
          </a:xfrm>
        </p:spPr>
        <p:txBody>
          <a:bodyPr/>
          <a:lstStyle/>
          <a:p>
            <a:r>
              <a:rPr lang="da-DK" sz="1600" b="1" dirty="0"/>
              <a:t>Offentligt referat af bestyrelsesmødet den 23. marts 2023 kl. 12.00 i:</a:t>
            </a:r>
            <a:br>
              <a:rPr lang="da-DK" sz="1600" b="1" dirty="0">
                <a:solidFill>
                  <a:srgbClr val="FF0000"/>
                </a:solidFill>
              </a:rPr>
            </a:br>
            <a:br>
              <a:rPr lang="da-DK" sz="1600" b="1" dirty="0">
                <a:solidFill>
                  <a:srgbClr val="FF0000"/>
                </a:solidFill>
              </a:rPr>
            </a:br>
            <a:r>
              <a:rPr lang="da-DK" sz="1600" dirty="0"/>
              <a:t>Forsyning Helsingør Vand A/S</a:t>
            </a:r>
            <a:br>
              <a:rPr lang="da-DK" sz="1600" dirty="0"/>
            </a:br>
            <a:r>
              <a:rPr lang="da-DK" sz="1600" dirty="0"/>
              <a:t>Forsyning Helsingør Spildevand A/S</a:t>
            </a:r>
            <a:br>
              <a:rPr lang="da-DK" sz="1600" dirty="0"/>
            </a:br>
            <a:endParaRPr lang="da-DK" sz="1600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789039"/>
          </a:xfrm>
          <a:prstGeom prst="rect">
            <a:avLst/>
          </a:prstGeo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40BDA59-FC81-46F5-888B-E94C5337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8A796D1-3449-4F30-B20A-035B9B47DD97}"/>
              </a:ext>
            </a:extLst>
          </p:cNvPr>
          <p:cNvSpPr txBox="1"/>
          <p:nvPr/>
        </p:nvSpPr>
        <p:spPr>
          <a:xfrm>
            <a:off x="7824192" y="3769755"/>
            <a:ext cx="216024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Deltagere:</a:t>
            </a:r>
          </a:p>
          <a:p>
            <a:r>
              <a:rPr lang="da-DK" sz="1200" dirty="0">
                <a:solidFill>
                  <a:schemeClr val="bg1"/>
                </a:solidFill>
              </a:rPr>
              <a:t>Jens Bertram</a:t>
            </a:r>
          </a:p>
          <a:p>
            <a:r>
              <a:rPr lang="da-DK" sz="1200" dirty="0">
                <a:solidFill>
                  <a:schemeClr val="bg1"/>
                </a:solidFill>
              </a:rPr>
              <a:t>Gitte Kondrup</a:t>
            </a:r>
          </a:p>
          <a:p>
            <a:r>
              <a:rPr lang="da-DK" sz="1200" dirty="0">
                <a:solidFill>
                  <a:schemeClr val="bg1"/>
                </a:solidFill>
              </a:rPr>
              <a:t>Birgitte Bergman</a:t>
            </a:r>
          </a:p>
          <a:p>
            <a:r>
              <a:rPr lang="da-DK" sz="1200" dirty="0">
                <a:solidFill>
                  <a:schemeClr val="bg1"/>
                </a:solidFill>
              </a:rPr>
              <a:t>Michael Madsen</a:t>
            </a:r>
          </a:p>
          <a:p>
            <a:r>
              <a:rPr lang="da-DK" sz="1200" dirty="0">
                <a:solidFill>
                  <a:schemeClr val="bg1"/>
                </a:solidFill>
              </a:rPr>
              <a:t>Mathias Ravn</a:t>
            </a:r>
          </a:p>
          <a:p>
            <a:r>
              <a:rPr lang="da-DK" sz="1200" dirty="0">
                <a:solidFill>
                  <a:schemeClr val="bg1"/>
                </a:solidFill>
              </a:rPr>
              <a:t>Charlotte </a:t>
            </a:r>
            <a:r>
              <a:rPr lang="da-DK" sz="1200" dirty="0" err="1">
                <a:solidFill>
                  <a:schemeClr val="bg1"/>
                </a:solidFill>
              </a:rPr>
              <a:t>Bingen</a:t>
            </a:r>
            <a:endParaRPr lang="da-DK" sz="1200" dirty="0">
              <a:solidFill>
                <a:schemeClr val="bg1"/>
              </a:solidFill>
            </a:endParaRPr>
          </a:p>
          <a:p>
            <a:r>
              <a:rPr lang="da-DK" sz="1200" dirty="0">
                <a:solidFill>
                  <a:schemeClr val="bg1"/>
                </a:solidFill>
              </a:rPr>
              <a:t>Flemming Gjellebøl</a:t>
            </a:r>
          </a:p>
          <a:p>
            <a:r>
              <a:rPr lang="da-DK" sz="1200" dirty="0">
                <a:solidFill>
                  <a:schemeClr val="bg1"/>
                </a:solidFill>
              </a:rPr>
              <a:t>Lars Goldschmidt</a:t>
            </a:r>
          </a:p>
          <a:p>
            <a:r>
              <a:rPr lang="da-DK" sz="1200" dirty="0">
                <a:solidFill>
                  <a:schemeClr val="bg1"/>
                </a:solidFill>
              </a:rPr>
              <a:t>John Jensen</a:t>
            </a:r>
          </a:p>
          <a:p>
            <a:endParaRPr lang="da-DK" sz="1200" dirty="0">
              <a:solidFill>
                <a:schemeClr val="bg1"/>
              </a:solidFill>
            </a:endParaRPr>
          </a:p>
          <a:p>
            <a:endParaRPr lang="da-DK" sz="12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5347A46-EF0F-419F-BF1D-04CD9CE2B11D}"/>
              </a:ext>
            </a:extLst>
          </p:cNvPr>
          <p:cNvSpPr txBox="1"/>
          <p:nvPr/>
        </p:nvSpPr>
        <p:spPr>
          <a:xfrm>
            <a:off x="9840416" y="3769755"/>
            <a:ext cx="15841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>
                <a:solidFill>
                  <a:schemeClr val="bg1"/>
                </a:solidFill>
              </a:rPr>
              <a:t>Fraværende:</a:t>
            </a:r>
          </a:p>
          <a:p>
            <a:r>
              <a:rPr lang="da-DK" sz="1400" dirty="0">
                <a:solidFill>
                  <a:schemeClr val="bg1"/>
                </a:solidFill>
              </a:rPr>
              <a:t>Peter Poulsen</a:t>
            </a:r>
          </a:p>
          <a:p>
            <a:endParaRPr lang="da-DK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8B2AD-A548-8034-2742-61DE8695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5. Separatkloakering og reduktion af overløb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97FF107-DAD7-85AB-C695-4186C800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84093A5-214B-D034-F252-BA1F3ECF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1603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68BF2-69B0-4CC8-919A-5709C175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6. Investeringsplan og klimatilpasning i Helsingør Bykerne</a:t>
            </a:r>
            <a:endParaRPr lang="da-DK" sz="280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2F6D985-45F6-4E4C-AAC1-1D3E2CB329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561086" cy="3416300"/>
          </a:xfrm>
        </p:spPr>
        <p:txBody>
          <a:bodyPr/>
          <a:lstStyle/>
          <a:p>
            <a:pPr lvl="1"/>
            <a:r>
              <a:rPr lang="da-DK" b="1" dirty="0"/>
              <a:t>Baggrund</a:t>
            </a:r>
          </a:p>
          <a:p>
            <a:pPr algn="l"/>
            <a:r>
              <a:rPr lang="da-DK" sz="1800" b="0" i="0" u="none" strike="noStrike" baseline="0" dirty="0"/>
              <a:t>Med dette punkt orienteres om den planlagte videre proces for udarbejdelsen af en revideret Investeringsplan og strategi for klimatilpasning af bykernen.</a:t>
            </a:r>
            <a:endParaRPr lang="da-DK" b="1" dirty="0"/>
          </a:p>
          <a:p>
            <a:pPr marL="0" lvl="1" indent="0">
              <a:buNone/>
            </a:pPr>
            <a:endParaRPr lang="da-DK" b="1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3B85418-6DDD-4A3A-8BAE-18D044F4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6BE952-7C5B-4356-843B-312EA270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FCF277D-37BF-024F-6CB8-EC34B71C7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56734"/>
            <a:ext cx="5137149" cy="368607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8DCFA9E-2F5A-9EF4-36E0-F00311A6D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64" y="3899769"/>
            <a:ext cx="3856391" cy="20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13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4D195-EE5F-466D-AF98-2AFF3FE8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1" y="332656"/>
            <a:ext cx="10273151" cy="1445461"/>
          </a:xfrm>
        </p:spPr>
        <p:txBody>
          <a:bodyPr/>
          <a:lstStyle/>
          <a:p>
            <a:r>
              <a:rPr lang="da-DK" dirty="0"/>
              <a:t>6. Investeringsplan og klimatilpasning i Helsingør Bykerne</a:t>
            </a:r>
            <a:endParaRPr lang="da-DK" sz="240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2D6DCD8-6082-4558-9184-8B35EB32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A7099A-7CF8-4CBC-AA15-C872466E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5BF9FAB-1296-49B3-89D6-106609F208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50" y="2166938"/>
            <a:ext cx="10393733" cy="3416300"/>
          </a:xfrm>
        </p:spPr>
        <p:txBody>
          <a:bodyPr/>
          <a:lstStyle/>
          <a:p>
            <a:r>
              <a:rPr lang="da-DK" dirty="0"/>
              <a:t>Hvilke tiltag skal der gennemføres?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67560D3A-CE2E-4547-DD22-9453D3E6CF5F}"/>
              </a:ext>
            </a:extLst>
          </p:cNvPr>
          <p:cNvGrpSpPr/>
          <p:nvPr/>
        </p:nvGrpSpPr>
        <p:grpSpPr>
          <a:xfrm>
            <a:off x="2121478" y="2655107"/>
            <a:ext cx="1428204" cy="2632538"/>
            <a:chOff x="714921" y="2153957"/>
            <a:chExt cx="1428204" cy="2632538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F37ECC8C-3FFE-8030-FCC2-F03638ED10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0951" y="3490351"/>
              <a:ext cx="1296144" cy="1296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300" dirty="0"/>
                <a:t>Byrum</a:t>
              </a:r>
            </a:p>
          </p:txBody>
        </p: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DFE9B9B2-365C-971F-7192-5891D7D48B86}"/>
                </a:ext>
              </a:extLst>
            </p:cNvPr>
            <p:cNvSpPr txBox="1"/>
            <p:nvPr/>
          </p:nvSpPr>
          <p:spPr>
            <a:xfrm>
              <a:off x="714921" y="2153957"/>
              <a:ext cx="1428204" cy="1000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300" dirty="0">
                  <a:solidFill>
                    <a:schemeClr val="bg1">
                      <a:lumMod val="65000"/>
                    </a:schemeClr>
                  </a:solidFill>
                </a:rPr>
                <a:t>Belægninger</a:t>
              </a:r>
            </a:p>
            <a:p>
              <a:pPr algn="ctr"/>
              <a:r>
                <a:rPr lang="da-DK" sz="1300" dirty="0">
                  <a:solidFill>
                    <a:schemeClr val="bg1">
                      <a:lumMod val="65000"/>
                    </a:schemeClr>
                  </a:solidFill>
                </a:rPr>
                <a:t>Trafik</a:t>
              </a:r>
            </a:p>
            <a:p>
              <a:pPr algn="ctr"/>
              <a:r>
                <a:rPr lang="da-DK" sz="1300" dirty="0">
                  <a:solidFill>
                    <a:schemeClr val="bg1">
                      <a:lumMod val="65000"/>
                    </a:schemeClr>
                  </a:solidFill>
                </a:rPr>
                <a:t>Mobilitet</a:t>
              </a:r>
            </a:p>
            <a:p>
              <a:pPr algn="ctr"/>
              <a:r>
                <a:rPr lang="da-DK" sz="1300" dirty="0">
                  <a:solidFill>
                    <a:schemeClr val="bg1">
                      <a:lumMod val="65000"/>
                    </a:schemeClr>
                  </a:solidFill>
                </a:rPr>
                <a:t>Bæredygtighed</a:t>
              </a:r>
            </a:p>
            <a:p>
              <a:pPr algn="ctr"/>
              <a:endParaRPr lang="da-DK" sz="13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E2D1C24E-74E5-13A7-26D1-4AA379E56C39}"/>
                </a:ext>
              </a:extLst>
            </p:cNvPr>
            <p:cNvCxnSpPr>
              <a:cxnSpLocks/>
              <a:stCxn id="9" idx="2"/>
              <a:endCxn id="8" idx="0"/>
            </p:cNvCxnSpPr>
            <p:nvPr/>
          </p:nvCxnSpPr>
          <p:spPr>
            <a:xfrm>
              <a:off x="1429023" y="3154231"/>
              <a:ext cx="0" cy="3361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D475680-CC19-6284-776E-3809215030D2}"/>
              </a:ext>
            </a:extLst>
          </p:cNvPr>
          <p:cNvGrpSpPr/>
          <p:nvPr/>
        </p:nvGrpSpPr>
        <p:grpSpPr>
          <a:xfrm>
            <a:off x="7608168" y="2636912"/>
            <a:ext cx="1428204" cy="2649862"/>
            <a:chOff x="717524" y="2136633"/>
            <a:chExt cx="1428204" cy="2649862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9112B6A-8D38-1CEA-0FE7-0E42304A69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0951" y="3490351"/>
              <a:ext cx="1296144" cy="1296144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300" dirty="0"/>
                <a:t>Ledninger</a:t>
              </a: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D33B0212-DEA3-935D-C542-84E5F9E2F064}"/>
                </a:ext>
              </a:extLst>
            </p:cNvPr>
            <p:cNvSpPr txBox="1"/>
            <p:nvPr/>
          </p:nvSpPr>
          <p:spPr>
            <a:xfrm>
              <a:off x="717524" y="2136633"/>
              <a:ext cx="1428204" cy="1000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300" dirty="0">
                  <a:solidFill>
                    <a:schemeClr val="bg1">
                      <a:lumMod val="65000"/>
                    </a:schemeClr>
                  </a:solidFill>
                </a:rPr>
                <a:t>Anlæg af </a:t>
              </a:r>
            </a:p>
            <a:p>
              <a:pPr algn="ctr"/>
              <a:r>
                <a:rPr lang="da-DK" sz="1300" dirty="0">
                  <a:solidFill>
                    <a:schemeClr val="bg1">
                      <a:lumMod val="65000"/>
                    </a:schemeClr>
                  </a:solidFill>
                </a:rPr>
                <a:t>ledninger og stik for</a:t>
              </a:r>
            </a:p>
            <a:p>
              <a:pPr algn="ctr"/>
              <a:r>
                <a:rPr lang="da-DK" sz="1300" dirty="0">
                  <a:solidFill>
                    <a:schemeClr val="bg1">
                      <a:lumMod val="65000"/>
                    </a:schemeClr>
                  </a:solidFill>
                </a:rPr>
                <a:t>spildevand, vand, el</a:t>
              </a:r>
            </a:p>
            <a:p>
              <a:pPr algn="ctr"/>
              <a:endParaRPr lang="da-DK" sz="130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algn="ctr"/>
              <a:endParaRPr lang="da-DK" sz="13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2B68C8BB-A05A-085D-D394-C589F1D35520}"/>
                </a:ext>
              </a:extLst>
            </p:cNvPr>
            <p:cNvCxnSpPr>
              <a:cxnSpLocks/>
              <a:stCxn id="13" idx="2"/>
              <a:endCxn id="12" idx="0"/>
            </p:cNvCxnSpPr>
            <p:nvPr/>
          </p:nvCxnSpPr>
          <p:spPr>
            <a:xfrm flipH="1">
              <a:off x="1429023" y="3136907"/>
              <a:ext cx="2603" cy="35344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FC1777F5-2212-773C-29A2-7ED37DBE4664}"/>
              </a:ext>
            </a:extLst>
          </p:cNvPr>
          <p:cNvGrpSpPr/>
          <p:nvPr/>
        </p:nvGrpSpPr>
        <p:grpSpPr>
          <a:xfrm>
            <a:off x="5758292" y="2659137"/>
            <a:ext cx="1428204" cy="2632538"/>
            <a:chOff x="714921" y="2153957"/>
            <a:chExt cx="1428204" cy="2632538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389BE9A5-EC5B-1013-1575-438DCB78B4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0951" y="3490351"/>
              <a:ext cx="1296144" cy="129614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300" dirty="0"/>
                <a:t>Fjernvarme</a:t>
              </a:r>
            </a:p>
          </p:txBody>
        </p: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9A46B11D-1C30-5416-D7CB-C4185367A54A}"/>
                </a:ext>
              </a:extLst>
            </p:cNvPr>
            <p:cNvSpPr txBox="1"/>
            <p:nvPr/>
          </p:nvSpPr>
          <p:spPr>
            <a:xfrm>
              <a:off x="714921" y="2153957"/>
              <a:ext cx="1428204" cy="1000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300" dirty="0">
                  <a:solidFill>
                    <a:schemeClr val="bg1">
                      <a:lumMod val="65000"/>
                    </a:schemeClr>
                  </a:solidFill>
                </a:rPr>
                <a:t>Anlæg af </a:t>
              </a:r>
            </a:p>
            <a:p>
              <a:pPr algn="ctr"/>
              <a:r>
                <a:rPr lang="da-DK" sz="1300" dirty="0">
                  <a:solidFill>
                    <a:schemeClr val="bg1">
                      <a:lumMod val="65000"/>
                    </a:schemeClr>
                  </a:solidFill>
                </a:rPr>
                <a:t>ledninger og stik</a:t>
              </a:r>
            </a:p>
            <a:p>
              <a:pPr algn="ctr"/>
              <a:endParaRPr lang="da-DK" sz="130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algn="ctr"/>
              <a:endParaRPr lang="da-DK" sz="130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algn="ctr"/>
              <a:endParaRPr lang="da-DK" sz="13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F76B3049-C75B-ACCB-C961-9C0E06489A09}"/>
                </a:ext>
              </a:extLst>
            </p:cNvPr>
            <p:cNvCxnSpPr>
              <a:cxnSpLocks/>
              <a:stCxn id="17" idx="2"/>
              <a:endCxn id="16" idx="0"/>
            </p:cNvCxnSpPr>
            <p:nvPr/>
          </p:nvCxnSpPr>
          <p:spPr>
            <a:xfrm>
              <a:off x="1429023" y="3154231"/>
              <a:ext cx="0" cy="3361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EE9700C-E8BE-5511-497A-9FD1DEA0E58A}"/>
              </a:ext>
            </a:extLst>
          </p:cNvPr>
          <p:cNvGrpSpPr/>
          <p:nvPr/>
        </p:nvGrpSpPr>
        <p:grpSpPr>
          <a:xfrm>
            <a:off x="3900115" y="2659137"/>
            <a:ext cx="1428204" cy="2632538"/>
            <a:chOff x="714921" y="2153957"/>
            <a:chExt cx="1428204" cy="2632538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EE906988-29C7-A9E3-35CF-E481BBDE99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0951" y="3490351"/>
              <a:ext cx="1296144" cy="129614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300" dirty="0"/>
                <a:t>Klima-tilpasning</a:t>
              </a:r>
            </a:p>
          </p:txBody>
        </p:sp>
        <p:sp>
          <p:nvSpPr>
            <p:cNvPr id="21" name="Tekstfelt 20">
              <a:extLst>
                <a:ext uri="{FF2B5EF4-FFF2-40B4-BE49-F238E27FC236}">
                  <a16:creationId xmlns:a16="http://schemas.microsoft.com/office/drawing/2014/main" id="{E1E8BE21-CFD7-3411-3C21-3DB6B931D5D7}"/>
                </a:ext>
              </a:extLst>
            </p:cNvPr>
            <p:cNvSpPr txBox="1"/>
            <p:nvPr/>
          </p:nvSpPr>
          <p:spPr>
            <a:xfrm>
              <a:off x="714921" y="2153957"/>
              <a:ext cx="1428204" cy="1000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300" dirty="0">
                  <a:solidFill>
                    <a:schemeClr val="bg1">
                      <a:lumMod val="65000"/>
                    </a:schemeClr>
                  </a:solidFill>
                </a:rPr>
                <a:t>Afkobling</a:t>
              </a:r>
            </a:p>
            <a:p>
              <a:pPr algn="ctr"/>
              <a:r>
                <a:rPr lang="da-DK" sz="1300" dirty="0">
                  <a:solidFill>
                    <a:schemeClr val="bg1">
                      <a:lumMod val="65000"/>
                    </a:schemeClr>
                  </a:solidFill>
                </a:rPr>
                <a:t>Føringsveje</a:t>
              </a:r>
            </a:p>
            <a:p>
              <a:pPr algn="ctr"/>
              <a:r>
                <a:rPr lang="da-DK" sz="1300" dirty="0">
                  <a:solidFill>
                    <a:schemeClr val="bg1">
                      <a:lumMod val="65000"/>
                    </a:schemeClr>
                  </a:solidFill>
                </a:rPr>
                <a:t>Bassiner</a:t>
              </a:r>
            </a:p>
            <a:p>
              <a:pPr algn="ctr"/>
              <a:r>
                <a:rPr lang="da-DK" sz="1300" dirty="0">
                  <a:solidFill>
                    <a:schemeClr val="bg1">
                      <a:lumMod val="65000"/>
                    </a:schemeClr>
                  </a:solidFill>
                </a:rPr>
                <a:t>Rensning</a:t>
              </a:r>
            </a:p>
            <a:p>
              <a:pPr algn="ctr"/>
              <a:endParaRPr lang="da-DK" sz="13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22" name="Lige forbindelse 21">
              <a:extLst>
                <a:ext uri="{FF2B5EF4-FFF2-40B4-BE49-F238E27FC236}">
                  <a16:creationId xmlns:a16="http://schemas.microsoft.com/office/drawing/2014/main" id="{6FEAAD12-59FD-8B81-C0D1-DE99CBAA61EA}"/>
                </a:ext>
              </a:extLst>
            </p:cNvPr>
            <p:cNvCxnSpPr>
              <a:cxnSpLocks/>
              <a:stCxn id="21" idx="2"/>
              <a:endCxn id="20" idx="0"/>
            </p:cNvCxnSpPr>
            <p:nvPr/>
          </p:nvCxnSpPr>
          <p:spPr>
            <a:xfrm>
              <a:off x="1429023" y="3154231"/>
              <a:ext cx="0" cy="3361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ksplosion: 14 pkt. 22">
            <a:extLst>
              <a:ext uri="{FF2B5EF4-FFF2-40B4-BE49-F238E27FC236}">
                <a16:creationId xmlns:a16="http://schemas.microsoft.com/office/drawing/2014/main" id="{D2EFC3D9-98BC-CE54-5A63-FBB3F7C6285B}"/>
              </a:ext>
            </a:extLst>
          </p:cNvPr>
          <p:cNvSpPr/>
          <p:nvPr/>
        </p:nvSpPr>
        <p:spPr>
          <a:xfrm rot="20657906">
            <a:off x="1454350" y="5123504"/>
            <a:ext cx="2088232" cy="86409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300" dirty="0">
                <a:solidFill>
                  <a:srgbClr val="E31A1C"/>
                </a:solidFill>
              </a:rPr>
              <a:t>Kommune</a:t>
            </a:r>
          </a:p>
        </p:txBody>
      </p:sp>
      <p:sp>
        <p:nvSpPr>
          <p:cNvPr id="24" name="Eksplosion: 14 pkt. 23">
            <a:extLst>
              <a:ext uri="{FF2B5EF4-FFF2-40B4-BE49-F238E27FC236}">
                <a16:creationId xmlns:a16="http://schemas.microsoft.com/office/drawing/2014/main" id="{718B138C-D632-3D82-2C66-64784E7BB3C9}"/>
              </a:ext>
            </a:extLst>
          </p:cNvPr>
          <p:cNvSpPr/>
          <p:nvPr/>
        </p:nvSpPr>
        <p:spPr>
          <a:xfrm rot="20657906">
            <a:off x="3479875" y="5123505"/>
            <a:ext cx="2088232" cy="86409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300" dirty="0">
                <a:solidFill>
                  <a:srgbClr val="E31A1C"/>
                </a:solidFill>
              </a:rPr>
              <a:t>Kommune og forsyning</a:t>
            </a:r>
          </a:p>
        </p:txBody>
      </p:sp>
    </p:spTree>
    <p:extLst>
      <p:ext uri="{BB962C8B-B14F-4D97-AF65-F5344CB8AC3E}">
        <p14:creationId xmlns:p14="http://schemas.microsoft.com/office/powerpoint/2010/main" val="34104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4D195-EE5F-466D-AF98-2AFF3FE8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1" y="332656"/>
            <a:ext cx="10273151" cy="1445461"/>
          </a:xfrm>
        </p:spPr>
        <p:txBody>
          <a:bodyPr/>
          <a:lstStyle/>
          <a:p>
            <a:r>
              <a:rPr lang="da-DK" dirty="0"/>
              <a:t>6. Investeringsplan og klimatilpasning i Helsingør Bykerne</a:t>
            </a:r>
            <a:endParaRPr lang="da-DK" sz="240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2D6DCD8-6082-4558-9184-8B35EB32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A7099A-7CF8-4CBC-AA15-C872466E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5BF9FAB-1296-49B3-89D6-106609F208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50" y="2166938"/>
            <a:ext cx="10393733" cy="3638326"/>
          </a:xfrm>
        </p:spPr>
        <p:txBody>
          <a:bodyPr/>
          <a:lstStyle/>
          <a:p>
            <a:r>
              <a:rPr lang="da-DK" dirty="0"/>
              <a:t>Samarbejdsaftale mellem Helsingør Kommune og Forsyning Helsingør er underskrevet</a:t>
            </a:r>
          </a:p>
          <a:p>
            <a:endParaRPr lang="da-DK" dirty="0"/>
          </a:p>
          <a:p>
            <a:pPr marL="0" lvl="1" indent="0">
              <a:buNone/>
            </a:pPr>
            <a:r>
              <a:rPr lang="da-DK" sz="1800" dirty="0"/>
              <a:t>Aftalen f</a:t>
            </a:r>
            <a:r>
              <a:rPr lang="da-DK" sz="1800" b="0" i="0" u="none" strike="noStrike" baseline="0" dirty="0"/>
              <a:t>astlægger snitflader og samarbejde mellem Helsingør Kommune og Forsyning Helsingør. </a:t>
            </a:r>
            <a:r>
              <a:rPr lang="da-DK" sz="1800" dirty="0"/>
              <a:t>Samt r</a:t>
            </a:r>
            <a:r>
              <a:rPr lang="da-DK" sz="1800" b="0" i="0" u="none" strike="noStrike" baseline="0" dirty="0"/>
              <a:t>egulerer forholdet mellem de to parter fra planlægning til drift og vedligeholdelse.</a:t>
            </a:r>
          </a:p>
          <a:p>
            <a:pPr marL="0" lvl="1" indent="0">
              <a:buNone/>
            </a:pPr>
            <a:endParaRPr lang="da-DK" sz="1800" b="0" i="0" u="none" strike="noStrike" baseline="0" dirty="0"/>
          </a:p>
          <a:p>
            <a:pPr marL="0" lvl="1" indent="0">
              <a:buNone/>
            </a:pPr>
            <a:r>
              <a:rPr lang="da-DK" sz="1800" b="0" i="0" u="none" strike="noStrike" baseline="0" dirty="0"/>
              <a:t>Aftalen opfylder kravene i omkostningsbekendtgørelsen vedrørende de omkostninger Forsyning Helsingør lovligt kan takstfinansiere i forbindelse med klimatilpasningsprojekter samt krav til serviceniveau og omkostningseffektivitet</a:t>
            </a:r>
          </a:p>
          <a:p>
            <a:pPr lvl="1"/>
            <a:endParaRPr lang="da-DK" sz="1800" b="0" i="0" u="none" strike="noStrike" baseline="0" dirty="0"/>
          </a:p>
          <a:p>
            <a:pPr marL="0" lvl="1" indent="0">
              <a:buNone/>
            </a:pPr>
            <a:r>
              <a:rPr lang="da-DK" sz="1800" b="0" i="0" u="none" strike="noStrike" baseline="0" dirty="0"/>
              <a:t>Følgende dele af samarbejdsaftalen skal jf. omkostningsbekendtgørelsen offentliggøres på Forsyning Helsingørs hjemmeside: Projektets formål, beskrivelse af de tiltag projektet indebærer, forventet levetid og serviceniveau.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1168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4D195-EE5F-466D-AF98-2AFF3FE8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1" y="332656"/>
            <a:ext cx="10273151" cy="1445461"/>
          </a:xfrm>
        </p:spPr>
        <p:txBody>
          <a:bodyPr/>
          <a:lstStyle/>
          <a:p>
            <a:r>
              <a:rPr lang="da-DK" dirty="0"/>
              <a:t>6. Investeringsplan og klimatilpasning i Helsingør Bykerne</a:t>
            </a:r>
            <a:endParaRPr lang="da-DK" sz="240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2D6DCD8-6082-4558-9184-8B35EB32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A7099A-7CF8-4CBC-AA15-C872466E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5BF9FAB-1296-49B3-89D6-106609F208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50" y="1778117"/>
            <a:ext cx="10393733" cy="4347220"/>
          </a:xfrm>
        </p:spPr>
        <p:txBody>
          <a:bodyPr/>
          <a:lstStyle/>
          <a:p>
            <a:r>
              <a:rPr lang="da-DK" dirty="0"/>
              <a:t>Overordnet tidsplan</a:t>
            </a:r>
          </a:p>
          <a:p>
            <a:endParaRPr lang="da-DK" dirty="0"/>
          </a:p>
          <a:p>
            <a:pPr lvl="1"/>
            <a:r>
              <a:rPr lang="da-DK" sz="1800" b="0" i="0" u="none" strike="noStrike" baseline="0" dirty="0"/>
              <a:t>Januar-maj: Beregninger, analyser og undersøgelse af mulige løsningsscenarier.</a:t>
            </a:r>
          </a:p>
          <a:p>
            <a:pPr lvl="1"/>
            <a:r>
              <a:rPr lang="da-DK" sz="1800" b="0" i="0" u="none" strike="noStrike" baseline="0" dirty="0"/>
              <a:t>Maj-juni: Udarbejdes kommunikationsplaner i forhold til både interne og eksterne interessenter.</a:t>
            </a:r>
          </a:p>
          <a:p>
            <a:pPr lvl="1"/>
            <a:r>
              <a:rPr lang="da-DK" sz="1800" b="0" i="0" u="none" strike="noStrike" baseline="0" dirty="0"/>
              <a:t>Juni: Godkendelse af forslag til principper for udformning af byrum og håndtering af regnvand, fordeling af omkostninger, etapeplan mv.</a:t>
            </a:r>
          </a:p>
          <a:p>
            <a:pPr lvl="1"/>
            <a:r>
              <a:rPr lang="da-DK" sz="1800" b="0" i="0" u="none" strike="noStrike" baseline="0" dirty="0"/>
              <a:t>Juni-oktober: Udarbejdelse af forslag til revideret investeringsplan.</a:t>
            </a:r>
          </a:p>
          <a:p>
            <a:pPr lvl="1"/>
            <a:r>
              <a:rPr lang="da-DK" sz="1800" b="0" i="0" u="none" strike="noStrike" baseline="0" dirty="0"/>
              <a:t>November: Godkendelse af revideret Investeringsplan.</a:t>
            </a:r>
          </a:p>
          <a:p>
            <a:pPr lvl="1"/>
            <a:r>
              <a:rPr lang="da-DK" sz="1800" b="0" i="0" u="none" strike="noStrike" baseline="0" dirty="0"/>
              <a:t>December-marts: Udbudsprojekt og udbud af anlægsarbejder i forbindelse med etaper til gennemførelse i 2024 (foreløbig plan).</a:t>
            </a:r>
          </a:p>
          <a:p>
            <a:pPr algn="l"/>
            <a:endParaRPr lang="da-DK" sz="1800" b="0" i="0" u="none" strike="noStrike" baseline="0" dirty="0"/>
          </a:p>
          <a:p>
            <a:pPr algn="l"/>
            <a:r>
              <a:rPr lang="da-DK" sz="1800" b="0" i="0" u="none" strike="noStrike" baseline="0" dirty="0"/>
              <a:t>Tidsplanen er på nuværende tidspunkt fastlagt under hensyntagen til, at anlægsarbejderne for fjernvarmeprojektet ventes igangsat i Sct. Olaigade i april 2024. Det medfører et behov for en meget stram tidsplan for denne opgave og dermed sårbarhed over for selv mindre forsinkelser.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673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4D195-EE5F-466D-AF98-2AFF3FE8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1" y="332656"/>
            <a:ext cx="10273151" cy="1445461"/>
          </a:xfrm>
        </p:spPr>
        <p:txBody>
          <a:bodyPr/>
          <a:lstStyle/>
          <a:p>
            <a:r>
              <a:rPr lang="da-DK" dirty="0"/>
              <a:t>6. Investeringsplan og klimatilpasning i Helsingør Bykerne</a:t>
            </a:r>
            <a:endParaRPr lang="da-DK" sz="240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2D6DCD8-6082-4558-9184-8B35EB32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A7099A-7CF8-4CBC-AA15-C872466E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882287A-1746-984D-40A8-86DB7CC52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561901"/>
            <a:ext cx="7080215" cy="4591979"/>
          </a:xfrm>
          <a:prstGeom prst="rect">
            <a:avLst/>
          </a:prstGeo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5BF9FAB-1296-49B3-89D6-106609F208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0001" y="2134791"/>
            <a:ext cx="10393733" cy="3416300"/>
          </a:xfrm>
        </p:spPr>
        <p:txBody>
          <a:bodyPr/>
          <a:lstStyle/>
          <a:p>
            <a:r>
              <a:rPr lang="da-DK" dirty="0"/>
              <a:t>Hvor er vi på vej hen?</a:t>
            </a:r>
          </a:p>
        </p:txBody>
      </p:sp>
    </p:spTree>
    <p:extLst>
      <p:ext uri="{BB962C8B-B14F-4D97-AF65-F5344CB8AC3E}">
        <p14:creationId xmlns:p14="http://schemas.microsoft.com/office/powerpoint/2010/main" val="3368372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4D195-EE5F-466D-AF98-2AFF3FE8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1" y="332656"/>
            <a:ext cx="10273151" cy="1445461"/>
          </a:xfrm>
        </p:spPr>
        <p:txBody>
          <a:bodyPr/>
          <a:lstStyle/>
          <a:p>
            <a:r>
              <a:rPr lang="da-DK" dirty="0"/>
              <a:t>6. Investeringsplan og klimatilpasning i Helsingør Bykerne</a:t>
            </a:r>
            <a:endParaRPr lang="da-DK" sz="240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2D6DCD8-6082-4558-9184-8B35EB32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A7099A-7CF8-4CBC-AA15-C872466E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5BF9FAB-1296-49B3-89D6-106609F208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50" y="1988840"/>
            <a:ext cx="10393733" cy="3416300"/>
          </a:xfrm>
        </p:spPr>
        <p:txBody>
          <a:bodyPr/>
          <a:lstStyle/>
          <a:p>
            <a:r>
              <a:rPr lang="da-DK" dirty="0"/>
              <a:t>Økonomi</a:t>
            </a:r>
          </a:p>
          <a:p>
            <a:endParaRPr lang="da-DK" dirty="0"/>
          </a:p>
          <a:p>
            <a:pPr marL="0" lvl="1" indent="0">
              <a:buNone/>
            </a:pPr>
            <a:r>
              <a:rPr lang="da-DK" dirty="0"/>
              <a:t>Den aktuelle fælles rådgiveropgave estimeres at beløbe sig til min. 5 mio. kr. Hertil vil der komme udgifter til udbud af projekteringsopgaven og udbudsprojekter</a:t>
            </a:r>
          </a:p>
          <a:p>
            <a:pPr lvl="1"/>
            <a:endParaRPr lang="da-DK" dirty="0"/>
          </a:p>
          <a:p>
            <a:pPr marL="0" lvl="1" indent="0">
              <a:buNone/>
            </a:pPr>
            <a:r>
              <a:rPr lang="da-DK" dirty="0"/>
              <a:t>Det nødvendige anlægsbudget, for at kunne koordinere klimatilpasningen med fjernvarmeprojektet i de kommende år, udarbejdes i forbindelse med rådgivningsopgaven i løbet af 2023.</a:t>
            </a:r>
          </a:p>
          <a:p>
            <a:pPr lvl="1"/>
            <a:endParaRPr lang="da-DK" dirty="0"/>
          </a:p>
          <a:p>
            <a:pPr marL="0" lvl="1" indent="0">
              <a:buNone/>
            </a:pPr>
            <a:r>
              <a:rPr lang="da-DK" dirty="0"/>
              <a:t>For Forsyning Helsingør vil der ydermere være udgifter til renovering af ledningsnettet for vand og el. Disse udgifter vil blive estimeret i forbindelse med projekteringen.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627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BDDF6A0-0317-46F8-ADED-F2CE809A605B}"/>
              </a:ext>
            </a:extLst>
          </p:cNvPr>
          <p:cNvSpPr txBox="1">
            <a:spLocks/>
          </p:cNvSpPr>
          <p:nvPr/>
        </p:nvSpPr>
        <p:spPr>
          <a:xfrm>
            <a:off x="960001" y="188641"/>
            <a:ext cx="11231999" cy="1656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/>
              <a:t>6. Investeringsplan og klimatilpasning i Helsingør Bykerne</a:t>
            </a:r>
            <a:br>
              <a:rPr lang="da-DK" dirty="0"/>
            </a:br>
            <a:r>
              <a:rPr lang="da-DK" sz="2800" dirty="0"/>
              <a:t>– Indstilling</a:t>
            </a:r>
          </a:p>
        </p:txBody>
      </p:sp>
      <p:pic>
        <p:nvPicPr>
          <p:cNvPr id="9" name="Pladsholder til billed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393628"/>
            <a:ext cx="3684751" cy="2763564"/>
          </a:xfrm>
          <a:prstGeom prst="rect">
            <a:avLst/>
          </a:prstGeom>
        </p:spPr>
      </p:pic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F69FC9DF-D2E5-40D5-B7A3-39EA9BFF707F}"/>
              </a:ext>
            </a:extLst>
          </p:cNvPr>
          <p:cNvSpPr txBox="1">
            <a:spLocks/>
          </p:cNvSpPr>
          <p:nvPr/>
        </p:nvSpPr>
        <p:spPr>
          <a:xfrm>
            <a:off x="958850" y="2090240"/>
            <a:ext cx="7009358" cy="39983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9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None/>
            </a:pPr>
            <a:endParaRPr lang="da-DK" dirty="0">
              <a:solidFill>
                <a:srgbClr val="FF0000"/>
              </a:solidFill>
            </a:endParaRPr>
          </a:p>
          <a:p>
            <a:pPr>
              <a:buClr>
                <a:schemeClr val="accent1"/>
              </a:buClr>
              <a:buNone/>
            </a:pPr>
            <a:r>
              <a:rPr lang="da-DK" dirty="0"/>
              <a:t>Direktionen vurderer, at etablering af et koordineret og stærkt planlægningsgrundlag for alle relevante forsyningsarter er afgørende for et succesfuldt projekt.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b="1" dirty="0"/>
              <a:t>Direktionen indstiller, at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Sagen drøftes og orienteringen tages til efterretning.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None/>
            </a:pPr>
            <a:r>
              <a:rPr lang="da-DK" b="1" i="1" dirty="0"/>
              <a:t>Indstillingen blev tiltrådt.</a:t>
            </a:r>
          </a:p>
        </p:txBody>
      </p:sp>
    </p:spTree>
    <p:extLst>
      <p:ext uri="{BB962C8B-B14F-4D97-AF65-F5344CB8AC3E}">
        <p14:creationId xmlns:p14="http://schemas.microsoft.com/office/powerpoint/2010/main" val="2962150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1347489"/>
            <a:ext cx="6179556" cy="43551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ladsholder til 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r="3174"/>
          <a:stretch>
            <a:fillRect/>
          </a:stretch>
        </p:blipFill>
        <p:spPr>
          <a:xfrm>
            <a:off x="569858" y="1347489"/>
            <a:ext cx="3536091" cy="25855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Punkter til orientering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10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184000" cy="176532"/>
          </a:xfrm>
        </p:spPr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pic>
        <p:nvPicPr>
          <p:cNvPr id="6" name="Billede 5" descr="Et billede, der indeholder himmel, udendørs, bygning, beboelsesejendom&#10;&#10;Automatisk genereret beskrivelse">
            <a:extLst>
              <a:ext uri="{FF2B5EF4-FFF2-40B4-BE49-F238E27FC236}">
                <a16:creationId xmlns:a16="http://schemas.microsoft.com/office/drawing/2014/main" id="{7CABD186-1052-4AFD-9558-BBF76419D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51" y="3734382"/>
            <a:ext cx="2952328" cy="19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35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EBDBE239-8F96-453D-919A-82DDA02AE3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59424" y="1484784"/>
            <a:ext cx="10273151" cy="4176464"/>
          </a:xfrm>
        </p:spPr>
        <p:txBody>
          <a:bodyPr/>
          <a:lstStyle/>
          <a:p>
            <a:r>
              <a:rPr lang="da-DK" i="0" dirty="0">
                <a:effectLst/>
              </a:rPr>
              <a:t>Årshjul for det regulatoriske arbejde inden for vand og spildevand.</a:t>
            </a:r>
          </a:p>
          <a:p>
            <a:endParaRPr lang="da-DK" dirty="0"/>
          </a:p>
          <a:p>
            <a:endParaRPr lang="da-DK" i="0" dirty="0">
              <a:effectLst/>
            </a:endParaRPr>
          </a:p>
          <a:p>
            <a:endParaRPr lang="da-DK" dirty="0"/>
          </a:p>
          <a:p>
            <a:endParaRPr lang="da-DK" i="0" dirty="0">
              <a:effectLst/>
            </a:endParaRPr>
          </a:p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BED5719-E33D-4C59-9119-52EF57E8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CF1460-378D-44B6-AB04-22E1D983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960001" y="188641"/>
            <a:ext cx="10824631" cy="9361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  <a:p>
            <a:endParaRPr lang="da-DK" dirty="0"/>
          </a:p>
          <a:p>
            <a:r>
              <a:rPr lang="da-DK" dirty="0"/>
              <a:t>12. Ny regulering og afledte konsekvenser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7. Ny regulering og afledte konsekvenser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2E380FC-AFF1-EFB1-5BE0-BE872B3D4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30" y="2395537"/>
            <a:ext cx="10299645" cy="22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5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dsholder til indhold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7127527"/>
              </p:ext>
            </p:extLst>
          </p:nvPr>
        </p:nvGraphicFramePr>
        <p:xfrm>
          <a:off x="623391" y="1688376"/>
          <a:ext cx="5079140" cy="447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Pladsholder til indhold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35629199"/>
              </p:ext>
            </p:extLst>
          </p:nvPr>
        </p:nvGraphicFramePr>
        <p:xfrm>
          <a:off x="5702531" y="1688375"/>
          <a:ext cx="5866077" cy="4332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Dagsorden</a:t>
            </a:r>
          </a:p>
        </p:txBody>
      </p:sp>
      <p:sp>
        <p:nvSpPr>
          <p:cNvPr id="7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960000" y="6334022"/>
            <a:ext cx="623499" cy="176532"/>
          </a:xfrm>
        </p:spPr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9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544000" cy="176532"/>
          </a:xfrm>
        </p:spPr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4936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68BF2-69B0-4CC8-919A-5709C175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7. Ny regulering og afledte konsekvenser </a:t>
            </a:r>
            <a:br>
              <a:rPr lang="da-DK" dirty="0"/>
            </a:br>
            <a:endParaRPr lang="da-DK" sz="280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2F6D985-45F6-4E4C-AAC1-1D3E2CB329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7448" y="1389690"/>
            <a:ext cx="10274301" cy="3416300"/>
          </a:xfrm>
        </p:spPr>
        <p:txBody>
          <a:bodyPr/>
          <a:lstStyle/>
          <a:p>
            <a:pPr marL="0" lvl="1" indent="0">
              <a:buNone/>
            </a:pPr>
            <a:r>
              <a:rPr lang="da-DK" dirty="0"/>
              <a:t>Vandsektorlov II – lovgivningsarbejdet er genoptaget</a:t>
            </a:r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3B85418-6DDD-4A3A-8BAE-18D044F4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6BE952-7C5B-4356-843B-312EA270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ED81FCB-6313-C33D-5AFD-C78C839AE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01" y="2060848"/>
            <a:ext cx="6088991" cy="317188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43B8686-D2BB-A466-9D07-F57AB056C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513" y="1124744"/>
            <a:ext cx="4876269" cy="259448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0898BD27-873F-7708-A861-A235ECF42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096" y="3658925"/>
            <a:ext cx="3987799" cy="19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BED5719-E33D-4C59-9119-52EF57E8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CF1460-378D-44B6-AB04-22E1D983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960001" y="188641"/>
            <a:ext cx="10824631" cy="9361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8. </a:t>
            </a:r>
            <a:r>
              <a:rPr lang="da-DK" strike="sngStrike" dirty="0"/>
              <a:t>Væsentlige anlægsprojekter</a:t>
            </a:r>
          </a:p>
        </p:txBody>
      </p:sp>
    </p:spTree>
    <p:extLst>
      <p:ext uri="{BB962C8B-B14F-4D97-AF65-F5344CB8AC3E}">
        <p14:creationId xmlns:p14="http://schemas.microsoft.com/office/powerpoint/2010/main" val="3539202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BDDF6A0-0317-46F8-ADED-F2CE809A605B}"/>
              </a:ext>
            </a:extLst>
          </p:cNvPr>
          <p:cNvSpPr txBox="1">
            <a:spLocks/>
          </p:cNvSpPr>
          <p:nvPr/>
        </p:nvSpPr>
        <p:spPr>
          <a:xfrm>
            <a:off x="960001" y="188641"/>
            <a:ext cx="11231999" cy="1656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9. </a:t>
            </a:r>
            <a:r>
              <a:rPr lang="da-DK" dirty="0">
                <a:latin typeface="Calibri Light" panose="020F0302020204030204" pitchFamily="34" charset="0"/>
                <a:cs typeface="Calibri Light" panose="020F0302020204030204" pitchFamily="34" charset="0"/>
              </a:rPr>
              <a:t>Landsmøde i brancheforeningen </a:t>
            </a:r>
            <a:r>
              <a:rPr lang="da-DK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Danva</a:t>
            </a:r>
            <a:br>
              <a:rPr lang="da-DK" dirty="0"/>
            </a:br>
            <a:endParaRPr lang="da-DK" sz="2800" dirty="0"/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F69FC9DF-D2E5-40D5-B7A3-39EA9BFF707F}"/>
              </a:ext>
            </a:extLst>
          </p:cNvPr>
          <p:cNvSpPr txBox="1">
            <a:spLocks/>
          </p:cNvSpPr>
          <p:nvPr/>
        </p:nvSpPr>
        <p:spPr>
          <a:xfrm>
            <a:off x="958850" y="2090240"/>
            <a:ext cx="7009358" cy="39983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9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None/>
            </a:pPr>
            <a:endParaRPr lang="da-DK" dirty="0">
              <a:solidFill>
                <a:srgbClr val="FF0000"/>
              </a:solidFill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dirty="0" err="1"/>
              <a:t>Danvas</a:t>
            </a:r>
            <a:r>
              <a:rPr lang="da-DK" dirty="0"/>
              <a:t> årsmøde afholdes den 1.-2.juni 2023 i Odense</a:t>
            </a:r>
          </a:p>
          <a:p>
            <a:pPr>
              <a:buClr>
                <a:schemeClr val="accent1"/>
              </a:buClr>
              <a:buNone/>
            </a:pPr>
            <a:endParaRPr lang="da-DK" dirty="0"/>
          </a:p>
          <a:p>
            <a:pPr>
              <a:buClr>
                <a:schemeClr val="accent1"/>
              </a:buClr>
              <a:buNone/>
            </a:pPr>
            <a:r>
              <a:rPr lang="da-DK" dirty="0"/>
              <a:t>Forsyning Helsingørs vandafdeling vil deltage i årsmødet.</a:t>
            </a:r>
          </a:p>
          <a:p>
            <a:pPr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8279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160B0DF-7EF9-451C-8E4F-F49DC225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7A00E3F-D8FD-4EC8-A4EA-AF085C84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CE9ABF94-646B-461F-BE79-41999527D3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60438" y="2166938"/>
            <a:ext cx="4775522" cy="34163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Mødeplan for 2023: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dirty="0"/>
              <a:t>torsdag den 23.3.2023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dirty="0"/>
              <a:t>torsdag den 25.4.2023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dirty="0"/>
              <a:t>mandag den 12.6.2023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dirty="0"/>
              <a:t>fredag den 25.8.2023 kl. 8.30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dirty="0"/>
              <a:t>mandag den 13.11.2023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dirty="0"/>
              <a:t>onsdag 13.12.2023</a:t>
            </a:r>
          </a:p>
          <a:p>
            <a:pPr>
              <a:spcAft>
                <a:spcPts val="600"/>
              </a:spcAft>
            </a:pP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5332ED1C-5D69-4D96-8252-AAA8342B8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r="12362"/>
          <a:stretch/>
        </p:blipFill>
        <p:spPr>
          <a:xfrm>
            <a:off x="6430963" y="2166938"/>
            <a:ext cx="4802187" cy="3416300"/>
          </a:xfrm>
          <a:prstGeom prst="rect">
            <a:avLst/>
          </a:prstGeom>
          <a:noFill/>
          <a:effectLst>
            <a:outerShdw blurRad="1905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10. Mødeplan 2023</a:t>
            </a:r>
          </a:p>
        </p:txBody>
      </p:sp>
    </p:spTree>
    <p:extLst>
      <p:ext uri="{BB962C8B-B14F-4D97-AF65-F5344CB8AC3E}">
        <p14:creationId xmlns:p14="http://schemas.microsoft.com/office/powerpoint/2010/main" val="3964617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1844824"/>
            <a:ext cx="6793334" cy="3960440"/>
          </a:xfrm>
        </p:spPr>
        <p:txBody>
          <a:bodyPr/>
          <a:lstStyle/>
          <a:p>
            <a:pPr>
              <a:buClr>
                <a:schemeClr val="accent1"/>
              </a:buClr>
              <a:buNone/>
            </a:pPr>
            <a:r>
              <a:rPr lang="da-DK" dirty="0"/>
              <a:t>Bestyrelsen skal beslutte, hvilke dagsordenpunkter tavshedspligten skal fraviges.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 </a:t>
            </a:r>
          </a:p>
          <a:p>
            <a:r>
              <a:rPr lang="da-DK" b="1" dirty="0"/>
              <a:t>Formand og direktion indstiller</a:t>
            </a:r>
            <a:r>
              <a:rPr lang="da-DK" dirty="0"/>
              <a:t>, at </a:t>
            </a:r>
          </a:p>
          <a:p>
            <a:pPr marL="342900" lvl="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Tavshedspligten fraviges på samtlige punkter med undtagelse af punkt 4,5,8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/>
              <a:t>idet bemærkes, at der udarbejdes et resumé for så vidt angår punkt 4.</a:t>
            </a:r>
          </a:p>
          <a:p>
            <a:pPr lvl="0">
              <a:buClr>
                <a:schemeClr val="accent2">
                  <a:lumMod val="75000"/>
                </a:schemeClr>
              </a:buClr>
              <a:buNone/>
            </a:pPr>
            <a:endParaRPr lang="da-DK" dirty="0"/>
          </a:p>
          <a:p>
            <a:pPr lvl="0">
              <a:buClr>
                <a:schemeClr val="accent2">
                  <a:lumMod val="75000"/>
                </a:schemeClr>
              </a:buClr>
              <a:buNone/>
            </a:pPr>
            <a:r>
              <a:rPr lang="da-DK" b="1" i="1" dirty="0"/>
              <a:t>Indstillingen blev tiltrådt.</a:t>
            </a:r>
          </a:p>
          <a:p>
            <a:pPr lvl="0">
              <a:buClr>
                <a:schemeClr val="accent2">
                  <a:lumMod val="75000"/>
                </a:schemeClr>
              </a:buClr>
              <a:buNone/>
            </a:pPr>
            <a:endParaRPr lang="da-DK" dirty="0"/>
          </a:p>
          <a:p>
            <a:pPr lvl="0">
              <a:buClr>
                <a:schemeClr val="accent2">
                  <a:lumMod val="75000"/>
                </a:schemeClr>
              </a:buClr>
              <a:buNone/>
            </a:pPr>
            <a:endParaRPr lang="da-DK" dirty="0"/>
          </a:p>
          <a:p>
            <a:pPr marL="882900" lvl="3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r="1675"/>
          <a:stretch>
            <a:fillRect/>
          </a:stretch>
        </p:blipFill>
        <p:spPr>
          <a:xfrm>
            <a:off x="7968208" y="2116894"/>
            <a:ext cx="3480967" cy="3416300"/>
          </a:xfrm>
        </p:spPr>
      </p:pic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11. Fravigelse af tavshedspligten</a:t>
            </a:r>
          </a:p>
        </p:txBody>
      </p:sp>
      <p:sp>
        <p:nvSpPr>
          <p:cNvPr id="9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544000" cy="176532"/>
          </a:xfrm>
        </p:spPr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0566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" b="2578"/>
          <a:stretch>
            <a:fillRect/>
          </a:stretch>
        </p:blipFill>
        <p:spPr/>
      </p:pic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12. Eventuelt</a:t>
            </a:r>
          </a:p>
        </p:txBody>
      </p:sp>
      <p:sp>
        <p:nvSpPr>
          <p:cNvPr id="9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544000" cy="176532"/>
          </a:xfrm>
        </p:spPr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0EC1A07-5CDD-5C31-973B-D6A2F8244596}"/>
              </a:ext>
            </a:extLst>
          </p:cNvPr>
          <p:cNvSpPr txBox="1"/>
          <p:nvPr/>
        </p:nvSpPr>
        <p:spPr>
          <a:xfrm>
            <a:off x="1055440" y="2132856"/>
            <a:ext cx="55446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i="1" dirty="0"/>
              <a:t>Pressemeddelelser som vedrører vand og spildevand sendes til de bestyrelsesmedlemmer, der ønsker </a:t>
            </a:r>
            <a:r>
              <a:rPr lang="da-DK" sz="1600" b="1" i="1"/>
              <a:t>dette.</a:t>
            </a:r>
            <a:endParaRPr lang="da-DK" sz="1600" b="1" i="1" dirty="0"/>
          </a:p>
        </p:txBody>
      </p:sp>
    </p:spTree>
    <p:extLst>
      <p:ext uri="{BB962C8B-B14F-4D97-AF65-F5344CB8AC3E}">
        <p14:creationId xmlns:p14="http://schemas.microsoft.com/office/powerpoint/2010/main" val="236995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Direktionen indstiller, at dagsordenen godkendes.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endParaRPr lang="da-DK" dirty="0"/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da-DK" b="1" i="1" dirty="0"/>
              <a:t>Indstillingen blev tiltrådt.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endParaRPr lang="da-DK" dirty="0"/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/>
              <a:t>Side</a:t>
            </a:r>
            <a:r>
              <a:rPr lang="da-DK" dirty="0"/>
              <a:t> </a:t>
            </a:r>
            <a:fld id="{5BA07366-CB75-4AA8-9E5B-928B849F427C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1. Godkendelse af dagsorden</a:t>
            </a:r>
          </a:p>
        </p:txBody>
      </p:sp>
      <p:pic>
        <p:nvPicPr>
          <p:cNvPr id="10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89" y="1943296"/>
            <a:ext cx="5471584" cy="3639942"/>
          </a:xfrm>
        </p:spPr>
      </p:pic>
      <p:sp>
        <p:nvSpPr>
          <p:cNvPr id="11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544000" cy="176532"/>
          </a:xfrm>
        </p:spPr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6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2166938"/>
            <a:ext cx="6721326" cy="3416300"/>
          </a:xfrm>
        </p:spPr>
        <p:txBody>
          <a:bodyPr/>
          <a:lstStyle/>
          <a:p>
            <a:pPr>
              <a:buClr>
                <a:schemeClr val="bg1"/>
              </a:buClr>
              <a:buNone/>
            </a:pPr>
            <a:r>
              <a:rPr lang="da-DK" dirty="0"/>
              <a:t>Referat fra bestyrelsesmøde i selskaberne afholdt den 14. december 2022 er lagt på Admincontrol </a:t>
            </a:r>
          </a:p>
          <a:p>
            <a:pPr>
              <a:buClr>
                <a:schemeClr val="bg1"/>
              </a:buClr>
              <a:buNone/>
            </a:pPr>
            <a:endParaRPr lang="da-DK" dirty="0"/>
          </a:p>
          <a:p>
            <a:pPr>
              <a:buClr>
                <a:schemeClr val="bg1"/>
              </a:buClr>
              <a:buNone/>
            </a:pPr>
            <a:r>
              <a:rPr lang="da-DK" dirty="0"/>
              <a:t>Der er ikke indkommet bemærkninger til referatet</a:t>
            </a:r>
          </a:p>
          <a:p>
            <a:pPr>
              <a:buClr>
                <a:schemeClr val="bg1"/>
              </a:buClr>
              <a:buNone/>
            </a:pPr>
            <a:endParaRPr lang="da-DK" dirty="0"/>
          </a:p>
          <a:p>
            <a:pPr>
              <a:buClr>
                <a:schemeClr val="bg1"/>
              </a:buClr>
              <a:buNone/>
            </a:pPr>
            <a:r>
              <a:rPr lang="da-DK" dirty="0"/>
              <a:t>Referatet er underskrevet elektronisk af samtlige bestyrelsesmedlemmer, jf. Forretningsordenens pkt. 10.1 og </a:t>
            </a:r>
          </a:p>
          <a:p>
            <a:pPr>
              <a:buClr>
                <a:schemeClr val="bg1"/>
              </a:buClr>
              <a:buNone/>
            </a:pPr>
            <a:endParaRPr lang="da-DK" dirty="0"/>
          </a:p>
          <a:p>
            <a:pPr>
              <a:buClr>
                <a:schemeClr val="bg1"/>
              </a:buClr>
              <a:buNone/>
            </a:pPr>
            <a:r>
              <a:rPr lang="da-DK" dirty="0"/>
              <a:t>Referatet er dermed godkendt af den samlede bestyrelse.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166938"/>
            <a:ext cx="3602038" cy="3237274"/>
          </a:xfrm>
        </p:spPr>
      </p:pic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2. Godkendelse af referat</a:t>
            </a:r>
          </a:p>
        </p:txBody>
      </p:sp>
      <p:sp>
        <p:nvSpPr>
          <p:cNvPr id="1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544000" cy="176532"/>
          </a:xfrm>
        </p:spPr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670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7" r="23307"/>
          <a:stretch>
            <a:fillRect/>
          </a:stretch>
        </p:blipFill>
        <p:spPr>
          <a:xfrm>
            <a:off x="7608168" y="2138338"/>
            <a:ext cx="3602038" cy="3566318"/>
          </a:xfrm>
        </p:spPr>
      </p:pic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/>
              <a:t>Side</a:t>
            </a:r>
            <a:r>
              <a:rPr lang="da-DK"/>
              <a:t> </a:t>
            </a:r>
            <a:fld id="{5BA07366-CB75-4AA8-9E5B-928B849F427C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936103"/>
          </a:xfrm>
        </p:spPr>
        <p:txBody>
          <a:bodyPr anchor="b"/>
          <a:lstStyle/>
          <a:p>
            <a:r>
              <a:rPr lang="da-DK" dirty="0"/>
              <a:t>3. Formanden og Direktionen orienterer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95400" y="2166938"/>
            <a:ext cx="6696743" cy="4167084"/>
          </a:xfrm>
        </p:spPr>
        <p:txBody>
          <a:bodyPr/>
          <a:lstStyle/>
          <a:p>
            <a:pPr marL="266700">
              <a:buClr>
                <a:schemeClr val="accent2">
                  <a:lumMod val="75000"/>
                </a:schemeClr>
              </a:buClr>
              <a:buNone/>
            </a:pPr>
            <a:r>
              <a:rPr lang="da-DK" sz="1800" dirty="0"/>
              <a:t>Bestyrelsesformanden orienterer mundtligt om relevante sager og forhold relateret til varetagelsen af bestyrelsesarbejdet i selskaberne.</a:t>
            </a:r>
          </a:p>
          <a:p>
            <a:pPr marL="266700">
              <a:buClr>
                <a:schemeClr val="accent2">
                  <a:lumMod val="75000"/>
                </a:schemeClr>
              </a:buClr>
              <a:buNone/>
            </a:pPr>
            <a:r>
              <a:rPr lang="da-DK" sz="1800" b="1" i="1" dirty="0"/>
              <a:t>Intet at berette.</a:t>
            </a:r>
          </a:p>
          <a:p>
            <a:pPr marL="266700">
              <a:buClr>
                <a:schemeClr val="accent2">
                  <a:lumMod val="75000"/>
                </a:schemeClr>
              </a:buClr>
              <a:buNone/>
            </a:pPr>
            <a:endParaRPr lang="da-DK" sz="1800" b="1" i="1" dirty="0"/>
          </a:p>
          <a:p>
            <a:pPr marL="266700">
              <a:buClr>
                <a:schemeClr val="accent2">
                  <a:lumMod val="75000"/>
                </a:schemeClr>
              </a:buClr>
              <a:buNone/>
            </a:pPr>
            <a:r>
              <a:rPr lang="da-DK" sz="1800" dirty="0"/>
              <a:t>Direktionen orienterer mundtligt om relevante forhold og sager, herunder organisatoriske, relateret til varetagelsen af den daglige ledelse af selskaberne.</a:t>
            </a:r>
          </a:p>
          <a:p>
            <a:pPr marL="5524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a-DK" sz="1800" dirty="0"/>
              <a:t>Dalekors Vandværk</a:t>
            </a:r>
          </a:p>
          <a:p>
            <a:pPr marL="266700">
              <a:buClr>
                <a:schemeClr val="accent2">
                  <a:lumMod val="75000"/>
                </a:schemeClr>
              </a:buClr>
              <a:buNone/>
            </a:pPr>
            <a:endParaRPr lang="da-DK" sz="1800" i="1" dirty="0"/>
          </a:p>
          <a:p>
            <a:pPr marL="266700">
              <a:buClr>
                <a:schemeClr val="accent2">
                  <a:lumMod val="75000"/>
                </a:schemeClr>
              </a:buClr>
              <a:buNone/>
            </a:pPr>
            <a:r>
              <a:rPr lang="da-DK" sz="1800" b="1" i="1" dirty="0"/>
              <a:t>Orientering blev taget til efterretning.</a:t>
            </a:r>
          </a:p>
          <a:p>
            <a:pPr marL="266700">
              <a:buClr>
                <a:schemeClr val="accent2">
                  <a:lumMod val="75000"/>
                </a:schemeClr>
              </a:buClr>
              <a:buNone/>
            </a:pPr>
            <a:r>
              <a:rPr lang="da-DK" sz="1800" dirty="0"/>
              <a:t>	</a:t>
            </a:r>
          </a:p>
          <a:p>
            <a:pPr marL="266700">
              <a:buClr>
                <a:schemeClr val="accent2">
                  <a:lumMod val="75000"/>
                </a:schemeClr>
              </a:buClr>
              <a:buNone/>
            </a:pPr>
            <a:r>
              <a:rPr lang="da-DK" sz="1800" b="1" i="1" dirty="0"/>
              <a:t> </a:t>
            </a:r>
            <a:endParaRPr lang="da-DK" sz="1800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3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da-DK" sz="1800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10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3" y="6334022"/>
            <a:ext cx="5544000" cy="176532"/>
          </a:xfrm>
        </p:spPr>
        <p:txBody>
          <a:bodyPr/>
          <a:lstStyle/>
          <a:p>
            <a:r>
              <a:rPr lang="da-DK"/>
              <a:t>Offentligt referat af bestyrelsesmødet den 23. marts 2023  i Helsingør Vand A/S og Forsyning Helsingør Spildevand A/S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540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960000" y="1412776"/>
            <a:ext cx="10464592" cy="4171674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</a:t>
            </a: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5BA07366-CB75-4AA8-9E5B-928B849F427C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A405775-1353-451C-9179-A199CE06B2F4}"/>
              </a:ext>
            </a:extLst>
          </p:cNvPr>
          <p:cNvSpPr txBox="1">
            <a:spLocks/>
          </p:cNvSpPr>
          <p:nvPr/>
        </p:nvSpPr>
        <p:spPr>
          <a:xfrm>
            <a:off x="960001" y="188641"/>
            <a:ext cx="11231999" cy="1656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4 Økonomi- og ledelsesrapportering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LIS rapportering</a:t>
            </a: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8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2" y="6334022"/>
            <a:ext cx="5999671" cy="1765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Offentligt referat af bestyrelsesmødet den 23. marts 2023  i Helsingør Vand A/S og Forsyning Helsingør Spildevand A/S </a:t>
            </a:r>
            <a:endParaRPr kumimoji="0" lang="da-DK" sz="800" b="1" i="0" u="none" strike="noStrike" kern="1200" cap="all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74DB6A6-49F8-4EEA-B75D-FA829B21EA1A}"/>
              </a:ext>
            </a:extLst>
          </p:cNvPr>
          <p:cNvSpPr/>
          <p:nvPr/>
        </p:nvSpPr>
        <p:spPr>
          <a:xfrm>
            <a:off x="960000" y="2044320"/>
            <a:ext cx="9888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LIS rapporteringen pr. december ÅTD 2022 blev præsenteret for bestyrelsen. Rapporteringen omfatter nøgletal vedrørende opfølgning på afsætning af produkter og tjenesteydelser samt drifts- og produktionsforhold.</a:t>
            </a:r>
          </a:p>
          <a:p>
            <a:endParaRPr lang="da-DK" dirty="0"/>
          </a:p>
          <a:p>
            <a:r>
              <a:rPr lang="da-DK" dirty="0"/>
              <a:t>Afsætningen af drikkevand var 2 pct. under budget. Ledningstabet i vandselskabet var med 7,1 pct. under budgetniveauet på 8,0 pct.</a:t>
            </a:r>
          </a:p>
          <a:p>
            <a:endParaRPr lang="da-DK" dirty="0"/>
          </a:p>
          <a:p>
            <a:r>
              <a:rPr lang="da-DK" dirty="0"/>
              <a:t>Den rensede spildevandsmængde var 2 pct. over budget på grund af lidt højere nedbørsmængder.</a:t>
            </a:r>
          </a:p>
        </p:txBody>
      </p:sp>
    </p:spTree>
    <p:extLst>
      <p:ext uri="{BB962C8B-B14F-4D97-AF65-F5344CB8AC3E}">
        <p14:creationId xmlns:p14="http://schemas.microsoft.com/office/powerpoint/2010/main" val="135358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960000" y="1648178"/>
            <a:ext cx="10295022" cy="3936272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</a:t>
            </a: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5BA07366-CB75-4AA8-9E5B-928B849F427C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810DD7-29E9-4608-99B3-1F0B400F6C9C}"/>
              </a:ext>
            </a:extLst>
          </p:cNvPr>
          <p:cNvSpPr txBox="1">
            <a:spLocks/>
          </p:cNvSpPr>
          <p:nvPr/>
        </p:nvSpPr>
        <p:spPr>
          <a:xfrm>
            <a:off x="960001" y="188641"/>
            <a:ext cx="11231999" cy="1656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4 Økonomi- og ledelsesrapportering</a:t>
            </a:r>
            <a:b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lang="da-DK" sz="2800" dirty="0">
                <a:solidFill>
                  <a:srgbClr val="44697D"/>
                </a:solidFill>
              </a:rPr>
              <a:t>– Nettoomsætning og driftsresultat</a:t>
            </a: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8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2" y="6334022"/>
            <a:ext cx="6143688" cy="1765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Offentligt referat af bestyrelsesmødet den 23. marts 2023  i Helsingør Vand A/S og Forsyning Helsingør Spildevand A/S </a:t>
            </a:r>
            <a:endParaRPr kumimoji="0" lang="da-DK" sz="800" b="1" i="0" u="none" strike="noStrike" kern="1200" cap="all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A357562-7DA4-486D-B40C-8375E41AB447}"/>
              </a:ext>
            </a:extLst>
          </p:cNvPr>
          <p:cNvSpPr/>
          <p:nvPr/>
        </p:nvSpPr>
        <p:spPr>
          <a:xfrm>
            <a:off x="960000" y="2060848"/>
            <a:ext cx="931246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Vandselskabernes nettoomsætning og driftsresultat før skat og over-/underdækninger, og koncernelimineringer pr. oktober ÅTD 2022 blev præsenteret for bestyrelsen. </a:t>
            </a:r>
          </a:p>
          <a:p>
            <a:endParaRPr lang="da-DK" dirty="0"/>
          </a:p>
          <a:p>
            <a:r>
              <a:rPr lang="da-DK" dirty="0"/>
              <a:t>Den samlede nettoomsætning i drikkevandselskabet udgjorde 45,6 mio.kr., mod budgetteret 45,2 mio.kr., mens det samlede resultat før skat og over-/underdækninger udgjorde 0,3 mio.kr. mod budgetteret 3,3 mio.kr. Faldet kan primært henføres til nedskrivninger vedrørende afkoblede vandværker.</a:t>
            </a:r>
          </a:p>
          <a:p>
            <a:endParaRPr lang="da-DK" dirty="0"/>
          </a:p>
          <a:p>
            <a:r>
              <a:rPr lang="da-DK" dirty="0"/>
              <a:t>Den samlede nettoomsætning i spildevandselskabet udgjorde 94,6 mio.kr., mod budgetteret 97,7 mio.kr., mens det samlede resultat før skat og over-/underdækninger udgjorde -6,9 mio.kr. mod budgetteret 1,0 mio.kr. Faldet kan primært henføres til lavere indtægter fra vandafledning som følge af den lavere afsatte spildevandsmængde samt øgede omkostninger til el, gas, benzin og materialer .</a:t>
            </a:r>
          </a:p>
        </p:txBody>
      </p:sp>
    </p:spTree>
    <p:extLst>
      <p:ext uri="{BB962C8B-B14F-4D97-AF65-F5344CB8AC3E}">
        <p14:creationId xmlns:p14="http://schemas.microsoft.com/office/powerpoint/2010/main" val="185243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960000" y="1628800"/>
            <a:ext cx="10464592" cy="3096344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</a:t>
            </a: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5BA07366-CB75-4AA8-9E5B-928B849F427C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8A92F2E-4664-494C-B755-9CCD178250D0}"/>
              </a:ext>
            </a:extLst>
          </p:cNvPr>
          <p:cNvSpPr txBox="1">
            <a:spLocks/>
          </p:cNvSpPr>
          <p:nvPr/>
        </p:nvSpPr>
        <p:spPr>
          <a:xfrm>
            <a:off x="960001" y="188641"/>
            <a:ext cx="11231999" cy="1656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4 Økonomi- og ledelsesrapportering </a:t>
            </a:r>
          </a:p>
          <a:p>
            <a:pPr lvl="0">
              <a:defRPr/>
            </a:pPr>
            <a:r>
              <a:rPr lang="da-DK" sz="2800" dirty="0">
                <a:solidFill>
                  <a:srgbClr val="44697D"/>
                </a:solidFill>
              </a:rPr>
              <a:t>– Regulatoriske forhold</a:t>
            </a: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8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2" y="6334022"/>
            <a:ext cx="5855656" cy="1765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Offentligt referat af bestyrelsesmødet den 23. marts 2023  i Helsingør Vand A/S og Forsyning Helsingør Spildevand A/S </a:t>
            </a:r>
            <a:endParaRPr kumimoji="0" lang="da-DK" sz="800" b="1" i="0" u="none" strike="noStrike" kern="1200" cap="all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92EF126-6E3E-43EC-8081-2467D4075503}"/>
              </a:ext>
            </a:extLst>
          </p:cNvPr>
          <p:cNvSpPr/>
          <p:nvPr/>
        </p:nvSpPr>
        <p:spPr>
          <a:xfrm>
            <a:off x="953094" y="2459504"/>
            <a:ext cx="8671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Vandselskabernes regulatoriske forhold pr. december 2022 blev præsenteret for bestyrelsen.</a:t>
            </a:r>
          </a:p>
        </p:txBody>
      </p:sp>
    </p:spTree>
    <p:extLst>
      <p:ext uri="{BB962C8B-B14F-4D97-AF65-F5344CB8AC3E}">
        <p14:creationId xmlns:p14="http://schemas.microsoft.com/office/powerpoint/2010/main" val="109991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960000" y="1412776"/>
            <a:ext cx="10464592" cy="4171674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</a:t>
            </a: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5BA07366-CB75-4AA8-9E5B-928B849F427C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7D92D96-A9EC-4AFA-92EC-74273742991C}"/>
              </a:ext>
            </a:extLst>
          </p:cNvPr>
          <p:cNvSpPr txBox="1">
            <a:spLocks/>
          </p:cNvSpPr>
          <p:nvPr/>
        </p:nvSpPr>
        <p:spPr>
          <a:xfrm>
            <a:off x="960001" y="188641"/>
            <a:ext cx="11231999" cy="1656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4 Økonomi- og ledelsesrapportering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Anlægsinvesteringer</a:t>
            </a: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9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752512" y="6334022"/>
            <a:ext cx="5999672" cy="1765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all" spc="0" normalizeH="0" baseline="0" noProof="0">
                <a:ln>
                  <a:noFill/>
                </a:ln>
                <a:solidFill>
                  <a:srgbClr val="446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Offentligt referat af bestyrelsesmødet den 23. marts 2023  i Helsingør Vand A/S og Forsyning Helsingør Spildevand A/S </a:t>
            </a:r>
            <a:endParaRPr kumimoji="0" lang="da-DK" sz="800" b="1" i="0" u="none" strike="noStrike" kern="1200" cap="all" spc="0" normalizeH="0" baseline="0" noProof="0" dirty="0">
              <a:ln>
                <a:noFill/>
              </a:ln>
              <a:solidFill>
                <a:srgbClr val="446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51A2D07-AD9B-4004-B625-148458745B5C}"/>
              </a:ext>
            </a:extLst>
          </p:cNvPr>
          <p:cNvSpPr/>
          <p:nvPr/>
        </p:nvSpPr>
        <p:spPr>
          <a:xfrm>
            <a:off x="960000" y="2132856"/>
            <a:ext cx="9672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Anlægsrapporteringen pr. december 2022 blev præsenteret for bestyrelsen. Der er ved udgangen af december investeret for 23,8 mio.kr. i drikkevandselskabet og 38,5 mio.kr. i spildevandsselskabet, svarende til 68 pct. henholdsvis 27 pct. af de reviderede anlægsbudgetter for helåret 2022.</a:t>
            </a:r>
          </a:p>
          <a:p>
            <a:endParaRPr lang="da-DK" dirty="0"/>
          </a:p>
          <a:p>
            <a:r>
              <a:rPr lang="da-DK" dirty="0"/>
              <a:t>Bestyrelsen tog den samlede økonomi- og ledelsesrapportering for vandselskaberne til efterretning.</a:t>
            </a:r>
          </a:p>
        </p:txBody>
      </p:sp>
    </p:spTree>
    <p:extLst>
      <p:ext uri="{BB962C8B-B14F-4D97-AF65-F5344CB8AC3E}">
        <p14:creationId xmlns:p14="http://schemas.microsoft.com/office/powerpoint/2010/main" val="689582307"/>
      </p:ext>
    </p:extLst>
  </p:cSld>
  <p:clrMapOvr>
    <a:masterClrMapping/>
  </p:clrMapOvr>
</p:sld>
</file>

<file path=ppt/theme/theme1.xml><?xml version="1.0" encoding="utf-8"?>
<a:theme xmlns:a="http://schemas.openxmlformats.org/drawingml/2006/main" name="FH skabelon (alm)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B8AC1578-FACF-4E8B-AD7A-84C2567E2C8B}" vid="{D788AB2F-700B-4C5F-B16B-63DDF78D027F}"/>
    </a:ext>
  </a:extLst>
</a:theme>
</file>

<file path=ppt/theme/theme2.xml><?xml version="1.0" encoding="utf-8"?>
<a:theme xmlns:a="http://schemas.openxmlformats.org/drawingml/2006/main" name="1_FH skabelon (alm)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B8AC1578-FACF-4E8B-AD7A-84C2567E2C8B}" vid="{D788AB2F-700B-4C5F-B16B-63DDF78D027F}"/>
    </a:ext>
  </a:extLst>
</a:theme>
</file>

<file path=ppt/theme/theme3.xml><?xml version="1.0" encoding="utf-8"?>
<a:theme xmlns:a="http://schemas.openxmlformats.org/drawingml/2006/main" name="2_FH skabelon (alm)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B8AC1578-FACF-4E8B-AD7A-84C2567E2C8B}" vid="{D788AB2F-700B-4C5F-B16B-63DDF78D027F}"/>
    </a:ext>
  </a:extLst>
</a:theme>
</file>

<file path=ppt/theme/theme4.xml><?xml version="1.0" encoding="utf-8"?>
<a:theme xmlns:a="http://schemas.openxmlformats.org/drawingml/2006/main" name="3_FH skabelon (alm)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B8AC1578-FACF-4E8B-AD7A-84C2567E2C8B}" vid="{D788AB2F-700B-4C5F-B16B-63DDF78D027F}"/>
    </a:ext>
  </a:extLst>
</a:theme>
</file>

<file path=ppt/theme/theme5.xml><?xml version="1.0" encoding="utf-8"?>
<a:theme xmlns:a="http://schemas.openxmlformats.org/drawingml/2006/main" name="FH skabelon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agsorden med indstillinger - Bestyrelsesmøder - Skabelon [Skrivebeskyttet]" id="{4E732F96-97A4-4F6D-A3D6-738BF312F070}" vid="{DCE0B794-4412-46C3-B432-9B9B25774D61}"/>
    </a:ext>
  </a:extLst>
</a:theme>
</file>

<file path=ppt/theme/theme6.xml><?xml version="1.0" encoding="utf-8"?>
<a:theme xmlns:a="http://schemas.openxmlformats.org/drawingml/2006/main" name="1_FH skabelon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agsorden med indstillinger - Bestyrelsesmøder - Skabelon [Skrivebeskyttet]" id="{4E732F96-97A4-4F6D-A3D6-738BF312F070}" vid="{DCE0B794-4412-46C3-B432-9B9B25774D61}"/>
    </a:ext>
  </a:extLst>
</a:theme>
</file>

<file path=ppt/theme/theme7.xml><?xml version="1.0" encoding="utf-8"?>
<a:theme xmlns:a="http://schemas.openxmlformats.org/drawingml/2006/main" name="2_FH skabelon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H skabelon 2016 (Bred 16-9)" id="{41995BBF-95A6-BB4D-B37B-181B26B8288E}" vid="{55275377-6513-E240-A282-F94A5A29C88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1812</Words>
  <Application>Microsoft Office PowerPoint</Application>
  <PresentationFormat>Widescreen</PresentationFormat>
  <Paragraphs>239</Paragraphs>
  <Slides>25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7</vt:i4>
      </vt:variant>
      <vt:variant>
        <vt:lpstr>Slidetitler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FH skabelon (alm)</vt:lpstr>
      <vt:lpstr>1_FH skabelon (alm)</vt:lpstr>
      <vt:lpstr>2_FH skabelon (alm)</vt:lpstr>
      <vt:lpstr>3_FH skabelon (alm)</vt:lpstr>
      <vt:lpstr>FH skabelon</vt:lpstr>
      <vt:lpstr>1_FH skabelon</vt:lpstr>
      <vt:lpstr>2_FH skabelon</vt:lpstr>
      <vt:lpstr>Offentligt referat af bestyrelsesmødet den 23. marts 2023 kl. 12.00 i:  Forsyning Helsingør Vand A/S Forsyning Helsingør Spildevand A/S </vt:lpstr>
      <vt:lpstr>Dagsorden</vt:lpstr>
      <vt:lpstr>1. Godkendelse af dagsorden</vt:lpstr>
      <vt:lpstr>2. Godkendelse af referat</vt:lpstr>
      <vt:lpstr>3. Formanden og Direktionen orienterer</vt:lpstr>
      <vt:lpstr>PowerPoint-præsentation</vt:lpstr>
      <vt:lpstr>PowerPoint-præsentation</vt:lpstr>
      <vt:lpstr>PowerPoint-præsentation</vt:lpstr>
      <vt:lpstr>PowerPoint-præsentation</vt:lpstr>
      <vt:lpstr>5. Separatkloakering og reduktion af overløb </vt:lpstr>
      <vt:lpstr>6. Investeringsplan og klimatilpasning i Helsingør Bykerne</vt:lpstr>
      <vt:lpstr>6. Investeringsplan og klimatilpasning i Helsingør Bykerne</vt:lpstr>
      <vt:lpstr>6. Investeringsplan og klimatilpasning i Helsingør Bykerne</vt:lpstr>
      <vt:lpstr>6. Investeringsplan og klimatilpasning i Helsingør Bykerne</vt:lpstr>
      <vt:lpstr>6. Investeringsplan og klimatilpasning i Helsingør Bykerne</vt:lpstr>
      <vt:lpstr>6. Investeringsplan og klimatilpasning i Helsingør Bykerne</vt:lpstr>
      <vt:lpstr>PowerPoint-præsentation</vt:lpstr>
      <vt:lpstr>Punkter til orientering</vt:lpstr>
      <vt:lpstr>PowerPoint-præsentation</vt:lpstr>
      <vt:lpstr>7. Ny regulering og afledte konsekvenser  </vt:lpstr>
      <vt:lpstr>PowerPoint-præsentation</vt:lpstr>
      <vt:lpstr>PowerPoint-præsentation</vt:lpstr>
      <vt:lpstr>10. Mødeplan 2023</vt:lpstr>
      <vt:lpstr>11. Fravigelse af tavshedspligten</vt:lpstr>
      <vt:lpstr>12. Eventuelt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2018-04-05T10:16:58Z</dcterms:created>
  <dcterms:modified xsi:type="dcterms:W3CDTF">2023-04-20T13:23:57Z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