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1"/>
  </p:notesMasterIdLst>
  <p:handoutMasterIdLst>
    <p:handoutMasterId r:id="rId52"/>
  </p:handoutMasterIdLst>
  <p:sldIdLst>
    <p:sldId id="264" r:id="rId2"/>
    <p:sldId id="510" r:id="rId3"/>
    <p:sldId id="330" r:id="rId4"/>
    <p:sldId id="268" r:id="rId5"/>
    <p:sldId id="269" r:id="rId6"/>
    <p:sldId id="270" r:id="rId7"/>
    <p:sldId id="331" r:id="rId8"/>
    <p:sldId id="511" r:id="rId9"/>
    <p:sldId id="512" r:id="rId10"/>
    <p:sldId id="513" r:id="rId11"/>
    <p:sldId id="514" r:id="rId12"/>
    <p:sldId id="275" r:id="rId13"/>
    <p:sldId id="362" r:id="rId14"/>
    <p:sldId id="363" r:id="rId15"/>
    <p:sldId id="364" r:id="rId16"/>
    <p:sldId id="421" r:id="rId17"/>
    <p:sldId id="276" r:id="rId18"/>
    <p:sldId id="437" r:id="rId19"/>
    <p:sldId id="376" r:id="rId20"/>
    <p:sldId id="505" r:id="rId21"/>
    <p:sldId id="432" r:id="rId22"/>
    <p:sldId id="433" r:id="rId23"/>
    <p:sldId id="434" r:id="rId24"/>
    <p:sldId id="426" r:id="rId25"/>
    <p:sldId id="458" r:id="rId26"/>
    <p:sldId id="428" r:id="rId27"/>
    <p:sldId id="494" r:id="rId28"/>
    <p:sldId id="496" r:id="rId29"/>
    <p:sldId id="497" r:id="rId30"/>
    <p:sldId id="499" r:id="rId31"/>
    <p:sldId id="500" r:id="rId32"/>
    <p:sldId id="501" r:id="rId33"/>
    <p:sldId id="288" r:id="rId34"/>
    <p:sldId id="423" r:id="rId35"/>
    <p:sldId id="415" r:id="rId36"/>
    <p:sldId id="416" r:id="rId37"/>
    <p:sldId id="417" r:id="rId38"/>
    <p:sldId id="418" r:id="rId39"/>
    <p:sldId id="353" r:id="rId40"/>
    <p:sldId id="459" r:id="rId41"/>
    <p:sldId id="460" r:id="rId42"/>
    <p:sldId id="461" r:id="rId43"/>
    <p:sldId id="424" r:id="rId44"/>
    <p:sldId id="425" r:id="rId45"/>
    <p:sldId id="401" r:id="rId46"/>
    <p:sldId id="297" r:id="rId47"/>
    <p:sldId id="298" r:id="rId48"/>
    <p:sldId id="299" r:id="rId49"/>
    <p:sldId id="300" r:id="rId50"/>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5" userDrawn="1">
          <p15:clr>
            <a:srgbClr val="A4A3A4"/>
          </p15:clr>
        </p15:guide>
        <p15:guide id="2" orient="horz" pos="1141" userDrawn="1">
          <p15:clr>
            <a:srgbClr val="A4A3A4"/>
          </p15:clr>
        </p15:guide>
        <p15:guide id="3" orient="horz" pos="228" userDrawn="1">
          <p15:clr>
            <a:srgbClr val="A4A3A4"/>
          </p15:clr>
        </p15:guide>
        <p15:guide id="4" orient="horz" pos="3517" userDrawn="1">
          <p15:clr>
            <a:srgbClr val="A4A3A4"/>
          </p15:clr>
        </p15:guide>
        <p15:guide id="5" orient="horz" pos="4105" userDrawn="1">
          <p15:clr>
            <a:srgbClr val="A4A3A4"/>
          </p15:clr>
        </p15:guide>
        <p15:guide id="6" pos="3629" userDrawn="1">
          <p15:clr>
            <a:srgbClr val="A4A3A4"/>
          </p15:clr>
        </p15:guide>
        <p15:guide id="7" pos="604" userDrawn="1">
          <p15:clr>
            <a:srgbClr val="A4A3A4"/>
          </p15:clr>
        </p15:guide>
        <p15:guide id="8" pos="7076" userDrawn="1">
          <p15:clr>
            <a:srgbClr val="A4A3A4"/>
          </p15:clr>
        </p15:guide>
        <p15:guide id="9" pos="405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3"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llemlayout 2 - Marker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Tema til typografi 1 - Markerin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801"/>
  </p:normalViewPr>
  <p:slideViewPr>
    <p:cSldViewPr snapToObjects="1" showGuides="1">
      <p:cViewPr varScale="1">
        <p:scale>
          <a:sx n="84" d="100"/>
          <a:sy n="84" d="100"/>
        </p:scale>
        <p:origin x="86" y="91"/>
      </p:cViewPr>
      <p:guideLst>
        <p:guide orient="horz" pos="1365"/>
        <p:guide orient="horz" pos="1141"/>
        <p:guide orient="horz" pos="228"/>
        <p:guide orient="horz" pos="3517"/>
        <p:guide orient="horz" pos="4105"/>
        <p:guide pos="3629"/>
        <p:guide pos="604"/>
        <p:guide pos="7076"/>
        <p:guide pos="4051"/>
      </p:guideLst>
    </p:cSldViewPr>
  </p:slideViewPr>
  <p:notesTextViewPr>
    <p:cViewPr>
      <p:scale>
        <a:sx n="1" d="1"/>
        <a:sy n="1" d="1"/>
      </p:scale>
      <p:origin x="0" y="0"/>
    </p:cViewPr>
  </p:notesTextViewPr>
  <p:notesViewPr>
    <p:cSldViewPr snapToObjects="1">
      <p:cViewPr varScale="1">
        <p:scale>
          <a:sx n="112" d="100"/>
          <a:sy n="112" d="100"/>
        </p:scale>
        <p:origin x="4128"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A83489-83AA-4793-99DE-3D65AB50861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da-DK"/>
        </a:p>
      </dgm:t>
    </dgm:pt>
    <dgm:pt modelId="{BFF0A680-0277-4251-9D28-CCA7C0741327}">
      <dgm:prSet phldrT="[Tekst]" custT="1"/>
      <dgm:spPr/>
      <dgm:t>
        <a:bodyPr/>
        <a:lstStyle/>
        <a:p>
          <a:r>
            <a:rPr lang="da-DK" sz="1200" b="1" dirty="0" smtClean="0">
              <a:solidFill>
                <a:schemeClr val="accent1"/>
              </a:solidFill>
            </a:rPr>
            <a:t>Beslutnings-punkter</a:t>
          </a:r>
          <a:endParaRPr lang="da-DK" sz="1200" b="1" dirty="0">
            <a:solidFill>
              <a:schemeClr val="accent1"/>
            </a:solidFill>
          </a:endParaRPr>
        </a:p>
      </dgm:t>
    </dgm:pt>
    <dgm:pt modelId="{1EE9E32B-FE7A-463C-9AA9-E690FE4D8CF1}" type="parTrans" cxnId="{438ECF83-8A5F-4CD1-A5B2-3227909CF3AB}">
      <dgm:prSet/>
      <dgm:spPr/>
      <dgm:t>
        <a:bodyPr/>
        <a:lstStyle/>
        <a:p>
          <a:endParaRPr lang="da-DK"/>
        </a:p>
      </dgm:t>
    </dgm:pt>
    <dgm:pt modelId="{0C2C03F8-3AA4-4E41-A2BA-0DA42FA48352}" type="sibTrans" cxnId="{438ECF83-8A5F-4CD1-A5B2-3227909CF3AB}">
      <dgm:prSet/>
      <dgm:spPr/>
      <dgm:t>
        <a:bodyPr/>
        <a:lstStyle/>
        <a:p>
          <a:endParaRPr lang="da-DK"/>
        </a:p>
      </dgm:t>
    </dgm:pt>
    <dgm:pt modelId="{9155BBFB-D4D3-4F07-A4BF-C12DA25B21CE}">
      <dgm:prSet phldrT="[Tekst]" custT="1"/>
      <dgm:spPr/>
      <dgm:t>
        <a:bodyPr/>
        <a:lstStyle/>
        <a:p>
          <a:r>
            <a:rPr lang="da-DK" sz="1200" dirty="0" smtClean="0"/>
            <a:t>1. Godkendelse af dagsorden</a:t>
          </a:r>
          <a:endParaRPr lang="da-DK" sz="1200" dirty="0"/>
        </a:p>
      </dgm:t>
    </dgm:pt>
    <dgm:pt modelId="{5ED30F96-C890-44DB-8D9B-82C18AA8B05A}" type="parTrans" cxnId="{269168E5-FBE2-473F-9B8C-1F727ECB08C2}">
      <dgm:prSet/>
      <dgm:spPr/>
      <dgm:t>
        <a:bodyPr/>
        <a:lstStyle/>
        <a:p>
          <a:endParaRPr lang="da-DK"/>
        </a:p>
      </dgm:t>
    </dgm:pt>
    <dgm:pt modelId="{C2593816-6688-4688-AEA1-2A71D195D27A}" type="sibTrans" cxnId="{269168E5-FBE2-473F-9B8C-1F727ECB08C2}">
      <dgm:prSet/>
      <dgm:spPr/>
      <dgm:t>
        <a:bodyPr/>
        <a:lstStyle/>
        <a:p>
          <a:endParaRPr lang="da-DK"/>
        </a:p>
      </dgm:t>
    </dgm:pt>
    <dgm:pt modelId="{CC9B09BE-779B-4595-9F5E-D0CF7B4FEBB0}">
      <dgm:prSet phldrT="[Tekst]" custT="1"/>
      <dgm:spPr/>
      <dgm:t>
        <a:bodyPr/>
        <a:lstStyle/>
        <a:p>
          <a:r>
            <a:rPr lang="da-DK" sz="1200" dirty="0" smtClean="0"/>
            <a:t>2. Underskrift af protokollater</a:t>
          </a:r>
          <a:endParaRPr lang="da-DK" sz="1200" dirty="0"/>
        </a:p>
      </dgm:t>
    </dgm:pt>
    <dgm:pt modelId="{98A39AB7-DC8A-43DD-993A-90122A14EA34}" type="parTrans" cxnId="{EB69BB20-E3C6-4CE5-9671-64BAABAD87C1}">
      <dgm:prSet/>
      <dgm:spPr/>
      <dgm:t>
        <a:bodyPr/>
        <a:lstStyle/>
        <a:p>
          <a:endParaRPr lang="da-DK"/>
        </a:p>
      </dgm:t>
    </dgm:pt>
    <dgm:pt modelId="{2400F7BE-0FF2-4A3F-B8AC-11555449814F}" type="sibTrans" cxnId="{EB69BB20-E3C6-4CE5-9671-64BAABAD87C1}">
      <dgm:prSet/>
      <dgm:spPr/>
      <dgm:t>
        <a:bodyPr/>
        <a:lstStyle/>
        <a:p>
          <a:endParaRPr lang="da-DK"/>
        </a:p>
      </dgm:t>
    </dgm:pt>
    <dgm:pt modelId="{DAB786D9-6BA0-452B-AEEC-3516A63A2EEF}">
      <dgm:prSet phldrT="[Tekst]" custT="1"/>
      <dgm:spPr/>
      <dgm:t>
        <a:bodyPr/>
        <a:lstStyle/>
        <a:p>
          <a:r>
            <a:rPr lang="da-DK" sz="1200" dirty="0" smtClean="0"/>
            <a:t>3. Formanden og Direktionen orienterer</a:t>
          </a:r>
          <a:endParaRPr lang="da-DK" sz="1200" dirty="0"/>
        </a:p>
      </dgm:t>
    </dgm:pt>
    <dgm:pt modelId="{BFC4E8F9-DE1E-4B86-AD88-CFEF1293191A}" type="parTrans" cxnId="{B5B39183-D5B2-41E8-ABF4-5A1CC23A8F94}">
      <dgm:prSet/>
      <dgm:spPr/>
      <dgm:t>
        <a:bodyPr/>
        <a:lstStyle/>
        <a:p>
          <a:endParaRPr lang="da-DK"/>
        </a:p>
      </dgm:t>
    </dgm:pt>
    <dgm:pt modelId="{D8A5EF99-3AE3-4B17-AEB1-E1BEAE22B5A2}" type="sibTrans" cxnId="{B5B39183-D5B2-41E8-ABF4-5A1CC23A8F94}">
      <dgm:prSet/>
      <dgm:spPr/>
      <dgm:t>
        <a:bodyPr/>
        <a:lstStyle/>
        <a:p>
          <a:endParaRPr lang="da-DK"/>
        </a:p>
      </dgm:t>
    </dgm:pt>
    <dgm:pt modelId="{82D6501F-204F-4930-A02C-A0C078863126}">
      <dgm:prSet phldrT="[Tekst]" custT="1"/>
      <dgm:spPr/>
      <dgm:t>
        <a:bodyPr/>
        <a:lstStyle/>
        <a:p>
          <a:r>
            <a:rPr lang="da-DK" sz="1200" dirty="0" smtClean="0"/>
            <a:t>4. </a:t>
          </a:r>
          <a:r>
            <a:rPr lang="da-DK" sz="1200" strike="sngStrike" dirty="0" smtClean="0"/>
            <a:t>Økonomi- og ledelsesrapportering</a:t>
          </a:r>
          <a:endParaRPr lang="da-DK" sz="1200" strike="sngStrike" dirty="0"/>
        </a:p>
      </dgm:t>
    </dgm:pt>
    <dgm:pt modelId="{C4BD7E10-6577-44DA-BE62-462EE0A8FAF3}" type="parTrans" cxnId="{C4942AC1-4166-4073-B83B-6A9E5AE2A81D}">
      <dgm:prSet/>
      <dgm:spPr/>
      <dgm:t>
        <a:bodyPr/>
        <a:lstStyle/>
        <a:p>
          <a:endParaRPr lang="da-DK"/>
        </a:p>
      </dgm:t>
    </dgm:pt>
    <dgm:pt modelId="{381A0FAB-D14F-40A1-9892-EF1C96316037}" type="sibTrans" cxnId="{C4942AC1-4166-4073-B83B-6A9E5AE2A81D}">
      <dgm:prSet/>
      <dgm:spPr/>
      <dgm:t>
        <a:bodyPr/>
        <a:lstStyle/>
        <a:p>
          <a:endParaRPr lang="da-DK"/>
        </a:p>
      </dgm:t>
    </dgm:pt>
    <dgm:pt modelId="{B5916D33-E4F8-4950-975E-061A1C40CE7B}">
      <dgm:prSet phldrT="[Tekst]" custT="1"/>
      <dgm:spPr/>
      <dgm:t>
        <a:bodyPr/>
        <a:lstStyle/>
        <a:p>
          <a:r>
            <a:rPr lang="da-DK" sz="1200" dirty="0" smtClean="0"/>
            <a:t>5. </a:t>
          </a:r>
          <a:r>
            <a:rPr lang="da-DK" sz="1200" strike="sngStrike" dirty="0" smtClean="0"/>
            <a:t>Budgetforudsætninger 2019</a:t>
          </a:r>
          <a:endParaRPr lang="da-DK" sz="1200" strike="sngStrike" dirty="0"/>
        </a:p>
      </dgm:t>
    </dgm:pt>
    <dgm:pt modelId="{01B2F08B-D3BF-405C-BE07-F6012A43CB07}" type="parTrans" cxnId="{64219C4E-8B66-423E-949E-EE8603780E0D}">
      <dgm:prSet/>
      <dgm:spPr/>
      <dgm:t>
        <a:bodyPr/>
        <a:lstStyle/>
        <a:p>
          <a:endParaRPr lang="da-DK"/>
        </a:p>
      </dgm:t>
    </dgm:pt>
    <dgm:pt modelId="{C383B051-C9DA-437C-AB1C-7A684723FDE1}" type="sibTrans" cxnId="{64219C4E-8B66-423E-949E-EE8603780E0D}">
      <dgm:prSet/>
      <dgm:spPr/>
      <dgm:t>
        <a:bodyPr/>
        <a:lstStyle/>
        <a:p>
          <a:endParaRPr lang="da-DK"/>
        </a:p>
      </dgm:t>
    </dgm:pt>
    <dgm:pt modelId="{9B9008D2-D254-4825-977E-1BD694C1106E}">
      <dgm:prSet phldrT="[Tekst]" custT="1"/>
      <dgm:spPr/>
      <dgm:t>
        <a:bodyPr/>
        <a:lstStyle/>
        <a:p>
          <a:r>
            <a:rPr lang="da-DK" sz="1200" dirty="0" smtClean="0"/>
            <a:t>6. Bestyrelsessammensætning</a:t>
          </a:r>
          <a:endParaRPr lang="da-DK" sz="1200" dirty="0"/>
        </a:p>
      </dgm:t>
    </dgm:pt>
    <dgm:pt modelId="{0010B0E8-B515-46E8-9C07-1C43EF11E619}" type="parTrans" cxnId="{BDAC696E-1E84-4272-AC63-D3A2DFE533DD}">
      <dgm:prSet/>
      <dgm:spPr/>
      <dgm:t>
        <a:bodyPr/>
        <a:lstStyle/>
        <a:p>
          <a:endParaRPr lang="da-DK"/>
        </a:p>
      </dgm:t>
    </dgm:pt>
    <dgm:pt modelId="{9333706A-393A-44D0-AD7B-2E0AE6EDCA89}" type="sibTrans" cxnId="{BDAC696E-1E84-4272-AC63-D3A2DFE533DD}">
      <dgm:prSet/>
      <dgm:spPr/>
      <dgm:t>
        <a:bodyPr/>
        <a:lstStyle/>
        <a:p>
          <a:endParaRPr lang="da-DK"/>
        </a:p>
      </dgm:t>
    </dgm:pt>
    <dgm:pt modelId="{6F822EE5-EEEA-4E22-A9E4-F0AD681AE2C5}">
      <dgm:prSet phldrT="[Tekst]" custT="1"/>
      <dgm:spPr/>
      <dgm:t>
        <a:bodyPr/>
        <a:lstStyle/>
        <a:p>
          <a:r>
            <a:rPr lang="da-DK" sz="1200" dirty="0" smtClean="0"/>
            <a:t>7. Dansk Fjernvarmes Landsmøde - tilmelding</a:t>
          </a:r>
          <a:endParaRPr lang="da-DK" sz="1200" dirty="0"/>
        </a:p>
      </dgm:t>
    </dgm:pt>
    <dgm:pt modelId="{2EE89F22-9AF6-46A5-9B72-D4EA2311E933}" type="parTrans" cxnId="{88B9990F-EE95-48E2-8066-B63EC9530AE0}">
      <dgm:prSet/>
      <dgm:spPr/>
      <dgm:t>
        <a:bodyPr/>
        <a:lstStyle/>
        <a:p>
          <a:endParaRPr lang="da-DK"/>
        </a:p>
      </dgm:t>
    </dgm:pt>
    <dgm:pt modelId="{9068A69B-2270-420A-B4DB-90360B74534A}" type="sibTrans" cxnId="{88B9990F-EE95-48E2-8066-B63EC9530AE0}">
      <dgm:prSet/>
      <dgm:spPr/>
      <dgm:t>
        <a:bodyPr/>
        <a:lstStyle/>
        <a:p>
          <a:endParaRPr lang="da-DK"/>
        </a:p>
      </dgm:t>
    </dgm:pt>
    <dgm:pt modelId="{52919209-EFCA-4338-B638-51E9A0FCF6A3}">
      <dgm:prSet phldrT="[Tekst]" custT="1"/>
      <dgm:spPr/>
      <dgm:t>
        <a:bodyPr/>
        <a:lstStyle/>
        <a:p>
          <a:r>
            <a:rPr lang="da-DK" sz="1200" dirty="0" smtClean="0"/>
            <a:t>9. </a:t>
          </a:r>
          <a:r>
            <a:rPr lang="da-DK" sz="1200" strike="sngStrike" dirty="0" smtClean="0"/>
            <a:t>Fjernvarmeudbygning i Helsingør Centrum</a:t>
          </a:r>
          <a:endParaRPr lang="da-DK" sz="1200" strike="sngStrike" dirty="0"/>
        </a:p>
      </dgm:t>
    </dgm:pt>
    <dgm:pt modelId="{9FA69546-ED38-4CFB-B9FE-D145AAAD7A8C}" type="parTrans" cxnId="{67DFB61D-1785-4A58-9613-B689B8059EDD}">
      <dgm:prSet/>
      <dgm:spPr/>
      <dgm:t>
        <a:bodyPr/>
        <a:lstStyle/>
        <a:p>
          <a:endParaRPr lang="da-DK"/>
        </a:p>
      </dgm:t>
    </dgm:pt>
    <dgm:pt modelId="{0ABB9C1D-9B5F-4409-8E5D-DDB04626BEBC}" type="sibTrans" cxnId="{67DFB61D-1785-4A58-9613-B689B8059EDD}">
      <dgm:prSet/>
      <dgm:spPr/>
      <dgm:t>
        <a:bodyPr/>
        <a:lstStyle/>
        <a:p>
          <a:endParaRPr lang="da-DK"/>
        </a:p>
      </dgm:t>
    </dgm:pt>
    <dgm:pt modelId="{377AC815-ACDB-4F61-83C7-B1A9F424DC98}">
      <dgm:prSet phldrT="[Tekst]" custT="1"/>
      <dgm:spPr/>
      <dgm:t>
        <a:bodyPr/>
        <a:lstStyle/>
        <a:p>
          <a:r>
            <a:rPr lang="da-DK" sz="1200" dirty="0" smtClean="0"/>
            <a:t>8. Forsikringsgennemgang</a:t>
          </a:r>
          <a:endParaRPr lang="da-DK" sz="1200" dirty="0"/>
        </a:p>
      </dgm:t>
    </dgm:pt>
    <dgm:pt modelId="{01093202-59BE-4F01-BE42-711C96861609}" type="parTrans" cxnId="{D9AEF871-62A0-4B5F-9098-1F35162190F3}">
      <dgm:prSet/>
      <dgm:spPr/>
      <dgm:t>
        <a:bodyPr/>
        <a:lstStyle/>
        <a:p>
          <a:endParaRPr lang="da-DK"/>
        </a:p>
      </dgm:t>
    </dgm:pt>
    <dgm:pt modelId="{77C1D071-D959-4433-A83C-EB88DFFCA8F7}" type="sibTrans" cxnId="{D9AEF871-62A0-4B5F-9098-1F35162190F3}">
      <dgm:prSet/>
      <dgm:spPr/>
      <dgm:t>
        <a:bodyPr/>
        <a:lstStyle/>
        <a:p>
          <a:endParaRPr lang="da-DK"/>
        </a:p>
      </dgm:t>
    </dgm:pt>
    <dgm:pt modelId="{76ACAE91-AE9A-4DD5-B938-F3DA5215DFBD}">
      <dgm:prSet phldrT="[Tekst]" custT="1"/>
      <dgm:spPr/>
      <dgm:t>
        <a:bodyPr/>
        <a:lstStyle/>
        <a:p>
          <a:r>
            <a:rPr lang="da-DK" sz="1200" dirty="0" smtClean="0"/>
            <a:t>11. Udbud af renovationsopgaver</a:t>
          </a:r>
          <a:endParaRPr lang="da-DK" sz="1200" dirty="0"/>
        </a:p>
      </dgm:t>
    </dgm:pt>
    <dgm:pt modelId="{7779628E-E91D-49BC-B344-90A47EB22487}" type="parTrans" cxnId="{09FBB723-5E15-44E4-94DA-D61001F46451}">
      <dgm:prSet/>
      <dgm:spPr/>
      <dgm:t>
        <a:bodyPr/>
        <a:lstStyle/>
        <a:p>
          <a:endParaRPr lang="da-DK"/>
        </a:p>
      </dgm:t>
    </dgm:pt>
    <dgm:pt modelId="{BA82344B-BC8B-4432-9508-6F1D228FC375}" type="sibTrans" cxnId="{09FBB723-5E15-44E4-94DA-D61001F46451}">
      <dgm:prSet/>
      <dgm:spPr/>
      <dgm:t>
        <a:bodyPr/>
        <a:lstStyle/>
        <a:p>
          <a:endParaRPr lang="da-DK"/>
        </a:p>
      </dgm:t>
    </dgm:pt>
    <dgm:pt modelId="{C2F92705-9F07-4292-8478-99E3A9800838}">
      <dgm:prSet phldrT="[Tekst]" custT="1"/>
      <dgm:spPr/>
      <dgm:t>
        <a:bodyPr/>
        <a:lstStyle/>
        <a:p>
          <a:r>
            <a:rPr lang="da-DK" sz="1200" dirty="0" smtClean="0"/>
            <a:t>12. Genbrugsplads på Energivej</a:t>
          </a:r>
          <a:endParaRPr lang="da-DK" sz="1200" dirty="0"/>
        </a:p>
      </dgm:t>
    </dgm:pt>
    <dgm:pt modelId="{D1AF2063-4C5D-4C7B-A067-B8AAF5D5B716}" type="parTrans" cxnId="{F03FA42A-7BC6-4637-AC47-5BD3F69A7F5B}">
      <dgm:prSet/>
      <dgm:spPr/>
      <dgm:t>
        <a:bodyPr/>
        <a:lstStyle/>
        <a:p>
          <a:endParaRPr lang="da-DK"/>
        </a:p>
      </dgm:t>
    </dgm:pt>
    <dgm:pt modelId="{50998FAD-A43F-44E1-971C-F31709F17930}" type="sibTrans" cxnId="{F03FA42A-7BC6-4637-AC47-5BD3F69A7F5B}">
      <dgm:prSet/>
      <dgm:spPr/>
      <dgm:t>
        <a:bodyPr/>
        <a:lstStyle/>
        <a:p>
          <a:endParaRPr lang="da-DK"/>
        </a:p>
      </dgm:t>
    </dgm:pt>
    <dgm:pt modelId="{46FF9DD2-A4D3-4FF4-9E24-8E75EBF80114}">
      <dgm:prSet phldrT="[Tekst]" custT="1"/>
      <dgm:spPr/>
      <dgm:t>
        <a:bodyPr/>
        <a:lstStyle/>
        <a:p>
          <a:r>
            <a:rPr lang="da-DK" sz="1200" dirty="0" smtClean="0"/>
            <a:t>10. </a:t>
          </a:r>
          <a:r>
            <a:rPr lang="da-DK" sz="1200" strike="sngStrike" dirty="0" smtClean="0"/>
            <a:t>Fjernvarmeudbygning i Espergærde</a:t>
          </a:r>
          <a:endParaRPr lang="da-DK" sz="1200" strike="sngStrike" dirty="0"/>
        </a:p>
      </dgm:t>
    </dgm:pt>
    <dgm:pt modelId="{38AE6EFE-B8CA-4ABF-A61B-637688D7A134}" type="parTrans" cxnId="{8D121E39-81CD-456E-BA52-784A2D383BD4}">
      <dgm:prSet/>
      <dgm:spPr/>
      <dgm:t>
        <a:bodyPr/>
        <a:lstStyle/>
        <a:p>
          <a:endParaRPr lang="da-DK"/>
        </a:p>
      </dgm:t>
    </dgm:pt>
    <dgm:pt modelId="{BE60CD57-BC45-4E66-B226-B6C8DAD67053}" type="sibTrans" cxnId="{8D121E39-81CD-456E-BA52-784A2D383BD4}">
      <dgm:prSet/>
      <dgm:spPr/>
      <dgm:t>
        <a:bodyPr/>
        <a:lstStyle/>
        <a:p>
          <a:endParaRPr lang="da-DK"/>
        </a:p>
      </dgm:t>
    </dgm:pt>
    <dgm:pt modelId="{252B0117-31E5-4A2C-82FF-6FD357FD2A58}">
      <dgm:prSet phldrT="[Tekst]" custT="1"/>
      <dgm:spPr/>
      <dgm:t>
        <a:bodyPr/>
        <a:lstStyle/>
        <a:p>
          <a:r>
            <a:rPr lang="da-DK" sz="1200" dirty="0" smtClean="0"/>
            <a:t>13. Ny affaldsgebyrstruktur for private</a:t>
          </a:r>
          <a:endParaRPr lang="da-DK" sz="1200" dirty="0"/>
        </a:p>
      </dgm:t>
    </dgm:pt>
    <dgm:pt modelId="{7F320D5D-7684-4202-B3CB-4D5CA0262B4A}" type="parTrans" cxnId="{F3FB25A7-A252-4843-A58C-52668C4EEC77}">
      <dgm:prSet/>
      <dgm:spPr/>
      <dgm:t>
        <a:bodyPr/>
        <a:lstStyle/>
        <a:p>
          <a:endParaRPr lang="da-DK"/>
        </a:p>
      </dgm:t>
    </dgm:pt>
    <dgm:pt modelId="{D3066864-8E14-4CC8-B402-E27BD10B5573}" type="sibTrans" cxnId="{F3FB25A7-A252-4843-A58C-52668C4EEC77}">
      <dgm:prSet/>
      <dgm:spPr/>
      <dgm:t>
        <a:bodyPr/>
        <a:lstStyle/>
        <a:p>
          <a:endParaRPr lang="da-DK"/>
        </a:p>
      </dgm:t>
    </dgm:pt>
    <dgm:pt modelId="{F1C1C263-DF7B-489A-93D7-75A8354D133B}" type="pres">
      <dgm:prSet presAssocID="{0FA83489-83AA-4793-99DE-3D65AB50861C}" presName="vert0" presStyleCnt="0">
        <dgm:presLayoutVars>
          <dgm:dir/>
          <dgm:animOne val="branch"/>
          <dgm:animLvl val="lvl"/>
        </dgm:presLayoutVars>
      </dgm:prSet>
      <dgm:spPr/>
      <dgm:t>
        <a:bodyPr/>
        <a:lstStyle/>
        <a:p>
          <a:endParaRPr lang="da-DK"/>
        </a:p>
      </dgm:t>
    </dgm:pt>
    <dgm:pt modelId="{3A5E326B-368A-45CE-AC0A-0B094B5CCC8D}" type="pres">
      <dgm:prSet presAssocID="{BFF0A680-0277-4251-9D28-CCA7C0741327}" presName="thickLine" presStyleLbl="alignNode1" presStyleIdx="0" presStyleCnt="1"/>
      <dgm:spPr/>
    </dgm:pt>
    <dgm:pt modelId="{A739235E-5C2A-4D34-9229-95E490A02B21}" type="pres">
      <dgm:prSet presAssocID="{BFF0A680-0277-4251-9D28-CCA7C0741327}" presName="horz1" presStyleCnt="0"/>
      <dgm:spPr/>
    </dgm:pt>
    <dgm:pt modelId="{5CEBC8DE-1152-4028-BB05-95C3BCBFEA8E}" type="pres">
      <dgm:prSet presAssocID="{BFF0A680-0277-4251-9D28-CCA7C0741327}" presName="tx1" presStyleLbl="revTx" presStyleIdx="0" presStyleCnt="14"/>
      <dgm:spPr/>
      <dgm:t>
        <a:bodyPr/>
        <a:lstStyle/>
        <a:p>
          <a:endParaRPr lang="da-DK"/>
        </a:p>
      </dgm:t>
    </dgm:pt>
    <dgm:pt modelId="{A6BBAC32-D34D-41CC-B621-B81E193FB30F}" type="pres">
      <dgm:prSet presAssocID="{BFF0A680-0277-4251-9D28-CCA7C0741327}" presName="vert1" presStyleCnt="0"/>
      <dgm:spPr/>
    </dgm:pt>
    <dgm:pt modelId="{ED131202-7273-409C-B493-CAEC0E1C64ED}" type="pres">
      <dgm:prSet presAssocID="{9155BBFB-D4D3-4F07-A4BF-C12DA25B21CE}" presName="vertSpace2a" presStyleCnt="0"/>
      <dgm:spPr/>
    </dgm:pt>
    <dgm:pt modelId="{97E91188-CE68-431F-8EDA-1539373712B6}" type="pres">
      <dgm:prSet presAssocID="{9155BBFB-D4D3-4F07-A4BF-C12DA25B21CE}" presName="horz2" presStyleCnt="0"/>
      <dgm:spPr/>
    </dgm:pt>
    <dgm:pt modelId="{9F7FFEA5-6902-4A7A-A07C-A8FAF0A5EA3E}" type="pres">
      <dgm:prSet presAssocID="{9155BBFB-D4D3-4F07-A4BF-C12DA25B21CE}" presName="horzSpace2" presStyleCnt="0"/>
      <dgm:spPr/>
    </dgm:pt>
    <dgm:pt modelId="{B4D3465A-4437-4356-A4A0-A35796071859}" type="pres">
      <dgm:prSet presAssocID="{9155BBFB-D4D3-4F07-A4BF-C12DA25B21CE}" presName="tx2" presStyleLbl="revTx" presStyleIdx="1" presStyleCnt="14"/>
      <dgm:spPr/>
      <dgm:t>
        <a:bodyPr/>
        <a:lstStyle/>
        <a:p>
          <a:endParaRPr lang="da-DK"/>
        </a:p>
      </dgm:t>
    </dgm:pt>
    <dgm:pt modelId="{2813C42B-D49A-4ED2-9A85-1C781AA0EE89}" type="pres">
      <dgm:prSet presAssocID="{9155BBFB-D4D3-4F07-A4BF-C12DA25B21CE}" presName="vert2" presStyleCnt="0"/>
      <dgm:spPr/>
    </dgm:pt>
    <dgm:pt modelId="{27575DC7-8C70-401F-B94C-23B92C7F6962}" type="pres">
      <dgm:prSet presAssocID="{9155BBFB-D4D3-4F07-A4BF-C12DA25B21CE}" presName="thinLine2b" presStyleLbl="callout" presStyleIdx="0" presStyleCnt="13"/>
      <dgm:spPr/>
    </dgm:pt>
    <dgm:pt modelId="{4B831A8B-55AE-454A-976C-D90FE9A7BE3F}" type="pres">
      <dgm:prSet presAssocID="{9155BBFB-D4D3-4F07-A4BF-C12DA25B21CE}" presName="vertSpace2b" presStyleCnt="0"/>
      <dgm:spPr/>
    </dgm:pt>
    <dgm:pt modelId="{2FA5E622-5748-4A64-A651-3EBFA8865B82}" type="pres">
      <dgm:prSet presAssocID="{CC9B09BE-779B-4595-9F5E-D0CF7B4FEBB0}" presName="horz2" presStyleCnt="0"/>
      <dgm:spPr/>
    </dgm:pt>
    <dgm:pt modelId="{BABCA473-88D8-411A-9A6C-BAD86920EFA1}" type="pres">
      <dgm:prSet presAssocID="{CC9B09BE-779B-4595-9F5E-D0CF7B4FEBB0}" presName="horzSpace2" presStyleCnt="0"/>
      <dgm:spPr/>
    </dgm:pt>
    <dgm:pt modelId="{12F8273C-DE87-477E-BAE8-A34A8DA41083}" type="pres">
      <dgm:prSet presAssocID="{CC9B09BE-779B-4595-9F5E-D0CF7B4FEBB0}" presName="tx2" presStyleLbl="revTx" presStyleIdx="2" presStyleCnt="14"/>
      <dgm:spPr/>
      <dgm:t>
        <a:bodyPr/>
        <a:lstStyle/>
        <a:p>
          <a:endParaRPr lang="da-DK"/>
        </a:p>
      </dgm:t>
    </dgm:pt>
    <dgm:pt modelId="{E695412A-E125-4A72-8DF6-183E0EA5D234}" type="pres">
      <dgm:prSet presAssocID="{CC9B09BE-779B-4595-9F5E-D0CF7B4FEBB0}" presName="vert2" presStyleCnt="0"/>
      <dgm:spPr/>
    </dgm:pt>
    <dgm:pt modelId="{60F216FD-13B3-428B-AC0A-56C46D937197}" type="pres">
      <dgm:prSet presAssocID="{CC9B09BE-779B-4595-9F5E-D0CF7B4FEBB0}" presName="thinLine2b" presStyleLbl="callout" presStyleIdx="1" presStyleCnt="13"/>
      <dgm:spPr/>
    </dgm:pt>
    <dgm:pt modelId="{CE8A0760-33CF-4EF1-840B-27A135171577}" type="pres">
      <dgm:prSet presAssocID="{CC9B09BE-779B-4595-9F5E-D0CF7B4FEBB0}" presName="vertSpace2b" presStyleCnt="0"/>
      <dgm:spPr/>
    </dgm:pt>
    <dgm:pt modelId="{9A77AD01-C372-4774-BAEB-F4398410144E}" type="pres">
      <dgm:prSet presAssocID="{DAB786D9-6BA0-452B-AEEC-3516A63A2EEF}" presName="horz2" presStyleCnt="0"/>
      <dgm:spPr/>
    </dgm:pt>
    <dgm:pt modelId="{8B6B2978-B0EB-4EF3-94D6-ECE9572E976D}" type="pres">
      <dgm:prSet presAssocID="{DAB786D9-6BA0-452B-AEEC-3516A63A2EEF}" presName="horzSpace2" presStyleCnt="0"/>
      <dgm:spPr/>
    </dgm:pt>
    <dgm:pt modelId="{6DF7BB97-E8C6-494F-886E-DBAF66F52A70}" type="pres">
      <dgm:prSet presAssocID="{DAB786D9-6BA0-452B-AEEC-3516A63A2EEF}" presName="tx2" presStyleLbl="revTx" presStyleIdx="3" presStyleCnt="14"/>
      <dgm:spPr/>
      <dgm:t>
        <a:bodyPr/>
        <a:lstStyle/>
        <a:p>
          <a:endParaRPr lang="da-DK"/>
        </a:p>
      </dgm:t>
    </dgm:pt>
    <dgm:pt modelId="{2696ECDA-7BDF-4F8A-9E1B-104552CACCE6}" type="pres">
      <dgm:prSet presAssocID="{DAB786D9-6BA0-452B-AEEC-3516A63A2EEF}" presName="vert2" presStyleCnt="0"/>
      <dgm:spPr/>
    </dgm:pt>
    <dgm:pt modelId="{FA478A36-A64E-460F-AE67-40392AE39135}" type="pres">
      <dgm:prSet presAssocID="{DAB786D9-6BA0-452B-AEEC-3516A63A2EEF}" presName="thinLine2b" presStyleLbl="callout" presStyleIdx="2" presStyleCnt="13"/>
      <dgm:spPr/>
    </dgm:pt>
    <dgm:pt modelId="{A062A26B-F372-462C-BFAA-EEAE8F24AEC3}" type="pres">
      <dgm:prSet presAssocID="{DAB786D9-6BA0-452B-AEEC-3516A63A2EEF}" presName="vertSpace2b" presStyleCnt="0"/>
      <dgm:spPr/>
    </dgm:pt>
    <dgm:pt modelId="{63916156-F8FD-412D-B0BF-D86986506E39}" type="pres">
      <dgm:prSet presAssocID="{82D6501F-204F-4930-A02C-A0C078863126}" presName="horz2" presStyleCnt="0"/>
      <dgm:spPr/>
    </dgm:pt>
    <dgm:pt modelId="{AE805869-FF8C-41BF-BA75-7E87622F8739}" type="pres">
      <dgm:prSet presAssocID="{82D6501F-204F-4930-A02C-A0C078863126}" presName="horzSpace2" presStyleCnt="0"/>
      <dgm:spPr/>
    </dgm:pt>
    <dgm:pt modelId="{78AB4A41-79DD-48A9-88BF-991BD3B102A6}" type="pres">
      <dgm:prSet presAssocID="{82D6501F-204F-4930-A02C-A0C078863126}" presName="tx2" presStyleLbl="revTx" presStyleIdx="4" presStyleCnt="14"/>
      <dgm:spPr/>
      <dgm:t>
        <a:bodyPr/>
        <a:lstStyle/>
        <a:p>
          <a:endParaRPr lang="da-DK"/>
        </a:p>
      </dgm:t>
    </dgm:pt>
    <dgm:pt modelId="{AA50835C-609A-4933-AC3F-468EC6BEFEE8}" type="pres">
      <dgm:prSet presAssocID="{82D6501F-204F-4930-A02C-A0C078863126}" presName="vert2" presStyleCnt="0"/>
      <dgm:spPr/>
    </dgm:pt>
    <dgm:pt modelId="{D4BF0867-9340-4A6D-B1BF-BFBD81106D63}" type="pres">
      <dgm:prSet presAssocID="{82D6501F-204F-4930-A02C-A0C078863126}" presName="thinLine2b" presStyleLbl="callout" presStyleIdx="3" presStyleCnt="13"/>
      <dgm:spPr/>
    </dgm:pt>
    <dgm:pt modelId="{D5CBBB0B-AB29-4747-B814-62F7EC0597C3}" type="pres">
      <dgm:prSet presAssocID="{82D6501F-204F-4930-A02C-A0C078863126}" presName="vertSpace2b" presStyleCnt="0"/>
      <dgm:spPr/>
    </dgm:pt>
    <dgm:pt modelId="{FDCC149A-6B5A-4C89-8748-1968A3604207}" type="pres">
      <dgm:prSet presAssocID="{B5916D33-E4F8-4950-975E-061A1C40CE7B}" presName="horz2" presStyleCnt="0"/>
      <dgm:spPr/>
    </dgm:pt>
    <dgm:pt modelId="{0B8F047A-8D4E-4207-B268-DE959E10AC44}" type="pres">
      <dgm:prSet presAssocID="{B5916D33-E4F8-4950-975E-061A1C40CE7B}" presName="horzSpace2" presStyleCnt="0"/>
      <dgm:spPr/>
    </dgm:pt>
    <dgm:pt modelId="{86FCFEFF-6A2E-4C6F-8AAF-B1C735D8D22B}" type="pres">
      <dgm:prSet presAssocID="{B5916D33-E4F8-4950-975E-061A1C40CE7B}" presName="tx2" presStyleLbl="revTx" presStyleIdx="5" presStyleCnt="14"/>
      <dgm:spPr/>
      <dgm:t>
        <a:bodyPr/>
        <a:lstStyle/>
        <a:p>
          <a:endParaRPr lang="da-DK"/>
        </a:p>
      </dgm:t>
    </dgm:pt>
    <dgm:pt modelId="{5D96573E-D248-4F85-8217-5630CDDBCA39}" type="pres">
      <dgm:prSet presAssocID="{B5916D33-E4F8-4950-975E-061A1C40CE7B}" presName="vert2" presStyleCnt="0"/>
      <dgm:spPr/>
    </dgm:pt>
    <dgm:pt modelId="{632B04C4-A95F-48F0-8DF6-647BF15CB0DC}" type="pres">
      <dgm:prSet presAssocID="{B5916D33-E4F8-4950-975E-061A1C40CE7B}" presName="thinLine2b" presStyleLbl="callout" presStyleIdx="4" presStyleCnt="13"/>
      <dgm:spPr/>
    </dgm:pt>
    <dgm:pt modelId="{2FFF8B47-E679-4845-806A-E4337D3A9CFA}" type="pres">
      <dgm:prSet presAssocID="{B5916D33-E4F8-4950-975E-061A1C40CE7B}" presName="vertSpace2b" presStyleCnt="0"/>
      <dgm:spPr/>
    </dgm:pt>
    <dgm:pt modelId="{73E6146C-2853-4074-ACB0-F392B37DF63D}" type="pres">
      <dgm:prSet presAssocID="{9B9008D2-D254-4825-977E-1BD694C1106E}" presName="horz2" presStyleCnt="0"/>
      <dgm:spPr/>
    </dgm:pt>
    <dgm:pt modelId="{A1F33A66-5A6A-4013-BEA1-D217F0834FA0}" type="pres">
      <dgm:prSet presAssocID="{9B9008D2-D254-4825-977E-1BD694C1106E}" presName="horzSpace2" presStyleCnt="0"/>
      <dgm:spPr/>
    </dgm:pt>
    <dgm:pt modelId="{3F9B7B43-936E-4706-818C-3698359C6A0C}" type="pres">
      <dgm:prSet presAssocID="{9B9008D2-D254-4825-977E-1BD694C1106E}" presName="tx2" presStyleLbl="revTx" presStyleIdx="6" presStyleCnt="14"/>
      <dgm:spPr/>
      <dgm:t>
        <a:bodyPr/>
        <a:lstStyle/>
        <a:p>
          <a:endParaRPr lang="da-DK"/>
        </a:p>
      </dgm:t>
    </dgm:pt>
    <dgm:pt modelId="{D5267ABB-0463-42CB-89AB-7A47C0F80E81}" type="pres">
      <dgm:prSet presAssocID="{9B9008D2-D254-4825-977E-1BD694C1106E}" presName="vert2" presStyleCnt="0"/>
      <dgm:spPr/>
    </dgm:pt>
    <dgm:pt modelId="{FEF267B4-78FB-477C-A784-409F24F21E83}" type="pres">
      <dgm:prSet presAssocID="{9B9008D2-D254-4825-977E-1BD694C1106E}" presName="thinLine2b" presStyleLbl="callout" presStyleIdx="5" presStyleCnt="13"/>
      <dgm:spPr/>
    </dgm:pt>
    <dgm:pt modelId="{E69E1AD4-46A1-488B-B4CA-735434EF5038}" type="pres">
      <dgm:prSet presAssocID="{9B9008D2-D254-4825-977E-1BD694C1106E}" presName="vertSpace2b" presStyleCnt="0"/>
      <dgm:spPr/>
    </dgm:pt>
    <dgm:pt modelId="{D956585A-626D-4D42-9009-DAA1A230DE86}" type="pres">
      <dgm:prSet presAssocID="{6F822EE5-EEEA-4E22-A9E4-F0AD681AE2C5}" presName="horz2" presStyleCnt="0"/>
      <dgm:spPr/>
    </dgm:pt>
    <dgm:pt modelId="{CA20752A-F20B-49CB-8898-8998CD1A4B0D}" type="pres">
      <dgm:prSet presAssocID="{6F822EE5-EEEA-4E22-A9E4-F0AD681AE2C5}" presName="horzSpace2" presStyleCnt="0"/>
      <dgm:spPr/>
    </dgm:pt>
    <dgm:pt modelId="{C4A61F64-F72F-4A2E-8B0E-DD42FD3A8964}" type="pres">
      <dgm:prSet presAssocID="{6F822EE5-EEEA-4E22-A9E4-F0AD681AE2C5}" presName="tx2" presStyleLbl="revTx" presStyleIdx="7" presStyleCnt="14"/>
      <dgm:spPr/>
      <dgm:t>
        <a:bodyPr/>
        <a:lstStyle/>
        <a:p>
          <a:endParaRPr lang="da-DK"/>
        </a:p>
      </dgm:t>
    </dgm:pt>
    <dgm:pt modelId="{654A50FB-344C-4519-AF3B-91D177DF6B49}" type="pres">
      <dgm:prSet presAssocID="{6F822EE5-EEEA-4E22-A9E4-F0AD681AE2C5}" presName="vert2" presStyleCnt="0"/>
      <dgm:spPr/>
    </dgm:pt>
    <dgm:pt modelId="{C0C48FA6-ED8F-4F05-A082-DE5722BC19C9}" type="pres">
      <dgm:prSet presAssocID="{6F822EE5-EEEA-4E22-A9E4-F0AD681AE2C5}" presName="thinLine2b" presStyleLbl="callout" presStyleIdx="6" presStyleCnt="13"/>
      <dgm:spPr/>
    </dgm:pt>
    <dgm:pt modelId="{36BA96DA-5A06-4CD7-980B-802C291BE1C7}" type="pres">
      <dgm:prSet presAssocID="{6F822EE5-EEEA-4E22-A9E4-F0AD681AE2C5}" presName="vertSpace2b" presStyleCnt="0"/>
      <dgm:spPr/>
    </dgm:pt>
    <dgm:pt modelId="{E99A3FCA-29BE-4B97-ABCF-A4EF0E9CAC56}" type="pres">
      <dgm:prSet presAssocID="{377AC815-ACDB-4F61-83C7-B1A9F424DC98}" presName="horz2" presStyleCnt="0"/>
      <dgm:spPr/>
    </dgm:pt>
    <dgm:pt modelId="{A61B3393-9AB6-40C3-9101-4B1C48112ED4}" type="pres">
      <dgm:prSet presAssocID="{377AC815-ACDB-4F61-83C7-B1A9F424DC98}" presName="horzSpace2" presStyleCnt="0"/>
      <dgm:spPr/>
    </dgm:pt>
    <dgm:pt modelId="{C08A6E19-66E5-49D6-8B1E-F228220018E3}" type="pres">
      <dgm:prSet presAssocID="{377AC815-ACDB-4F61-83C7-B1A9F424DC98}" presName="tx2" presStyleLbl="revTx" presStyleIdx="8" presStyleCnt="14"/>
      <dgm:spPr/>
      <dgm:t>
        <a:bodyPr/>
        <a:lstStyle/>
        <a:p>
          <a:endParaRPr lang="da-DK"/>
        </a:p>
      </dgm:t>
    </dgm:pt>
    <dgm:pt modelId="{48C3E256-8C60-403A-BC6E-D121AFA4C16E}" type="pres">
      <dgm:prSet presAssocID="{377AC815-ACDB-4F61-83C7-B1A9F424DC98}" presName="vert2" presStyleCnt="0"/>
      <dgm:spPr/>
    </dgm:pt>
    <dgm:pt modelId="{E5C4BCB9-1E18-4A2E-AF32-ABAB1349E0A8}" type="pres">
      <dgm:prSet presAssocID="{377AC815-ACDB-4F61-83C7-B1A9F424DC98}" presName="thinLine2b" presStyleLbl="callout" presStyleIdx="7" presStyleCnt="13"/>
      <dgm:spPr/>
    </dgm:pt>
    <dgm:pt modelId="{94104D51-85E0-47CB-8F86-652FE2C8DD7F}" type="pres">
      <dgm:prSet presAssocID="{377AC815-ACDB-4F61-83C7-B1A9F424DC98}" presName="vertSpace2b" presStyleCnt="0"/>
      <dgm:spPr/>
    </dgm:pt>
    <dgm:pt modelId="{B143DFFF-FF09-4A98-A40B-92DBE9F69D78}" type="pres">
      <dgm:prSet presAssocID="{52919209-EFCA-4338-B638-51E9A0FCF6A3}" presName="horz2" presStyleCnt="0"/>
      <dgm:spPr/>
    </dgm:pt>
    <dgm:pt modelId="{36C3DBC9-CDC0-4D90-B2EE-A0E3A8287234}" type="pres">
      <dgm:prSet presAssocID="{52919209-EFCA-4338-B638-51E9A0FCF6A3}" presName="horzSpace2" presStyleCnt="0"/>
      <dgm:spPr/>
    </dgm:pt>
    <dgm:pt modelId="{05703077-B883-4A9E-8201-6A156C7CEC0F}" type="pres">
      <dgm:prSet presAssocID="{52919209-EFCA-4338-B638-51E9A0FCF6A3}" presName="tx2" presStyleLbl="revTx" presStyleIdx="9" presStyleCnt="14"/>
      <dgm:spPr/>
      <dgm:t>
        <a:bodyPr/>
        <a:lstStyle/>
        <a:p>
          <a:endParaRPr lang="da-DK"/>
        </a:p>
      </dgm:t>
    </dgm:pt>
    <dgm:pt modelId="{D5DCF5F7-83BE-4EFC-8244-0C422EDE7B50}" type="pres">
      <dgm:prSet presAssocID="{52919209-EFCA-4338-B638-51E9A0FCF6A3}" presName="vert2" presStyleCnt="0"/>
      <dgm:spPr/>
    </dgm:pt>
    <dgm:pt modelId="{1DC683DB-5A6A-457D-8FDA-1F67501424F3}" type="pres">
      <dgm:prSet presAssocID="{52919209-EFCA-4338-B638-51E9A0FCF6A3}" presName="thinLine2b" presStyleLbl="callout" presStyleIdx="8" presStyleCnt="13"/>
      <dgm:spPr/>
    </dgm:pt>
    <dgm:pt modelId="{50AD332F-9C53-4D19-8787-831E399D56CC}" type="pres">
      <dgm:prSet presAssocID="{52919209-EFCA-4338-B638-51E9A0FCF6A3}" presName="vertSpace2b" presStyleCnt="0"/>
      <dgm:spPr/>
    </dgm:pt>
    <dgm:pt modelId="{717C299C-01BA-459D-AC73-A4D5371AF51D}" type="pres">
      <dgm:prSet presAssocID="{46FF9DD2-A4D3-4FF4-9E24-8E75EBF80114}" presName="horz2" presStyleCnt="0"/>
      <dgm:spPr/>
    </dgm:pt>
    <dgm:pt modelId="{810090E4-BE3A-429A-A0AD-354121FB6201}" type="pres">
      <dgm:prSet presAssocID="{46FF9DD2-A4D3-4FF4-9E24-8E75EBF80114}" presName="horzSpace2" presStyleCnt="0"/>
      <dgm:spPr/>
    </dgm:pt>
    <dgm:pt modelId="{68DECBB9-5A3F-42AC-891E-D61C25769BCC}" type="pres">
      <dgm:prSet presAssocID="{46FF9DD2-A4D3-4FF4-9E24-8E75EBF80114}" presName="tx2" presStyleLbl="revTx" presStyleIdx="10" presStyleCnt="14"/>
      <dgm:spPr/>
      <dgm:t>
        <a:bodyPr/>
        <a:lstStyle/>
        <a:p>
          <a:endParaRPr lang="da-DK"/>
        </a:p>
      </dgm:t>
    </dgm:pt>
    <dgm:pt modelId="{755DD927-0D1E-47DB-BC84-400925A81C43}" type="pres">
      <dgm:prSet presAssocID="{46FF9DD2-A4D3-4FF4-9E24-8E75EBF80114}" presName="vert2" presStyleCnt="0"/>
      <dgm:spPr/>
    </dgm:pt>
    <dgm:pt modelId="{9CF42E6E-6921-4471-8655-33E2BDDB78FB}" type="pres">
      <dgm:prSet presAssocID="{46FF9DD2-A4D3-4FF4-9E24-8E75EBF80114}" presName="thinLine2b" presStyleLbl="callout" presStyleIdx="9" presStyleCnt="13"/>
      <dgm:spPr/>
    </dgm:pt>
    <dgm:pt modelId="{0569975B-6AB3-4603-B86C-12893CC73C45}" type="pres">
      <dgm:prSet presAssocID="{46FF9DD2-A4D3-4FF4-9E24-8E75EBF80114}" presName="vertSpace2b" presStyleCnt="0"/>
      <dgm:spPr/>
    </dgm:pt>
    <dgm:pt modelId="{D03B1F0F-8992-41AE-BB6E-404BE9CF3CC2}" type="pres">
      <dgm:prSet presAssocID="{76ACAE91-AE9A-4DD5-B938-F3DA5215DFBD}" presName="horz2" presStyleCnt="0"/>
      <dgm:spPr/>
    </dgm:pt>
    <dgm:pt modelId="{B7128A0B-AF5E-4CA3-AE64-6E737E515B9C}" type="pres">
      <dgm:prSet presAssocID="{76ACAE91-AE9A-4DD5-B938-F3DA5215DFBD}" presName="horzSpace2" presStyleCnt="0"/>
      <dgm:spPr/>
    </dgm:pt>
    <dgm:pt modelId="{66141BE1-326B-4C91-AEAA-C03CDAFB6ED4}" type="pres">
      <dgm:prSet presAssocID="{76ACAE91-AE9A-4DD5-B938-F3DA5215DFBD}" presName="tx2" presStyleLbl="revTx" presStyleIdx="11" presStyleCnt="14"/>
      <dgm:spPr/>
      <dgm:t>
        <a:bodyPr/>
        <a:lstStyle/>
        <a:p>
          <a:endParaRPr lang="da-DK"/>
        </a:p>
      </dgm:t>
    </dgm:pt>
    <dgm:pt modelId="{A330ABC0-03A4-4C8A-BF0D-7928AA06D231}" type="pres">
      <dgm:prSet presAssocID="{76ACAE91-AE9A-4DD5-B938-F3DA5215DFBD}" presName="vert2" presStyleCnt="0"/>
      <dgm:spPr/>
    </dgm:pt>
    <dgm:pt modelId="{D37405CC-6E3B-44F0-9CA1-AE90032CDD55}" type="pres">
      <dgm:prSet presAssocID="{76ACAE91-AE9A-4DD5-B938-F3DA5215DFBD}" presName="thinLine2b" presStyleLbl="callout" presStyleIdx="10" presStyleCnt="13"/>
      <dgm:spPr/>
    </dgm:pt>
    <dgm:pt modelId="{23F3647F-CF8C-4B05-A8A1-D2B4ED0A3B19}" type="pres">
      <dgm:prSet presAssocID="{76ACAE91-AE9A-4DD5-B938-F3DA5215DFBD}" presName="vertSpace2b" presStyleCnt="0"/>
      <dgm:spPr/>
    </dgm:pt>
    <dgm:pt modelId="{6992155A-72F5-449E-AA71-F48222920777}" type="pres">
      <dgm:prSet presAssocID="{C2F92705-9F07-4292-8478-99E3A9800838}" presName="horz2" presStyleCnt="0"/>
      <dgm:spPr/>
    </dgm:pt>
    <dgm:pt modelId="{C35591D7-FF57-488F-A69A-AA2A44EA864C}" type="pres">
      <dgm:prSet presAssocID="{C2F92705-9F07-4292-8478-99E3A9800838}" presName="horzSpace2" presStyleCnt="0"/>
      <dgm:spPr/>
    </dgm:pt>
    <dgm:pt modelId="{88DF622C-E30F-4A3F-AEA6-461A277E36A7}" type="pres">
      <dgm:prSet presAssocID="{C2F92705-9F07-4292-8478-99E3A9800838}" presName="tx2" presStyleLbl="revTx" presStyleIdx="12" presStyleCnt="14"/>
      <dgm:spPr/>
      <dgm:t>
        <a:bodyPr/>
        <a:lstStyle/>
        <a:p>
          <a:endParaRPr lang="da-DK"/>
        </a:p>
      </dgm:t>
    </dgm:pt>
    <dgm:pt modelId="{1B80D5EB-B748-40F1-96B9-243737EC5FC4}" type="pres">
      <dgm:prSet presAssocID="{C2F92705-9F07-4292-8478-99E3A9800838}" presName="vert2" presStyleCnt="0"/>
      <dgm:spPr/>
    </dgm:pt>
    <dgm:pt modelId="{7A538271-7424-4ABE-9561-7E357BD66A3B}" type="pres">
      <dgm:prSet presAssocID="{C2F92705-9F07-4292-8478-99E3A9800838}" presName="thinLine2b" presStyleLbl="callout" presStyleIdx="11" presStyleCnt="13"/>
      <dgm:spPr/>
    </dgm:pt>
    <dgm:pt modelId="{8F2523CE-3374-4034-9A7C-FEE087BDDD61}" type="pres">
      <dgm:prSet presAssocID="{C2F92705-9F07-4292-8478-99E3A9800838}" presName="vertSpace2b" presStyleCnt="0"/>
      <dgm:spPr/>
    </dgm:pt>
    <dgm:pt modelId="{72BA78FC-7416-4DC6-8BB8-EC8C944FA2FA}" type="pres">
      <dgm:prSet presAssocID="{252B0117-31E5-4A2C-82FF-6FD357FD2A58}" presName="horz2" presStyleCnt="0"/>
      <dgm:spPr/>
    </dgm:pt>
    <dgm:pt modelId="{29123F40-CEC7-45BF-9C5B-4FBA0CF5B455}" type="pres">
      <dgm:prSet presAssocID="{252B0117-31E5-4A2C-82FF-6FD357FD2A58}" presName="horzSpace2" presStyleCnt="0"/>
      <dgm:spPr/>
    </dgm:pt>
    <dgm:pt modelId="{B53410C6-DCCA-4721-AED1-7B53DE87A292}" type="pres">
      <dgm:prSet presAssocID="{252B0117-31E5-4A2C-82FF-6FD357FD2A58}" presName="tx2" presStyleLbl="revTx" presStyleIdx="13" presStyleCnt="14"/>
      <dgm:spPr/>
      <dgm:t>
        <a:bodyPr/>
        <a:lstStyle/>
        <a:p>
          <a:endParaRPr lang="da-DK"/>
        </a:p>
      </dgm:t>
    </dgm:pt>
    <dgm:pt modelId="{C69A219C-2191-4A07-BD24-8D4D237CAE0E}" type="pres">
      <dgm:prSet presAssocID="{252B0117-31E5-4A2C-82FF-6FD357FD2A58}" presName="vert2" presStyleCnt="0"/>
      <dgm:spPr/>
    </dgm:pt>
    <dgm:pt modelId="{8DAE215C-C519-411B-A1E7-886320C14B0A}" type="pres">
      <dgm:prSet presAssocID="{252B0117-31E5-4A2C-82FF-6FD357FD2A58}" presName="thinLine2b" presStyleLbl="callout" presStyleIdx="12" presStyleCnt="13"/>
      <dgm:spPr/>
    </dgm:pt>
    <dgm:pt modelId="{A82022A8-1394-40D2-BD32-B07242BD2AC4}" type="pres">
      <dgm:prSet presAssocID="{252B0117-31E5-4A2C-82FF-6FD357FD2A58}" presName="vertSpace2b" presStyleCnt="0"/>
      <dgm:spPr/>
    </dgm:pt>
  </dgm:ptLst>
  <dgm:cxnLst>
    <dgm:cxn modelId="{F8CC0204-BBFA-4C21-86B6-673A668C13F2}" type="presOf" srcId="{BFF0A680-0277-4251-9D28-CCA7C0741327}" destId="{5CEBC8DE-1152-4028-BB05-95C3BCBFEA8E}" srcOrd="0" destOrd="0" presId="urn:microsoft.com/office/officeart/2008/layout/LinedList"/>
    <dgm:cxn modelId="{C4942AC1-4166-4073-B83B-6A9E5AE2A81D}" srcId="{BFF0A680-0277-4251-9D28-CCA7C0741327}" destId="{82D6501F-204F-4930-A02C-A0C078863126}" srcOrd="3" destOrd="0" parTransId="{C4BD7E10-6577-44DA-BE62-462EE0A8FAF3}" sibTransId="{381A0FAB-D14F-40A1-9892-EF1C96316037}"/>
    <dgm:cxn modelId="{88B9990F-EE95-48E2-8066-B63EC9530AE0}" srcId="{BFF0A680-0277-4251-9D28-CCA7C0741327}" destId="{6F822EE5-EEEA-4E22-A9E4-F0AD681AE2C5}" srcOrd="6" destOrd="0" parTransId="{2EE89F22-9AF6-46A5-9B72-D4EA2311E933}" sibTransId="{9068A69B-2270-420A-B4DB-90360B74534A}"/>
    <dgm:cxn modelId="{F3FB25A7-A252-4843-A58C-52668C4EEC77}" srcId="{BFF0A680-0277-4251-9D28-CCA7C0741327}" destId="{252B0117-31E5-4A2C-82FF-6FD357FD2A58}" srcOrd="12" destOrd="0" parTransId="{7F320D5D-7684-4202-B3CB-4D5CA0262B4A}" sibTransId="{D3066864-8E14-4CC8-B402-E27BD10B5573}"/>
    <dgm:cxn modelId="{292CC4C9-DDFA-4177-981A-934C94A8A0DE}" type="presOf" srcId="{252B0117-31E5-4A2C-82FF-6FD357FD2A58}" destId="{B53410C6-DCCA-4721-AED1-7B53DE87A292}" srcOrd="0" destOrd="0" presId="urn:microsoft.com/office/officeart/2008/layout/LinedList"/>
    <dgm:cxn modelId="{D9AEF871-62A0-4B5F-9098-1F35162190F3}" srcId="{BFF0A680-0277-4251-9D28-CCA7C0741327}" destId="{377AC815-ACDB-4F61-83C7-B1A9F424DC98}" srcOrd="7" destOrd="0" parTransId="{01093202-59BE-4F01-BE42-711C96861609}" sibTransId="{77C1D071-D959-4433-A83C-EB88DFFCA8F7}"/>
    <dgm:cxn modelId="{09FBB723-5E15-44E4-94DA-D61001F46451}" srcId="{BFF0A680-0277-4251-9D28-CCA7C0741327}" destId="{76ACAE91-AE9A-4DD5-B938-F3DA5215DFBD}" srcOrd="10" destOrd="0" parTransId="{7779628E-E91D-49BC-B344-90A47EB22487}" sibTransId="{BA82344B-BC8B-4432-9508-6F1D228FC375}"/>
    <dgm:cxn modelId="{9237FC31-523D-49AE-BDCF-EF2E30D77579}" type="presOf" srcId="{CC9B09BE-779B-4595-9F5E-D0CF7B4FEBB0}" destId="{12F8273C-DE87-477E-BAE8-A34A8DA41083}" srcOrd="0" destOrd="0" presId="urn:microsoft.com/office/officeart/2008/layout/LinedList"/>
    <dgm:cxn modelId="{42BEC214-8767-49CE-B2CF-744B77729450}" type="presOf" srcId="{DAB786D9-6BA0-452B-AEEC-3516A63A2EEF}" destId="{6DF7BB97-E8C6-494F-886E-DBAF66F52A70}" srcOrd="0" destOrd="0" presId="urn:microsoft.com/office/officeart/2008/layout/LinedList"/>
    <dgm:cxn modelId="{8A57354A-190D-4CCD-893A-C79246DB4DE8}" type="presOf" srcId="{B5916D33-E4F8-4950-975E-061A1C40CE7B}" destId="{86FCFEFF-6A2E-4C6F-8AAF-B1C735D8D22B}" srcOrd="0" destOrd="0" presId="urn:microsoft.com/office/officeart/2008/layout/LinedList"/>
    <dgm:cxn modelId="{0BE821AB-F3D2-48CE-864B-63BD56953DCF}" type="presOf" srcId="{82D6501F-204F-4930-A02C-A0C078863126}" destId="{78AB4A41-79DD-48A9-88BF-991BD3B102A6}" srcOrd="0" destOrd="0" presId="urn:microsoft.com/office/officeart/2008/layout/LinedList"/>
    <dgm:cxn modelId="{EB69BB20-E3C6-4CE5-9671-64BAABAD87C1}" srcId="{BFF0A680-0277-4251-9D28-CCA7C0741327}" destId="{CC9B09BE-779B-4595-9F5E-D0CF7B4FEBB0}" srcOrd="1" destOrd="0" parTransId="{98A39AB7-DC8A-43DD-993A-90122A14EA34}" sibTransId="{2400F7BE-0FF2-4A3F-B8AC-11555449814F}"/>
    <dgm:cxn modelId="{081EF849-BB46-45B7-8ECD-F1D5DBC9AD3B}" type="presOf" srcId="{6F822EE5-EEEA-4E22-A9E4-F0AD681AE2C5}" destId="{C4A61F64-F72F-4A2E-8B0E-DD42FD3A8964}" srcOrd="0" destOrd="0" presId="urn:microsoft.com/office/officeart/2008/layout/LinedList"/>
    <dgm:cxn modelId="{755FDB22-7D01-4F5C-BE8D-51D1608616A3}" type="presOf" srcId="{46FF9DD2-A4D3-4FF4-9E24-8E75EBF80114}" destId="{68DECBB9-5A3F-42AC-891E-D61C25769BCC}" srcOrd="0" destOrd="0" presId="urn:microsoft.com/office/officeart/2008/layout/LinedList"/>
    <dgm:cxn modelId="{64219C4E-8B66-423E-949E-EE8603780E0D}" srcId="{BFF0A680-0277-4251-9D28-CCA7C0741327}" destId="{B5916D33-E4F8-4950-975E-061A1C40CE7B}" srcOrd="4" destOrd="0" parTransId="{01B2F08B-D3BF-405C-BE07-F6012A43CB07}" sibTransId="{C383B051-C9DA-437C-AB1C-7A684723FDE1}"/>
    <dgm:cxn modelId="{9E4054EA-1BC2-4A97-A9E6-E6906FD13CAB}" type="presOf" srcId="{9B9008D2-D254-4825-977E-1BD694C1106E}" destId="{3F9B7B43-936E-4706-818C-3698359C6A0C}" srcOrd="0" destOrd="0" presId="urn:microsoft.com/office/officeart/2008/layout/LinedList"/>
    <dgm:cxn modelId="{8D121E39-81CD-456E-BA52-784A2D383BD4}" srcId="{BFF0A680-0277-4251-9D28-CCA7C0741327}" destId="{46FF9DD2-A4D3-4FF4-9E24-8E75EBF80114}" srcOrd="9" destOrd="0" parTransId="{38AE6EFE-B8CA-4ABF-A61B-637688D7A134}" sibTransId="{BE60CD57-BC45-4E66-B226-B6C8DAD67053}"/>
    <dgm:cxn modelId="{269168E5-FBE2-473F-9B8C-1F727ECB08C2}" srcId="{BFF0A680-0277-4251-9D28-CCA7C0741327}" destId="{9155BBFB-D4D3-4F07-A4BF-C12DA25B21CE}" srcOrd="0" destOrd="0" parTransId="{5ED30F96-C890-44DB-8D9B-82C18AA8B05A}" sibTransId="{C2593816-6688-4688-AEA1-2A71D195D27A}"/>
    <dgm:cxn modelId="{3426FE19-398B-4E6C-8CF5-A4127DC14716}" type="presOf" srcId="{0FA83489-83AA-4793-99DE-3D65AB50861C}" destId="{F1C1C263-DF7B-489A-93D7-75A8354D133B}" srcOrd="0" destOrd="0" presId="urn:microsoft.com/office/officeart/2008/layout/LinedList"/>
    <dgm:cxn modelId="{90004B35-CA07-49C0-A33B-9394315E63C7}" type="presOf" srcId="{9155BBFB-D4D3-4F07-A4BF-C12DA25B21CE}" destId="{B4D3465A-4437-4356-A4A0-A35796071859}" srcOrd="0" destOrd="0" presId="urn:microsoft.com/office/officeart/2008/layout/LinedList"/>
    <dgm:cxn modelId="{B5B39183-D5B2-41E8-ABF4-5A1CC23A8F94}" srcId="{BFF0A680-0277-4251-9D28-CCA7C0741327}" destId="{DAB786D9-6BA0-452B-AEEC-3516A63A2EEF}" srcOrd="2" destOrd="0" parTransId="{BFC4E8F9-DE1E-4B86-AD88-CFEF1293191A}" sibTransId="{D8A5EF99-3AE3-4B17-AEB1-E1BEAE22B5A2}"/>
    <dgm:cxn modelId="{79AA91E1-F89E-4193-8CC2-94D87EEE263E}" type="presOf" srcId="{52919209-EFCA-4338-B638-51E9A0FCF6A3}" destId="{05703077-B883-4A9E-8201-6A156C7CEC0F}" srcOrd="0" destOrd="0" presId="urn:microsoft.com/office/officeart/2008/layout/LinedList"/>
    <dgm:cxn modelId="{16C547C2-7131-4F44-B05A-98F5A3C22C37}" type="presOf" srcId="{C2F92705-9F07-4292-8478-99E3A9800838}" destId="{88DF622C-E30F-4A3F-AEA6-461A277E36A7}" srcOrd="0" destOrd="0" presId="urn:microsoft.com/office/officeart/2008/layout/LinedList"/>
    <dgm:cxn modelId="{438ECF83-8A5F-4CD1-A5B2-3227909CF3AB}" srcId="{0FA83489-83AA-4793-99DE-3D65AB50861C}" destId="{BFF0A680-0277-4251-9D28-CCA7C0741327}" srcOrd="0" destOrd="0" parTransId="{1EE9E32B-FE7A-463C-9AA9-E690FE4D8CF1}" sibTransId="{0C2C03F8-3AA4-4E41-A2BA-0DA42FA48352}"/>
    <dgm:cxn modelId="{BDAC696E-1E84-4272-AC63-D3A2DFE533DD}" srcId="{BFF0A680-0277-4251-9D28-CCA7C0741327}" destId="{9B9008D2-D254-4825-977E-1BD694C1106E}" srcOrd="5" destOrd="0" parTransId="{0010B0E8-B515-46E8-9C07-1C43EF11E619}" sibTransId="{9333706A-393A-44D0-AD7B-2E0AE6EDCA89}"/>
    <dgm:cxn modelId="{F03FA42A-7BC6-4637-AC47-5BD3F69A7F5B}" srcId="{BFF0A680-0277-4251-9D28-CCA7C0741327}" destId="{C2F92705-9F07-4292-8478-99E3A9800838}" srcOrd="11" destOrd="0" parTransId="{D1AF2063-4C5D-4C7B-A067-B8AAF5D5B716}" sibTransId="{50998FAD-A43F-44E1-971C-F31709F17930}"/>
    <dgm:cxn modelId="{7472E7DD-FF96-4D23-AFED-55BB810DD8C9}" type="presOf" srcId="{76ACAE91-AE9A-4DD5-B938-F3DA5215DFBD}" destId="{66141BE1-326B-4C91-AEAA-C03CDAFB6ED4}" srcOrd="0" destOrd="0" presId="urn:microsoft.com/office/officeart/2008/layout/LinedList"/>
    <dgm:cxn modelId="{67DFB61D-1785-4A58-9613-B689B8059EDD}" srcId="{BFF0A680-0277-4251-9D28-CCA7C0741327}" destId="{52919209-EFCA-4338-B638-51E9A0FCF6A3}" srcOrd="8" destOrd="0" parTransId="{9FA69546-ED38-4CFB-B9FE-D145AAAD7A8C}" sibTransId="{0ABB9C1D-9B5F-4409-8E5D-DDB04626BEBC}"/>
    <dgm:cxn modelId="{65853DCB-7F8B-4CED-8DE0-40FA322E9A9F}" type="presOf" srcId="{377AC815-ACDB-4F61-83C7-B1A9F424DC98}" destId="{C08A6E19-66E5-49D6-8B1E-F228220018E3}" srcOrd="0" destOrd="0" presId="urn:microsoft.com/office/officeart/2008/layout/LinedList"/>
    <dgm:cxn modelId="{B5B2B7C9-F276-41C6-A820-133214F19EFD}" type="presParOf" srcId="{F1C1C263-DF7B-489A-93D7-75A8354D133B}" destId="{3A5E326B-368A-45CE-AC0A-0B094B5CCC8D}" srcOrd="0" destOrd="0" presId="urn:microsoft.com/office/officeart/2008/layout/LinedList"/>
    <dgm:cxn modelId="{6D7754C5-D2A0-413F-A001-DF91EC8D40BF}" type="presParOf" srcId="{F1C1C263-DF7B-489A-93D7-75A8354D133B}" destId="{A739235E-5C2A-4D34-9229-95E490A02B21}" srcOrd="1" destOrd="0" presId="urn:microsoft.com/office/officeart/2008/layout/LinedList"/>
    <dgm:cxn modelId="{371BA550-4662-47A9-91A1-73302E21C97E}" type="presParOf" srcId="{A739235E-5C2A-4D34-9229-95E490A02B21}" destId="{5CEBC8DE-1152-4028-BB05-95C3BCBFEA8E}" srcOrd="0" destOrd="0" presId="urn:microsoft.com/office/officeart/2008/layout/LinedList"/>
    <dgm:cxn modelId="{67511AE2-77BA-4D3D-8DAC-B25A93F4A550}" type="presParOf" srcId="{A739235E-5C2A-4D34-9229-95E490A02B21}" destId="{A6BBAC32-D34D-41CC-B621-B81E193FB30F}" srcOrd="1" destOrd="0" presId="urn:microsoft.com/office/officeart/2008/layout/LinedList"/>
    <dgm:cxn modelId="{C5350A61-D150-4DA4-A28C-242485C70E09}" type="presParOf" srcId="{A6BBAC32-D34D-41CC-B621-B81E193FB30F}" destId="{ED131202-7273-409C-B493-CAEC0E1C64ED}" srcOrd="0" destOrd="0" presId="urn:microsoft.com/office/officeart/2008/layout/LinedList"/>
    <dgm:cxn modelId="{AC0BC18D-4787-48FF-8DEE-032CC281EF8F}" type="presParOf" srcId="{A6BBAC32-D34D-41CC-B621-B81E193FB30F}" destId="{97E91188-CE68-431F-8EDA-1539373712B6}" srcOrd="1" destOrd="0" presId="urn:microsoft.com/office/officeart/2008/layout/LinedList"/>
    <dgm:cxn modelId="{86339ED9-5FA7-460D-B08D-1D34EC92ABEE}" type="presParOf" srcId="{97E91188-CE68-431F-8EDA-1539373712B6}" destId="{9F7FFEA5-6902-4A7A-A07C-A8FAF0A5EA3E}" srcOrd="0" destOrd="0" presId="urn:microsoft.com/office/officeart/2008/layout/LinedList"/>
    <dgm:cxn modelId="{23B0E97C-5486-4C77-9676-DA790574F0FA}" type="presParOf" srcId="{97E91188-CE68-431F-8EDA-1539373712B6}" destId="{B4D3465A-4437-4356-A4A0-A35796071859}" srcOrd="1" destOrd="0" presId="urn:microsoft.com/office/officeart/2008/layout/LinedList"/>
    <dgm:cxn modelId="{347774B6-42A6-42DC-AC74-A68F16C36B84}" type="presParOf" srcId="{97E91188-CE68-431F-8EDA-1539373712B6}" destId="{2813C42B-D49A-4ED2-9A85-1C781AA0EE89}" srcOrd="2" destOrd="0" presId="urn:microsoft.com/office/officeart/2008/layout/LinedList"/>
    <dgm:cxn modelId="{47672B99-E9FA-46AE-B7D7-E8907289A6FB}" type="presParOf" srcId="{A6BBAC32-D34D-41CC-B621-B81E193FB30F}" destId="{27575DC7-8C70-401F-B94C-23B92C7F6962}" srcOrd="2" destOrd="0" presId="urn:microsoft.com/office/officeart/2008/layout/LinedList"/>
    <dgm:cxn modelId="{8FBA11BB-0045-46A8-9F64-0D409558AD92}" type="presParOf" srcId="{A6BBAC32-D34D-41CC-B621-B81E193FB30F}" destId="{4B831A8B-55AE-454A-976C-D90FE9A7BE3F}" srcOrd="3" destOrd="0" presId="urn:microsoft.com/office/officeart/2008/layout/LinedList"/>
    <dgm:cxn modelId="{A9EA5F1E-65B0-40A1-B9E4-54C591080FAC}" type="presParOf" srcId="{A6BBAC32-D34D-41CC-B621-B81E193FB30F}" destId="{2FA5E622-5748-4A64-A651-3EBFA8865B82}" srcOrd="4" destOrd="0" presId="urn:microsoft.com/office/officeart/2008/layout/LinedList"/>
    <dgm:cxn modelId="{9EE18F3C-13E5-4F2D-B23F-367E107B8FC9}" type="presParOf" srcId="{2FA5E622-5748-4A64-A651-3EBFA8865B82}" destId="{BABCA473-88D8-411A-9A6C-BAD86920EFA1}" srcOrd="0" destOrd="0" presId="urn:microsoft.com/office/officeart/2008/layout/LinedList"/>
    <dgm:cxn modelId="{D8DE96BD-A67F-4996-BBC9-6F7EF1EC3808}" type="presParOf" srcId="{2FA5E622-5748-4A64-A651-3EBFA8865B82}" destId="{12F8273C-DE87-477E-BAE8-A34A8DA41083}" srcOrd="1" destOrd="0" presId="urn:microsoft.com/office/officeart/2008/layout/LinedList"/>
    <dgm:cxn modelId="{678E0A76-A861-4E51-87E9-C8FD29F13C84}" type="presParOf" srcId="{2FA5E622-5748-4A64-A651-3EBFA8865B82}" destId="{E695412A-E125-4A72-8DF6-183E0EA5D234}" srcOrd="2" destOrd="0" presId="urn:microsoft.com/office/officeart/2008/layout/LinedList"/>
    <dgm:cxn modelId="{E08B0F7B-5F45-4BE6-AA23-AFF03F4DC464}" type="presParOf" srcId="{A6BBAC32-D34D-41CC-B621-B81E193FB30F}" destId="{60F216FD-13B3-428B-AC0A-56C46D937197}" srcOrd="5" destOrd="0" presId="urn:microsoft.com/office/officeart/2008/layout/LinedList"/>
    <dgm:cxn modelId="{7622B813-FD2B-4451-BB6B-9DB12F75132B}" type="presParOf" srcId="{A6BBAC32-D34D-41CC-B621-B81E193FB30F}" destId="{CE8A0760-33CF-4EF1-840B-27A135171577}" srcOrd="6" destOrd="0" presId="urn:microsoft.com/office/officeart/2008/layout/LinedList"/>
    <dgm:cxn modelId="{DA280E82-4416-445F-A9AC-298EDE6D2CEC}" type="presParOf" srcId="{A6BBAC32-D34D-41CC-B621-B81E193FB30F}" destId="{9A77AD01-C372-4774-BAEB-F4398410144E}" srcOrd="7" destOrd="0" presId="urn:microsoft.com/office/officeart/2008/layout/LinedList"/>
    <dgm:cxn modelId="{E773F58C-2462-4EC9-8218-FE171B2332E1}" type="presParOf" srcId="{9A77AD01-C372-4774-BAEB-F4398410144E}" destId="{8B6B2978-B0EB-4EF3-94D6-ECE9572E976D}" srcOrd="0" destOrd="0" presId="urn:microsoft.com/office/officeart/2008/layout/LinedList"/>
    <dgm:cxn modelId="{A589C7F3-FDD6-4861-A510-5512DE952654}" type="presParOf" srcId="{9A77AD01-C372-4774-BAEB-F4398410144E}" destId="{6DF7BB97-E8C6-494F-886E-DBAF66F52A70}" srcOrd="1" destOrd="0" presId="urn:microsoft.com/office/officeart/2008/layout/LinedList"/>
    <dgm:cxn modelId="{B3BB2BEA-FD22-4B9A-BF32-AD2322E3E9B2}" type="presParOf" srcId="{9A77AD01-C372-4774-BAEB-F4398410144E}" destId="{2696ECDA-7BDF-4F8A-9E1B-104552CACCE6}" srcOrd="2" destOrd="0" presId="urn:microsoft.com/office/officeart/2008/layout/LinedList"/>
    <dgm:cxn modelId="{6D023923-E808-4271-B482-3DBECCE381D4}" type="presParOf" srcId="{A6BBAC32-D34D-41CC-B621-B81E193FB30F}" destId="{FA478A36-A64E-460F-AE67-40392AE39135}" srcOrd="8" destOrd="0" presId="urn:microsoft.com/office/officeart/2008/layout/LinedList"/>
    <dgm:cxn modelId="{6A04FCA5-4BA1-478B-8354-F791458969E4}" type="presParOf" srcId="{A6BBAC32-D34D-41CC-B621-B81E193FB30F}" destId="{A062A26B-F372-462C-BFAA-EEAE8F24AEC3}" srcOrd="9" destOrd="0" presId="urn:microsoft.com/office/officeart/2008/layout/LinedList"/>
    <dgm:cxn modelId="{83DA2A0C-9619-4E78-A96D-3BE1147BA192}" type="presParOf" srcId="{A6BBAC32-D34D-41CC-B621-B81E193FB30F}" destId="{63916156-F8FD-412D-B0BF-D86986506E39}" srcOrd="10" destOrd="0" presId="urn:microsoft.com/office/officeart/2008/layout/LinedList"/>
    <dgm:cxn modelId="{A64F67AB-E3F5-4732-A356-EBD0147AB19C}" type="presParOf" srcId="{63916156-F8FD-412D-B0BF-D86986506E39}" destId="{AE805869-FF8C-41BF-BA75-7E87622F8739}" srcOrd="0" destOrd="0" presId="urn:microsoft.com/office/officeart/2008/layout/LinedList"/>
    <dgm:cxn modelId="{5A61E9D0-4294-4D4E-AFEE-097C90B8C777}" type="presParOf" srcId="{63916156-F8FD-412D-B0BF-D86986506E39}" destId="{78AB4A41-79DD-48A9-88BF-991BD3B102A6}" srcOrd="1" destOrd="0" presId="urn:microsoft.com/office/officeart/2008/layout/LinedList"/>
    <dgm:cxn modelId="{AB168FAB-6551-4075-9C55-70081B933748}" type="presParOf" srcId="{63916156-F8FD-412D-B0BF-D86986506E39}" destId="{AA50835C-609A-4933-AC3F-468EC6BEFEE8}" srcOrd="2" destOrd="0" presId="urn:microsoft.com/office/officeart/2008/layout/LinedList"/>
    <dgm:cxn modelId="{C4B97564-24C9-4F7A-AFAF-FEDCAB0D71A5}" type="presParOf" srcId="{A6BBAC32-D34D-41CC-B621-B81E193FB30F}" destId="{D4BF0867-9340-4A6D-B1BF-BFBD81106D63}" srcOrd="11" destOrd="0" presId="urn:microsoft.com/office/officeart/2008/layout/LinedList"/>
    <dgm:cxn modelId="{B5DC7E60-C7FB-4DB6-BBC3-78E60EA2FD9A}" type="presParOf" srcId="{A6BBAC32-D34D-41CC-B621-B81E193FB30F}" destId="{D5CBBB0B-AB29-4747-B814-62F7EC0597C3}" srcOrd="12" destOrd="0" presId="urn:microsoft.com/office/officeart/2008/layout/LinedList"/>
    <dgm:cxn modelId="{A6D74EE2-60F5-471A-B89F-F0E7A8112F89}" type="presParOf" srcId="{A6BBAC32-D34D-41CC-B621-B81E193FB30F}" destId="{FDCC149A-6B5A-4C89-8748-1968A3604207}" srcOrd="13" destOrd="0" presId="urn:microsoft.com/office/officeart/2008/layout/LinedList"/>
    <dgm:cxn modelId="{CB6AF18F-3B3D-445D-B573-4A926C7574C5}" type="presParOf" srcId="{FDCC149A-6B5A-4C89-8748-1968A3604207}" destId="{0B8F047A-8D4E-4207-B268-DE959E10AC44}" srcOrd="0" destOrd="0" presId="urn:microsoft.com/office/officeart/2008/layout/LinedList"/>
    <dgm:cxn modelId="{DAC217C8-7903-4078-85A0-13DDD0F57829}" type="presParOf" srcId="{FDCC149A-6B5A-4C89-8748-1968A3604207}" destId="{86FCFEFF-6A2E-4C6F-8AAF-B1C735D8D22B}" srcOrd="1" destOrd="0" presId="urn:microsoft.com/office/officeart/2008/layout/LinedList"/>
    <dgm:cxn modelId="{726D7E33-4B4C-4758-8676-F90F2C49579D}" type="presParOf" srcId="{FDCC149A-6B5A-4C89-8748-1968A3604207}" destId="{5D96573E-D248-4F85-8217-5630CDDBCA39}" srcOrd="2" destOrd="0" presId="urn:microsoft.com/office/officeart/2008/layout/LinedList"/>
    <dgm:cxn modelId="{B25D87CB-0638-47F2-B9D8-FBC8A69C12A9}" type="presParOf" srcId="{A6BBAC32-D34D-41CC-B621-B81E193FB30F}" destId="{632B04C4-A95F-48F0-8DF6-647BF15CB0DC}" srcOrd="14" destOrd="0" presId="urn:microsoft.com/office/officeart/2008/layout/LinedList"/>
    <dgm:cxn modelId="{2104B75F-7AC1-423B-BFA3-00A0E91271D0}" type="presParOf" srcId="{A6BBAC32-D34D-41CC-B621-B81E193FB30F}" destId="{2FFF8B47-E679-4845-806A-E4337D3A9CFA}" srcOrd="15" destOrd="0" presId="urn:microsoft.com/office/officeart/2008/layout/LinedList"/>
    <dgm:cxn modelId="{CAF3E2F2-D678-49E7-81C9-CFC0F1D2E24B}" type="presParOf" srcId="{A6BBAC32-D34D-41CC-B621-B81E193FB30F}" destId="{73E6146C-2853-4074-ACB0-F392B37DF63D}" srcOrd="16" destOrd="0" presId="urn:microsoft.com/office/officeart/2008/layout/LinedList"/>
    <dgm:cxn modelId="{DFA7A847-68A0-4DCA-8F27-333BE56AD4F8}" type="presParOf" srcId="{73E6146C-2853-4074-ACB0-F392B37DF63D}" destId="{A1F33A66-5A6A-4013-BEA1-D217F0834FA0}" srcOrd="0" destOrd="0" presId="urn:microsoft.com/office/officeart/2008/layout/LinedList"/>
    <dgm:cxn modelId="{92CD6AFF-A2A0-4DC9-BF5D-975955719F77}" type="presParOf" srcId="{73E6146C-2853-4074-ACB0-F392B37DF63D}" destId="{3F9B7B43-936E-4706-818C-3698359C6A0C}" srcOrd="1" destOrd="0" presId="urn:microsoft.com/office/officeart/2008/layout/LinedList"/>
    <dgm:cxn modelId="{529A22E6-7FFD-4EFF-99B8-E5A1E0BDB5A1}" type="presParOf" srcId="{73E6146C-2853-4074-ACB0-F392B37DF63D}" destId="{D5267ABB-0463-42CB-89AB-7A47C0F80E81}" srcOrd="2" destOrd="0" presId="urn:microsoft.com/office/officeart/2008/layout/LinedList"/>
    <dgm:cxn modelId="{75BF8650-E6FD-4226-A1EB-1F8B9C7C1C38}" type="presParOf" srcId="{A6BBAC32-D34D-41CC-B621-B81E193FB30F}" destId="{FEF267B4-78FB-477C-A784-409F24F21E83}" srcOrd="17" destOrd="0" presId="urn:microsoft.com/office/officeart/2008/layout/LinedList"/>
    <dgm:cxn modelId="{FC8F7D35-66F8-45B3-BBF1-2F6A1C9D4119}" type="presParOf" srcId="{A6BBAC32-D34D-41CC-B621-B81E193FB30F}" destId="{E69E1AD4-46A1-488B-B4CA-735434EF5038}" srcOrd="18" destOrd="0" presId="urn:microsoft.com/office/officeart/2008/layout/LinedList"/>
    <dgm:cxn modelId="{A76912F8-8B20-4EC6-B8B3-9AD01CAB78FA}" type="presParOf" srcId="{A6BBAC32-D34D-41CC-B621-B81E193FB30F}" destId="{D956585A-626D-4D42-9009-DAA1A230DE86}" srcOrd="19" destOrd="0" presId="urn:microsoft.com/office/officeart/2008/layout/LinedList"/>
    <dgm:cxn modelId="{47A45A9B-15B9-4628-9122-3A370E4DFF98}" type="presParOf" srcId="{D956585A-626D-4D42-9009-DAA1A230DE86}" destId="{CA20752A-F20B-49CB-8898-8998CD1A4B0D}" srcOrd="0" destOrd="0" presId="urn:microsoft.com/office/officeart/2008/layout/LinedList"/>
    <dgm:cxn modelId="{FDA3D086-8F51-4A53-8040-B0F6179C43B0}" type="presParOf" srcId="{D956585A-626D-4D42-9009-DAA1A230DE86}" destId="{C4A61F64-F72F-4A2E-8B0E-DD42FD3A8964}" srcOrd="1" destOrd="0" presId="urn:microsoft.com/office/officeart/2008/layout/LinedList"/>
    <dgm:cxn modelId="{ECA0432E-A44B-476F-B739-D737FEE7FEF3}" type="presParOf" srcId="{D956585A-626D-4D42-9009-DAA1A230DE86}" destId="{654A50FB-344C-4519-AF3B-91D177DF6B49}" srcOrd="2" destOrd="0" presId="urn:microsoft.com/office/officeart/2008/layout/LinedList"/>
    <dgm:cxn modelId="{52B8EEAD-F205-4F1E-8FA8-9FBED59ED6F1}" type="presParOf" srcId="{A6BBAC32-D34D-41CC-B621-B81E193FB30F}" destId="{C0C48FA6-ED8F-4F05-A082-DE5722BC19C9}" srcOrd="20" destOrd="0" presId="urn:microsoft.com/office/officeart/2008/layout/LinedList"/>
    <dgm:cxn modelId="{24FAB367-D742-4A0C-BECA-C6A2721CC163}" type="presParOf" srcId="{A6BBAC32-D34D-41CC-B621-B81E193FB30F}" destId="{36BA96DA-5A06-4CD7-980B-802C291BE1C7}" srcOrd="21" destOrd="0" presId="urn:microsoft.com/office/officeart/2008/layout/LinedList"/>
    <dgm:cxn modelId="{5D1A697E-3C5F-4D45-9B80-D082CEA17036}" type="presParOf" srcId="{A6BBAC32-D34D-41CC-B621-B81E193FB30F}" destId="{E99A3FCA-29BE-4B97-ABCF-A4EF0E9CAC56}" srcOrd="22" destOrd="0" presId="urn:microsoft.com/office/officeart/2008/layout/LinedList"/>
    <dgm:cxn modelId="{518AFC1D-0FC6-4218-8051-DE522B2A2C9A}" type="presParOf" srcId="{E99A3FCA-29BE-4B97-ABCF-A4EF0E9CAC56}" destId="{A61B3393-9AB6-40C3-9101-4B1C48112ED4}" srcOrd="0" destOrd="0" presId="urn:microsoft.com/office/officeart/2008/layout/LinedList"/>
    <dgm:cxn modelId="{B6A882F0-E834-4642-AA6C-B0F238D6B899}" type="presParOf" srcId="{E99A3FCA-29BE-4B97-ABCF-A4EF0E9CAC56}" destId="{C08A6E19-66E5-49D6-8B1E-F228220018E3}" srcOrd="1" destOrd="0" presId="urn:microsoft.com/office/officeart/2008/layout/LinedList"/>
    <dgm:cxn modelId="{6CD1D316-617C-4863-BD9F-A2506544FE1B}" type="presParOf" srcId="{E99A3FCA-29BE-4B97-ABCF-A4EF0E9CAC56}" destId="{48C3E256-8C60-403A-BC6E-D121AFA4C16E}" srcOrd="2" destOrd="0" presId="urn:microsoft.com/office/officeart/2008/layout/LinedList"/>
    <dgm:cxn modelId="{5626830C-7156-4A7B-87B3-0EAD8EA738D7}" type="presParOf" srcId="{A6BBAC32-D34D-41CC-B621-B81E193FB30F}" destId="{E5C4BCB9-1E18-4A2E-AF32-ABAB1349E0A8}" srcOrd="23" destOrd="0" presId="urn:microsoft.com/office/officeart/2008/layout/LinedList"/>
    <dgm:cxn modelId="{F1ECE500-9521-40BB-8BFE-6D4CC453BAD0}" type="presParOf" srcId="{A6BBAC32-D34D-41CC-B621-B81E193FB30F}" destId="{94104D51-85E0-47CB-8F86-652FE2C8DD7F}" srcOrd="24" destOrd="0" presId="urn:microsoft.com/office/officeart/2008/layout/LinedList"/>
    <dgm:cxn modelId="{BBAEBF19-A9D7-49C3-AF77-6B6B90A0C6B7}" type="presParOf" srcId="{A6BBAC32-D34D-41CC-B621-B81E193FB30F}" destId="{B143DFFF-FF09-4A98-A40B-92DBE9F69D78}" srcOrd="25" destOrd="0" presId="urn:microsoft.com/office/officeart/2008/layout/LinedList"/>
    <dgm:cxn modelId="{EF19C81E-BB1E-4233-8E6C-87397C345F11}" type="presParOf" srcId="{B143DFFF-FF09-4A98-A40B-92DBE9F69D78}" destId="{36C3DBC9-CDC0-4D90-B2EE-A0E3A8287234}" srcOrd="0" destOrd="0" presId="urn:microsoft.com/office/officeart/2008/layout/LinedList"/>
    <dgm:cxn modelId="{A44C33B3-DEE4-4757-BFF9-A5FAABBC8CE7}" type="presParOf" srcId="{B143DFFF-FF09-4A98-A40B-92DBE9F69D78}" destId="{05703077-B883-4A9E-8201-6A156C7CEC0F}" srcOrd="1" destOrd="0" presId="urn:microsoft.com/office/officeart/2008/layout/LinedList"/>
    <dgm:cxn modelId="{4B0B9274-A583-4D25-9D11-C9C479123C88}" type="presParOf" srcId="{B143DFFF-FF09-4A98-A40B-92DBE9F69D78}" destId="{D5DCF5F7-83BE-4EFC-8244-0C422EDE7B50}" srcOrd="2" destOrd="0" presId="urn:microsoft.com/office/officeart/2008/layout/LinedList"/>
    <dgm:cxn modelId="{2DACFC29-8C01-4FB2-BC91-5A0B73272391}" type="presParOf" srcId="{A6BBAC32-D34D-41CC-B621-B81E193FB30F}" destId="{1DC683DB-5A6A-457D-8FDA-1F67501424F3}" srcOrd="26" destOrd="0" presId="urn:microsoft.com/office/officeart/2008/layout/LinedList"/>
    <dgm:cxn modelId="{77012FF2-4FB9-4ACB-85DC-20F346F3C158}" type="presParOf" srcId="{A6BBAC32-D34D-41CC-B621-B81E193FB30F}" destId="{50AD332F-9C53-4D19-8787-831E399D56CC}" srcOrd="27" destOrd="0" presId="urn:microsoft.com/office/officeart/2008/layout/LinedList"/>
    <dgm:cxn modelId="{85CD7D72-32AF-42AE-A704-273393E94EA7}" type="presParOf" srcId="{A6BBAC32-D34D-41CC-B621-B81E193FB30F}" destId="{717C299C-01BA-459D-AC73-A4D5371AF51D}" srcOrd="28" destOrd="0" presId="urn:microsoft.com/office/officeart/2008/layout/LinedList"/>
    <dgm:cxn modelId="{08E56958-D002-4361-91E3-60EC8DA589BE}" type="presParOf" srcId="{717C299C-01BA-459D-AC73-A4D5371AF51D}" destId="{810090E4-BE3A-429A-A0AD-354121FB6201}" srcOrd="0" destOrd="0" presId="urn:microsoft.com/office/officeart/2008/layout/LinedList"/>
    <dgm:cxn modelId="{B71A5A78-EA54-43AC-8061-B7DA4D5E9163}" type="presParOf" srcId="{717C299C-01BA-459D-AC73-A4D5371AF51D}" destId="{68DECBB9-5A3F-42AC-891E-D61C25769BCC}" srcOrd="1" destOrd="0" presId="urn:microsoft.com/office/officeart/2008/layout/LinedList"/>
    <dgm:cxn modelId="{850C743B-92FA-408C-A058-648055724205}" type="presParOf" srcId="{717C299C-01BA-459D-AC73-A4D5371AF51D}" destId="{755DD927-0D1E-47DB-BC84-400925A81C43}" srcOrd="2" destOrd="0" presId="urn:microsoft.com/office/officeart/2008/layout/LinedList"/>
    <dgm:cxn modelId="{F9041163-59AC-4AFE-95F2-EEE3C694315C}" type="presParOf" srcId="{A6BBAC32-D34D-41CC-B621-B81E193FB30F}" destId="{9CF42E6E-6921-4471-8655-33E2BDDB78FB}" srcOrd="29" destOrd="0" presId="urn:microsoft.com/office/officeart/2008/layout/LinedList"/>
    <dgm:cxn modelId="{83EE330B-6B3C-4E90-B033-72F0D71D7216}" type="presParOf" srcId="{A6BBAC32-D34D-41CC-B621-B81E193FB30F}" destId="{0569975B-6AB3-4603-B86C-12893CC73C45}" srcOrd="30" destOrd="0" presId="urn:microsoft.com/office/officeart/2008/layout/LinedList"/>
    <dgm:cxn modelId="{3022C766-4FD4-4EA1-B287-07D1554A33C2}" type="presParOf" srcId="{A6BBAC32-D34D-41CC-B621-B81E193FB30F}" destId="{D03B1F0F-8992-41AE-BB6E-404BE9CF3CC2}" srcOrd="31" destOrd="0" presId="urn:microsoft.com/office/officeart/2008/layout/LinedList"/>
    <dgm:cxn modelId="{944C775D-23F8-452F-9F8A-BE607AE367CC}" type="presParOf" srcId="{D03B1F0F-8992-41AE-BB6E-404BE9CF3CC2}" destId="{B7128A0B-AF5E-4CA3-AE64-6E737E515B9C}" srcOrd="0" destOrd="0" presId="urn:microsoft.com/office/officeart/2008/layout/LinedList"/>
    <dgm:cxn modelId="{E850D510-BF6A-4B82-A6BB-26751C79614B}" type="presParOf" srcId="{D03B1F0F-8992-41AE-BB6E-404BE9CF3CC2}" destId="{66141BE1-326B-4C91-AEAA-C03CDAFB6ED4}" srcOrd="1" destOrd="0" presId="urn:microsoft.com/office/officeart/2008/layout/LinedList"/>
    <dgm:cxn modelId="{464A6B9D-8C46-4022-935F-A94A0BD85851}" type="presParOf" srcId="{D03B1F0F-8992-41AE-BB6E-404BE9CF3CC2}" destId="{A330ABC0-03A4-4C8A-BF0D-7928AA06D231}" srcOrd="2" destOrd="0" presId="urn:microsoft.com/office/officeart/2008/layout/LinedList"/>
    <dgm:cxn modelId="{C95B49EC-5334-4A4F-A17D-0FFC27F09C80}" type="presParOf" srcId="{A6BBAC32-D34D-41CC-B621-B81E193FB30F}" destId="{D37405CC-6E3B-44F0-9CA1-AE90032CDD55}" srcOrd="32" destOrd="0" presId="urn:microsoft.com/office/officeart/2008/layout/LinedList"/>
    <dgm:cxn modelId="{FADE9369-1B49-4B6C-82B2-A10B10EF1098}" type="presParOf" srcId="{A6BBAC32-D34D-41CC-B621-B81E193FB30F}" destId="{23F3647F-CF8C-4B05-A8A1-D2B4ED0A3B19}" srcOrd="33" destOrd="0" presId="urn:microsoft.com/office/officeart/2008/layout/LinedList"/>
    <dgm:cxn modelId="{321E390D-B327-4ABA-B0E3-4462E7D7652B}" type="presParOf" srcId="{A6BBAC32-D34D-41CC-B621-B81E193FB30F}" destId="{6992155A-72F5-449E-AA71-F48222920777}" srcOrd="34" destOrd="0" presId="urn:microsoft.com/office/officeart/2008/layout/LinedList"/>
    <dgm:cxn modelId="{DA6C8004-7FF4-401B-BFA5-71025523E5CE}" type="presParOf" srcId="{6992155A-72F5-449E-AA71-F48222920777}" destId="{C35591D7-FF57-488F-A69A-AA2A44EA864C}" srcOrd="0" destOrd="0" presId="urn:microsoft.com/office/officeart/2008/layout/LinedList"/>
    <dgm:cxn modelId="{0CCC830C-45F3-4ACF-9C62-A8915089FFCA}" type="presParOf" srcId="{6992155A-72F5-449E-AA71-F48222920777}" destId="{88DF622C-E30F-4A3F-AEA6-461A277E36A7}" srcOrd="1" destOrd="0" presId="urn:microsoft.com/office/officeart/2008/layout/LinedList"/>
    <dgm:cxn modelId="{06A5551C-DA21-41B7-BF4F-4B060547F0C2}" type="presParOf" srcId="{6992155A-72F5-449E-AA71-F48222920777}" destId="{1B80D5EB-B748-40F1-96B9-243737EC5FC4}" srcOrd="2" destOrd="0" presId="urn:microsoft.com/office/officeart/2008/layout/LinedList"/>
    <dgm:cxn modelId="{A70229FE-C6AA-4CA9-8DE6-66250A45A714}" type="presParOf" srcId="{A6BBAC32-D34D-41CC-B621-B81E193FB30F}" destId="{7A538271-7424-4ABE-9561-7E357BD66A3B}" srcOrd="35" destOrd="0" presId="urn:microsoft.com/office/officeart/2008/layout/LinedList"/>
    <dgm:cxn modelId="{E819F343-403C-4734-B599-4E3DD1E6A024}" type="presParOf" srcId="{A6BBAC32-D34D-41CC-B621-B81E193FB30F}" destId="{8F2523CE-3374-4034-9A7C-FEE087BDDD61}" srcOrd="36" destOrd="0" presId="urn:microsoft.com/office/officeart/2008/layout/LinedList"/>
    <dgm:cxn modelId="{05FCB2C4-22ED-45F5-89B3-4EB2A37A3FAE}" type="presParOf" srcId="{A6BBAC32-D34D-41CC-B621-B81E193FB30F}" destId="{72BA78FC-7416-4DC6-8BB8-EC8C944FA2FA}" srcOrd="37" destOrd="0" presId="urn:microsoft.com/office/officeart/2008/layout/LinedList"/>
    <dgm:cxn modelId="{B9271E66-7544-4B52-8BBC-E330B1B6A9C7}" type="presParOf" srcId="{72BA78FC-7416-4DC6-8BB8-EC8C944FA2FA}" destId="{29123F40-CEC7-45BF-9C5B-4FBA0CF5B455}" srcOrd="0" destOrd="0" presId="urn:microsoft.com/office/officeart/2008/layout/LinedList"/>
    <dgm:cxn modelId="{B091F191-D2F8-4D11-A745-6CEFA942416B}" type="presParOf" srcId="{72BA78FC-7416-4DC6-8BB8-EC8C944FA2FA}" destId="{B53410C6-DCCA-4721-AED1-7B53DE87A292}" srcOrd="1" destOrd="0" presId="urn:microsoft.com/office/officeart/2008/layout/LinedList"/>
    <dgm:cxn modelId="{1ED6502B-F87E-4FAB-BD59-89D099A3846B}" type="presParOf" srcId="{72BA78FC-7416-4DC6-8BB8-EC8C944FA2FA}" destId="{C69A219C-2191-4A07-BD24-8D4D237CAE0E}" srcOrd="2" destOrd="0" presId="urn:microsoft.com/office/officeart/2008/layout/LinedList"/>
    <dgm:cxn modelId="{48B636E6-427E-43FD-A5CB-6C38204EEBCA}" type="presParOf" srcId="{A6BBAC32-D34D-41CC-B621-B81E193FB30F}" destId="{8DAE215C-C519-411B-A1E7-886320C14B0A}" srcOrd="38" destOrd="0" presId="urn:microsoft.com/office/officeart/2008/layout/LinedList"/>
    <dgm:cxn modelId="{79B99583-9C8E-4598-A709-6FEBF0079A64}" type="presParOf" srcId="{A6BBAC32-D34D-41CC-B621-B81E193FB30F}" destId="{A82022A8-1394-40D2-BD32-B07242BD2AC4}" srcOrd="3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A83489-83AA-4793-99DE-3D65AB50861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da-DK"/>
        </a:p>
      </dgm:t>
    </dgm:pt>
    <dgm:pt modelId="{BFF0A680-0277-4251-9D28-CCA7C0741327}">
      <dgm:prSet phldrT="[Tekst]" custT="1"/>
      <dgm:spPr/>
      <dgm:t>
        <a:bodyPr/>
        <a:lstStyle/>
        <a:p>
          <a:r>
            <a:rPr lang="da-DK" sz="1200" b="1" dirty="0" err="1" smtClean="0">
              <a:solidFill>
                <a:schemeClr val="accent1"/>
              </a:solidFill>
            </a:rPr>
            <a:t>Orienterings-punkter</a:t>
          </a:r>
          <a:endParaRPr lang="da-DK" sz="1200" b="1" dirty="0">
            <a:solidFill>
              <a:schemeClr val="accent1"/>
            </a:solidFill>
          </a:endParaRPr>
        </a:p>
      </dgm:t>
    </dgm:pt>
    <dgm:pt modelId="{1EE9E32B-FE7A-463C-9AA9-E690FE4D8CF1}" type="parTrans" cxnId="{438ECF83-8A5F-4CD1-A5B2-3227909CF3AB}">
      <dgm:prSet/>
      <dgm:spPr/>
      <dgm:t>
        <a:bodyPr/>
        <a:lstStyle/>
        <a:p>
          <a:endParaRPr lang="da-DK"/>
        </a:p>
      </dgm:t>
    </dgm:pt>
    <dgm:pt modelId="{0C2C03F8-3AA4-4E41-A2BA-0DA42FA48352}" type="sibTrans" cxnId="{438ECF83-8A5F-4CD1-A5B2-3227909CF3AB}">
      <dgm:prSet/>
      <dgm:spPr/>
      <dgm:t>
        <a:bodyPr/>
        <a:lstStyle/>
        <a:p>
          <a:endParaRPr lang="da-DK"/>
        </a:p>
      </dgm:t>
    </dgm:pt>
    <dgm:pt modelId="{F9FBC933-D84A-45D1-9BB6-A894B22296BB}">
      <dgm:prSet phldrT="[Tekst]" custT="1"/>
      <dgm:spPr/>
      <dgm:t>
        <a:bodyPr/>
        <a:lstStyle/>
        <a:p>
          <a:r>
            <a:rPr lang="da-DK" sz="1200" dirty="0" smtClean="0"/>
            <a:t>26. Eventuelt</a:t>
          </a:r>
          <a:endParaRPr lang="da-DK" sz="1200" dirty="0"/>
        </a:p>
      </dgm:t>
    </dgm:pt>
    <dgm:pt modelId="{F9325B24-F840-44A5-BF0C-C90B25F5EEC0}" type="parTrans" cxnId="{88B93BB2-BE69-4D44-BFB3-743C064DC857}">
      <dgm:prSet/>
      <dgm:spPr/>
      <dgm:t>
        <a:bodyPr/>
        <a:lstStyle/>
        <a:p>
          <a:endParaRPr lang="da-DK"/>
        </a:p>
      </dgm:t>
    </dgm:pt>
    <dgm:pt modelId="{CD0F3B22-E731-466B-B854-1C3625B882F2}" type="sibTrans" cxnId="{88B93BB2-BE69-4D44-BFB3-743C064DC857}">
      <dgm:prSet/>
      <dgm:spPr/>
      <dgm:t>
        <a:bodyPr/>
        <a:lstStyle/>
        <a:p>
          <a:endParaRPr lang="da-DK"/>
        </a:p>
      </dgm:t>
    </dgm:pt>
    <dgm:pt modelId="{7BEB3A69-3497-42DA-91A3-94EAAE486893}">
      <dgm:prSet phldrT="[Tekst]" custT="1"/>
      <dgm:spPr/>
      <dgm:t>
        <a:bodyPr/>
        <a:lstStyle/>
        <a:p>
          <a:r>
            <a:rPr lang="da-DK" sz="1200" dirty="0" smtClean="0"/>
            <a:t>17. Øget affaldssortering ved strandene</a:t>
          </a:r>
          <a:endParaRPr lang="da-DK" sz="1200" dirty="0"/>
        </a:p>
      </dgm:t>
    </dgm:pt>
    <dgm:pt modelId="{CC2ED886-FF35-4BBD-B3F1-D54D1B4B67D8}" type="parTrans" cxnId="{51F5CE48-CDA1-47EE-BBD7-FDF82007ACC8}">
      <dgm:prSet/>
      <dgm:spPr/>
      <dgm:t>
        <a:bodyPr/>
        <a:lstStyle/>
        <a:p>
          <a:endParaRPr lang="da-DK"/>
        </a:p>
      </dgm:t>
    </dgm:pt>
    <dgm:pt modelId="{0595CF1D-FD95-43A3-9F43-1BFB3E2AF5A1}" type="sibTrans" cxnId="{51F5CE48-CDA1-47EE-BBD7-FDF82007ACC8}">
      <dgm:prSet/>
      <dgm:spPr/>
      <dgm:t>
        <a:bodyPr/>
        <a:lstStyle/>
        <a:p>
          <a:endParaRPr lang="da-DK"/>
        </a:p>
      </dgm:t>
    </dgm:pt>
    <dgm:pt modelId="{D015F391-CA5C-42AF-9680-A90D996AF94C}">
      <dgm:prSet phldrT="[Tekst]" custT="1"/>
      <dgm:spPr/>
      <dgm:t>
        <a:bodyPr/>
        <a:lstStyle/>
        <a:p>
          <a:r>
            <a:rPr lang="da-DK" sz="1200" dirty="0" smtClean="0"/>
            <a:t>19. Kundeservice – status og orientering</a:t>
          </a:r>
          <a:endParaRPr lang="da-DK" sz="1200" dirty="0"/>
        </a:p>
      </dgm:t>
    </dgm:pt>
    <dgm:pt modelId="{A3E85142-B0BD-4926-93F3-0D2239F18E3C}" type="parTrans" cxnId="{1B947A8C-7EB4-4586-B7CA-F4F9A17B3B80}">
      <dgm:prSet/>
      <dgm:spPr/>
      <dgm:t>
        <a:bodyPr/>
        <a:lstStyle/>
        <a:p>
          <a:endParaRPr lang="da-DK"/>
        </a:p>
      </dgm:t>
    </dgm:pt>
    <dgm:pt modelId="{B672D2D4-07F7-43BC-A21E-61745A4C3317}" type="sibTrans" cxnId="{1B947A8C-7EB4-4586-B7CA-F4F9A17B3B80}">
      <dgm:prSet/>
      <dgm:spPr/>
      <dgm:t>
        <a:bodyPr/>
        <a:lstStyle/>
        <a:p>
          <a:endParaRPr lang="da-DK"/>
        </a:p>
      </dgm:t>
    </dgm:pt>
    <dgm:pt modelId="{9F39B43F-7042-47A1-8941-DE50D3ABA357}">
      <dgm:prSet phldrT="[Tekst]" custT="1"/>
      <dgm:spPr/>
      <dgm:t>
        <a:bodyPr/>
        <a:lstStyle/>
        <a:p>
          <a:r>
            <a:rPr lang="da-DK" sz="1200" dirty="0" smtClean="0"/>
            <a:t>23. Fravigelse af tavshedspligt</a:t>
          </a:r>
          <a:endParaRPr lang="da-DK" sz="1200" dirty="0"/>
        </a:p>
      </dgm:t>
    </dgm:pt>
    <dgm:pt modelId="{A3DCFEBB-F49B-42C3-B8B0-F692F8167674}" type="parTrans" cxnId="{1B4A57D4-CEFF-4AF0-BB4A-46A575868773}">
      <dgm:prSet/>
      <dgm:spPr/>
      <dgm:t>
        <a:bodyPr/>
        <a:lstStyle/>
        <a:p>
          <a:endParaRPr lang="da-DK"/>
        </a:p>
      </dgm:t>
    </dgm:pt>
    <dgm:pt modelId="{D56B175B-7A4C-48BB-87AE-3089E813FD9F}" type="sibTrans" cxnId="{1B4A57D4-CEFF-4AF0-BB4A-46A575868773}">
      <dgm:prSet/>
      <dgm:spPr/>
      <dgm:t>
        <a:bodyPr/>
        <a:lstStyle/>
        <a:p>
          <a:endParaRPr lang="da-DK"/>
        </a:p>
      </dgm:t>
    </dgm:pt>
    <dgm:pt modelId="{3AEECFA9-6BC7-43D4-9A68-D7BEA0DCDD2D}">
      <dgm:prSet phldrT="[Tekst]" custT="1"/>
      <dgm:spPr/>
      <dgm:t>
        <a:bodyPr/>
        <a:lstStyle/>
        <a:p>
          <a:r>
            <a:rPr lang="da-DK" sz="1200" dirty="0" smtClean="0"/>
            <a:t>24. Kommunikation</a:t>
          </a:r>
          <a:endParaRPr lang="da-DK" sz="1200" dirty="0"/>
        </a:p>
      </dgm:t>
    </dgm:pt>
    <dgm:pt modelId="{0DCF7E04-9C58-40B3-8F11-2432578A72E6}" type="parTrans" cxnId="{E320F71E-F984-4889-8CEC-9244EBC3B51B}">
      <dgm:prSet/>
      <dgm:spPr/>
      <dgm:t>
        <a:bodyPr/>
        <a:lstStyle/>
        <a:p>
          <a:endParaRPr lang="da-DK"/>
        </a:p>
      </dgm:t>
    </dgm:pt>
    <dgm:pt modelId="{04DE5100-81FF-4A19-86DA-F6C793316EF1}" type="sibTrans" cxnId="{E320F71E-F984-4889-8CEC-9244EBC3B51B}">
      <dgm:prSet/>
      <dgm:spPr/>
      <dgm:t>
        <a:bodyPr/>
        <a:lstStyle/>
        <a:p>
          <a:endParaRPr lang="da-DK"/>
        </a:p>
      </dgm:t>
    </dgm:pt>
    <dgm:pt modelId="{F2591791-A4B4-4D29-B9C2-E6C796398661}">
      <dgm:prSet phldrT="[Tekst]" custT="1"/>
      <dgm:spPr/>
      <dgm:t>
        <a:bodyPr/>
        <a:lstStyle/>
        <a:p>
          <a:r>
            <a:rPr lang="da-DK" sz="1200" dirty="0" smtClean="0"/>
            <a:t>25. Mødeplan 2018 samt forslag til mødeplan 2019</a:t>
          </a:r>
          <a:endParaRPr lang="da-DK" sz="1200" dirty="0"/>
        </a:p>
      </dgm:t>
    </dgm:pt>
    <dgm:pt modelId="{72576528-0448-4555-90B0-D2BE58B4D12F}" type="parTrans" cxnId="{23A86CC2-160C-45EF-937C-F7323C8B2306}">
      <dgm:prSet/>
      <dgm:spPr/>
      <dgm:t>
        <a:bodyPr/>
        <a:lstStyle/>
        <a:p>
          <a:endParaRPr lang="da-DK"/>
        </a:p>
      </dgm:t>
    </dgm:pt>
    <dgm:pt modelId="{D33AB7C7-E7B0-4775-B65C-37867B6ABBF6}" type="sibTrans" cxnId="{23A86CC2-160C-45EF-937C-F7323C8B2306}">
      <dgm:prSet/>
      <dgm:spPr/>
      <dgm:t>
        <a:bodyPr/>
        <a:lstStyle/>
        <a:p>
          <a:endParaRPr lang="da-DK"/>
        </a:p>
      </dgm:t>
    </dgm:pt>
    <dgm:pt modelId="{F93DE00F-3F7E-47D8-BB7F-65EA33C9F3DD}">
      <dgm:prSet phldrT="[Tekst]" custT="1"/>
      <dgm:spPr/>
      <dgm:t>
        <a:bodyPr/>
        <a:lstStyle/>
        <a:p>
          <a:r>
            <a:rPr lang="da-DK" sz="1200" dirty="0" smtClean="0"/>
            <a:t>20. Fornyelse af Helsingør Kraftvarmeværk</a:t>
          </a:r>
          <a:endParaRPr lang="da-DK" sz="1200" dirty="0"/>
        </a:p>
      </dgm:t>
    </dgm:pt>
    <dgm:pt modelId="{E11CBB94-BA43-4D09-9352-6298378B3417}" type="parTrans" cxnId="{55C3591C-5184-4EE5-86D7-E65230A13D4F}">
      <dgm:prSet/>
      <dgm:spPr/>
      <dgm:t>
        <a:bodyPr/>
        <a:lstStyle/>
        <a:p>
          <a:endParaRPr lang="da-DK"/>
        </a:p>
      </dgm:t>
    </dgm:pt>
    <dgm:pt modelId="{CF781225-F448-4EF7-9A36-6ACEE92A2ED8}" type="sibTrans" cxnId="{55C3591C-5184-4EE5-86D7-E65230A13D4F}">
      <dgm:prSet/>
      <dgm:spPr/>
      <dgm:t>
        <a:bodyPr/>
        <a:lstStyle/>
        <a:p>
          <a:endParaRPr lang="da-DK"/>
        </a:p>
      </dgm:t>
    </dgm:pt>
    <dgm:pt modelId="{2199FB4D-54C0-4FC9-9C80-46C0AEEEBBF5}">
      <dgm:prSet phldrT="[Tekst]" custT="1"/>
      <dgm:spPr/>
      <dgm:t>
        <a:bodyPr/>
        <a:lstStyle/>
        <a:p>
          <a:r>
            <a:rPr lang="da-DK" sz="1200" dirty="0" smtClean="0"/>
            <a:t>21. Nyt driftscenter på Energivej</a:t>
          </a:r>
          <a:endParaRPr lang="da-DK" sz="1200" dirty="0"/>
        </a:p>
      </dgm:t>
    </dgm:pt>
    <dgm:pt modelId="{836FA59A-202B-4A43-A9F0-008016CAEEF2}" type="parTrans" cxnId="{731AA3DC-B86C-4573-AE05-21CDF4EF3138}">
      <dgm:prSet/>
      <dgm:spPr/>
      <dgm:t>
        <a:bodyPr/>
        <a:lstStyle/>
        <a:p>
          <a:endParaRPr lang="da-DK"/>
        </a:p>
      </dgm:t>
    </dgm:pt>
    <dgm:pt modelId="{38CC5333-C010-43E7-B58A-1BA96FBA8035}" type="sibTrans" cxnId="{731AA3DC-B86C-4573-AE05-21CDF4EF3138}">
      <dgm:prSet/>
      <dgm:spPr/>
      <dgm:t>
        <a:bodyPr/>
        <a:lstStyle/>
        <a:p>
          <a:endParaRPr lang="da-DK"/>
        </a:p>
      </dgm:t>
    </dgm:pt>
    <dgm:pt modelId="{021DD5E9-59B8-4AE1-AC1A-20B1AEB77DE7}">
      <dgm:prSet phldrT="[Tekst]" custT="1"/>
      <dgm:spPr/>
      <dgm:t>
        <a:bodyPr/>
        <a:lstStyle/>
        <a:p>
          <a:r>
            <a:rPr lang="da-DK" sz="1200" b="1" dirty="0" smtClean="0">
              <a:solidFill>
                <a:schemeClr val="accent1"/>
              </a:solidFill>
            </a:rPr>
            <a:t>Proces- og beslutningspunkter</a:t>
          </a:r>
          <a:endParaRPr lang="da-DK" sz="1200" b="1" dirty="0">
            <a:solidFill>
              <a:schemeClr val="accent1"/>
            </a:solidFill>
          </a:endParaRPr>
        </a:p>
      </dgm:t>
    </dgm:pt>
    <dgm:pt modelId="{AAE077DA-F7FB-4209-9CB2-64D25DB32648}" type="parTrans" cxnId="{F297DBB1-0244-4409-A261-F55FBAF51C2A}">
      <dgm:prSet/>
      <dgm:spPr/>
      <dgm:t>
        <a:bodyPr/>
        <a:lstStyle/>
        <a:p>
          <a:endParaRPr lang="da-DK"/>
        </a:p>
      </dgm:t>
    </dgm:pt>
    <dgm:pt modelId="{F8228869-AE88-47CD-9E8A-B69BCCA92D87}" type="sibTrans" cxnId="{F297DBB1-0244-4409-A261-F55FBAF51C2A}">
      <dgm:prSet/>
      <dgm:spPr/>
      <dgm:t>
        <a:bodyPr/>
        <a:lstStyle/>
        <a:p>
          <a:endParaRPr lang="da-DK"/>
        </a:p>
      </dgm:t>
    </dgm:pt>
    <dgm:pt modelId="{FF38D730-E85A-4324-8DE5-C3FB3237558F}">
      <dgm:prSet phldrT="[Tekst]" custT="1"/>
      <dgm:spPr/>
      <dgm:t>
        <a:bodyPr/>
        <a:lstStyle/>
        <a:p>
          <a:r>
            <a:rPr lang="da-DK" sz="1200" dirty="0" smtClean="0"/>
            <a:t>16. Basistilstandsrapport for Skibstrup Affaldscenter</a:t>
          </a:r>
          <a:endParaRPr lang="da-DK" sz="1200" dirty="0"/>
        </a:p>
      </dgm:t>
    </dgm:pt>
    <dgm:pt modelId="{F01B31FF-2427-4287-9334-78195B1F0D72}" type="parTrans" cxnId="{FC31552E-9921-41CC-8E9E-719962B511E7}">
      <dgm:prSet/>
      <dgm:spPr/>
      <dgm:t>
        <a:bodyPr/>
        <a:lstStyle/>
        <a:p>
          <a:endParaRPr lang="da-DK"/>
        </a:p>
      </dgm:t>
    </dgm:pt>
    <dgm:pt modelId="{CCB94E0C-0BB8-4E8D-B245-C1DDA2CD8C99}" type="sibTrans" cxnId="{FC31552E-9921-41CC-8E9E-719962B511E7}">
      <dgm:prSet/>
      <dgm:spPr/>
      <dgm:t>
        <a:bodyPr/>
        <a:lstStyle/>
        <a:p>
          <a:endParaRPr lang="da-DK"/>
        </a:p>
      </dgm:t>
    </dgm:pt>
    <dgm:pt modelId="{3C43EDAB-01A6-4338-A898-608E0C2B5C67}">
      <dgm:prSet phldrT="[Tekst]" custT="1"/>
      <dgm:spPr/>
      <dgm:t>
        <a:bodyPr/>
        <a:lstStyle/>
        <a:p>
          <a:r>
            <a:rPr lang="da-DK" sz="1200" dirty="0" smtClean="0"/>
            <a:t>14. Status </a:t>
          </a:r>
          <a:r>
            <a:rPr lang="da-DK" sz="1200" dirty="0" err="1" smtClean="0"/>
            <a:t>elfærgerne</a:t>
          </a:r>
          <a:r>
            <a:rPr lang="da-DK" sz="1200" dirty="0" smtClean="0"/>
            <a:t> </a:t>
          </a:r>
          <a:endParaRPr lang="da-DK" sz="1200" dirty="0"/>
        </a:p>
      </dgm:t>
    </dgm:pt>
    <dgm:pt modelId="{58635D4B-1B78-4E45-BDC8-6533435B20B5}" type="parTrans" cxnId="{0DB76F76-CDE2-4EE9-8CAA-FD1288A775AB}">
      <dgm:prSet/>
      <dgm:spPr/>
      <dgm:t>
        <a:bodyPr/>
        <a:lstStyle/>
        <a:p>
          <a:endParaRPr lang="da-DK"/>
        </a:p>
      </dgm:t>
    </dgm:pt>
    <dgm:pt modelId="{F5DEF9D6-415B-425A-934E-5C623188035E}" type="sibTrans" cxnId="{0DB76F76-CDE2-4EE9-8CAA-FD1288A775AB}">
      <dgm:prSet/>
      <dgm:spPr/>
      <dgm:t>
        <a:bodyPr/>
        <a:lstStyle/>
        <a:p>
          <a:endParaRPr lang="da-DK"/>
        </a:p>
      </dgm:t>
    </dgm:pt>
    <dgm:pt modelId="{A2EA5365-F6E8-4EB1-9203-4153785BD97F}">
      <dgm:prSet phldrT="[Tekst]" custT="1"/>
      <dgm:spPr/>
      <dgm:t>
        <a:bodyPr/>
        <a:lstStyle/>
        <a:p>
          <a:r>
            <a:rPr lang="da-DK" sz="1200" dirty="0" smtClean="0"/>
            <a:t>18. Ny Energiaftale</a:t>
          </a:r>
          <a:endParaRPr lang="da-DK" sz="1200" dirty="0"/>
        </a:p>
      </dgm:t>
    </dgm:pt>
    <dgm:pt modelId="{76839636-702A-4EC0-A6FE-86551CC8B7C2}" type="parTrans" cxnId="{9686AF00-04CB-4E75-868E-C0C1446E1CB9}">
      <dgm:prSet/>
      <dgm:spPr/>
      <dgm:t>
        <a:bodyPr/>
        <a:lstStyle/>
        <a:p>
          <a:endParaRPr lang="da-DK"/>
        </a:p>
      </dgm:t>
    </dgm:pt>
    <dgm:pt modelId="{B14836AB-B2D6-4654-AC8D-39351ECF235B}" type="sibTrans" cxnId="{9686AF00-04CB-4E75-868E-C0C1446E1CB9}">
      <dgm:prSet/>
      <dgm:spPr/>
      <dgm:t>
        <a:bodyPr/>
        <a:lstStyle/>
        <a:p>
          <a:endParaRPr lang="da-DK"/>
        </a:p>
      </dgm:t>
    </dgm:pt>
    <dgm:pt modelId="{DDC44D45-B1F4-460C-972E-D2A8B5B4CDEB}">
      <dgm:prSet phldrT="[Tekst]" custT="1"/>
      <dgm:spPr/>
      <dgm:t>
        <a:bodyPr/>
        <a:lstStyle/>
        <a:p>
          <a:r>
            <a:rPr lang="da-DK" sz="1200" b="0" dirty="0" smtClean="0">
              <a:solidFill>
                <a:schemeClr val="tx1"/>
              </a:solidFill>
            </a:rPr>
            <a:t>22. Øvrige bestyrelser</a:t>
          </a:r>
          <a:endParaRPr lang="da-DK" sz="1200" b="0" dirty="0">
            <a:solidFill>
              <a:schemeClr val="tx1"/>
            </a:solidFill>
          </a:endParaRPr>
        </a:p>
      </dgm:t>
    </dgm:pt>
    <dgm:pt modelId="{00D1F6C3-63B8-4090-9031-0775C88F32B3}" type="parTrans" cxnId="{D92501F5-8CB4-45F8-93E4-B98DFBFD54C4}">
      <dgm:prSet/>
      <dgm:spPr/>
      <dgm:t>
        <a:bodyPr/>
        <a:lstStyle/>
        <a:p>
          <a:endParaRPr lang="da-DK"/>
        </a:p>
      </dgm:t>
    </dgm:pt>
    <dgm:pt modelId="{EB1CA0C5-3E6D-4986-85EC-26441E4E8896}" type="sibTrans" cxnId="{D92501F5-8CB4-45F8-93E4-B98DFBFD54C4}">
      <dgm:prSet/>
      <dgm:spPr/>
      <dgm:t>
        <a:bodyPr/>
        <a:lstStyle/>
        <a:p>
          <a:endParaRPr lang="da-DK"/>
        </a:p>
      </dgm:t>
    </dgm:pt>
    <dgm:pt modelId="{D4C14F56-E868-497F-96CE-8358038D2762}">
      <dgm:prSet phldrT="[Tekst]" custT="1"/>
      <dgm:spPr/>
      <dgm:t>
        <a:bodyPr/>
        <a:lstStyle/>
        <a:p>
          <a:r>
            <a:rPr lang="da-DK" sz="1200" dirty="0" smtClean="0"/>
            <a:t>15. Skiltning på genbrugspladsen</a:t>
          </a:r>
          <a:endParaRPr lang="da-DK" sz="1200" dirty="0"/>
        </a:p>
      </dgm:t>
    </dgm:pt>
    <dgm:pt modelId="{C528F83F-A77F-4DFC-9EC3-BC7C7CA59FA3}" type="parTrans" cxnId="{78819C59-D3F2-40C1-BEBE-CAD2D9CEF245}">
      <dgm:prSet/>
      <dgm:spPr/>
      <dgm:t>
        <a:bodyPr/>
        <a:lstStyle/>
        <a:p>
          <a:endParaRPr lang="da-DK"/>
        </a:p>
      </dgm:t>
    </dgm:pt>
    <dgm:pt modelId="{7DC2F998-1A4D-45A3-8D3E-E4AB738F98E0}" type="sibTrans" cxnId="{78819C59-D3F2-40C1-BEBE-CAD2D9CEF245}">
      <dgm:prSet/>
      <dgm:spPr/>
      <dgm:t>
        <a:bodyPr/>
        <a:lstStyle/>
        <a:p>
          <a:endParaRPr lang="da-DK"/>
        </a:p>
      </dgm:t>
    </dgm:pt>
    <dgm:pt modelId="{F1C1C263-DF7B-489A-93D7-75A8354D133B}" type="pres">
      <dgm:prSet presAssocID="{0FA83489-83AA-4793-99DE-3D65AB50861C}" presName="vert0" presStyleCnt="0">
        <dgm:presLayoutVars>
          <dgm:dir/>
          <dgm:animOne val="branch"/>
          <dgm:animLvl val="lvl"/>
        </dgm:presLayoutVars>
      </dgm:prSet>
      <dgm:spPr/>
      <dgm:t>
        <a:bodyPr/>
        <a:lstStyle/>
        <a:p>
          <a:endParaRPr lang="da-DK"/>
        </a:p>
      </dgm:t>
    </dgm:pt>
    <dgm:pt modelId="{3A5E326B-368A-45CE-AC0A-0B094B5CCC8D}" type="pres">
      <dgm:prSet presAssocID="{BFF0A680-0277-4251-9D28-CCA7C0741327}" presName="thickLine" presStyleLbl="alignNode1" presStyleIdx="0" presStyleCnt="1"/>
      <dgm:spPr/>
    </dgm:pt>
    <dgm:pt modelId="{A739235E-5C2A-4D34-9229-95E490A02B21}" type="pres">
      <dgm:prSet presAssocID="{BFF0A680-0277-4251-9D28-CCA7C0741327}" presName="horz1" presStyleCnt="0"/>
      <dgm:spPr/>
    </dgm:pt>
    <dgm:pt modelId="{5CEBC8DE-1152-4028-BB05-95C3BCBFEA8E}" type="pres">
      <dgm:prSet presAssocID="{BFF0A680-0277-4251-9D28-CCA7C0741327}" presName="tx1" presStyleLbl="revTx" presStyleIdx="0" presStyleCnt="15"/>
      <dgm:spPr/>
      <dgm:t>
        <a:bodyPr/>
        <a:lstStyle/>
        <a:p>
          <a:endParaRPr lang="da-DK"/>
        </a:p>
      </dgm:t>
    </dgm:pt>
    <dgm:pt modelId="{A6BBAC32-D34D-41CC-B621-B81E193FB30F}" type="pres">
      <dgm:prSet presAssocID="{BFF0A680-0277-4251-9D28-CCA7C0741327}" presName="vert1" presStyleCnt="0"/>
      <dgm:spPr/>
    </dgm:pt>
    <dgm:pt modelId="{43001AEF-D9C8-415E-835D-BDCF02F3C08B}" type="pres">
      <dgm:prSet presAssocID="{3C43EDAB-01A6-4338-A898-608E0C2B5C67}" presName="vertSpace2a" presStyleCnt="0"/>
      <dgm:spPr/>
    </dgm:pt>
    <dgm:pt modelId="{8A71065C-6880-4E0B-BAA9-99EF00B94FA4}" type="pres">
      <dgm:prSet presAssocID="{3C43EDAB-01A6-4338-A898-608E0C2B5C67}" presName="horz2" presStyleCnt="0"/>
      <dgm:spPr/>
    </dgm:pt>
    <dgm:pt modelId="{C6D07A48-F8B8-43DB-BD02-E3A991A4B7AE}" type="pres">
      <dgm:prSet presAssocID="{3C43EDAB-01A6-4338-A898-608E0C2B5C67}" presName="horzSpace2" presStyleCnt="0"/>
      <dgm:spPr/>
    </dgm:pt>
    <dgm:pt modelId="{A8286A64-0FC3-405A-B7D8-5F56C4BCAE7D}" type="pres">
      <dgm:prSet presAssocID="{3C43EDAB-01A6-4338-A898-608E0C2B5C67}" presName="tx2" presStyleLbl="revTx" presStyleIdx="1" presStyleCnt="15"/>
      <dgm:spPr/>
      <dgm:t>
        <a:bodyPr/>
        <a:lstStyle/>
        <a:p>
          <a:endParaRPr lang="da-DK"/>
        </a:p>
      </dgm:t>
    </dgm:pt>
    <dgm:pt modelId="{7D304851-1030-4B5C-8CA6-5FCD15E8113C}" type="pres">
      <dgm:prSet presAssocID="{3C43EDAB-01A6-4338-A898-608E0C2B5C67}" presName="vert2" presStyleCnt="0"/>
      <dgm:spPr/>
    </dgm:pt>
    <dgm:pt modelId="{F746618A-32F0-46B5-A40F-5A0959ABCA1F}" type="pres">
      <dgm:prSet presAssocID="{3C43EDAB-01A6-4338-A898-608E0C2B5C67}" presName="thinLine2b" presStyleLbl="callout" presStyleIdx="0" presStyleCnt="14"/>
      <dgm:spPr/>
    </dgm:pt>
    <dgm:pt modelId="{2FD1D666-AEC6-4B19-8DD9-A0CCC1FECD73}" type="pres">
      <dgm:prSet presAssocID="{3C43EDAB-01A6-4338-A898-608E0C2B5C67}" presName="vertSpace2b" presStyleCnt="0"/>
      <dgm:spPr/>
    </dgm:pt>
    <dgm:pt modelId="{2322FF6A-65A3-4675-939E-DBBFB6187F9A}" type="pres">
      <dgm:prSet presAssocID="{D4C14F56-E868-497F-96CE-8358038D2762}" presName="horz2" presStyleCnt="0"/>
      <dgm:spPr/>
    </dgm:pt>
    <dgm:pt modelId="{D220E761-ABF0-48BE-B58B-5C6E7247F1CA}" type="pres">
      <dgm:prSet presAssocID="{D4C14F56-E868-497F-96CE-8358038D2762}" presName="horzSpace2" presStyleCnt="0"/>
      <dgm:spPr/>
    </dgm:pt>
    <dgm:pt modelId="{B305CB90-CD9E-43EE-9C0A-1D34DB7C8316}" type="pres">
      <dgm:prSet presAssocID="{D4C14F56-E868-497F-96CE-8358038D2762}" presName="tx2" presStyleLbl="revTx" presStyleIdx="2" presStyleCnt="15"/>
      <dgm:spPr/>
      <dgm:t>
        <a:bodyPr/>
        <a:lstStyle/>
        <a:p>
          <a:endParaRPr lang="da-DK"/>
        </a:p>
      </dgm:t>
    </dgm:pt>
    <dgm:pt modelId="{5DC01AE3-891D-4AA7-B38D-B1DCB52AFF6D}" type="pres">
      <dgm:prSet presAssocID="{D4C14F56-E868-497F-96CE-8358038D2762}" presName="vert2" presStyleCnt="0"/>
      <dgm:spPr/>
    </dgm:pt>
    <dgm:pt modelId="{FD403C41-2AC8-4D7F-971A-C7DA636458C4}" type="pres">
      <dgm:prSet presAssocID="{D4C14F56-E868-497F-96CE-8358038D2762}" presName="thinLine2b" presStyleLbl="callout" presStyleIdx="1" presStyleCnt="14"/>
      <dgm:spPr/>
    </dgm:pt>
    <dgm:pt modelId="{B7FCA69C-F95D-4996-A428-2B26D37E7E8F}" type="pres">
      <dgm:prSet presAssocID="{D4C14F56-E868-497F-96CE-8358038D2762}" presName="vertSpace2b" presStyleCnt="0"/>
      <dgm:spPr/>
    </dgm:pt>
    <dgm:pt modelId="{236B791A-69E8-4FAF-9E44-A82C5366DF6F}" type="pres">
      <dgm:prSet presAssocID="{FF38D730-E85A-4324-8DE5-C3FB3237558F}" presName="horz2" presStyleCnt="0"/>
      <dgm:spPr/>
    </dgm:pt>
    <dgm:pt modelId="{CBC56E69-2086-464E-922F-9B5D2E59352E}" type="pres">
      <dgm:prSet presAssocID="{FF38D730-E85A-4324-8DE5-C3FB3237558F}" presName="horzSpace2" presStyleCnt="0"/>
      <dgm:spPr/>
    </dgm:pt>
    <dgm:pt modelId="{8D113A2E-0792-41C1-956F-695C23FDC785}" type="pres">
      <dgm:prSet presAssocID="{FF38D730-E85A-4324-8DE5-C3FB3237558F}" presName="tx2" presStyleLbl="revTx" presStyleIdx="3" presStyleCnt="15"/>
      <dgm:spPr/>
      <dgm:t>
        <a:bodyPr/>
        <a:lstStyle/>
        <a:p>
          <a:endParaRPr lang="da-DK"/>
        </a:p>
      </dgm:t>
    </dgm:pt>
    <dgm:pt modelId="{FB71FEA2-81C9-4113-A7FD-8C67A9B0A417}" type="pres">
      <dgm:prSet presAssocID="{FF38D730-E85A-4324-8DE5-C3FB3237558F}" presName="vert2" presStyleCnt="0"/>
      <dgm:spPr/>
    </dgm:pt>
    <dgm:pt modelId="{E84E84E1-314A-46A2-AA07-9755719B0949}" type="pres">
      <dgm:prSet presAssocID="{FF38D730-E85A-4324-8DE5-C3FB3237558F}" presName="thinLine2b" presStyleLbl="callout" presStyleIdx="2" presStyleCnt="14"/>
      <dgm:spPr/>
    </dgm:pt>
    <dgm:pt modelId="{D20070A5-BB65-4D8E-8724-7D86E866CE60}" type="pres">
      <dgm:prSet presAssocID="{FF38D730-E85A-4324-8DE5-C3FB3237558F}" presName="vertSpace2b" presStyleCnt="0"/>
      <dgm:spPr/>
    </dgm:pt>
    <dgm:pt modelId="{83AD6F35-EDDC-49AF-A51C-E249A0535E39}" type="pres">
      <dgm:prSet presAssocID="{7BEB3A69-3497-42DA-91A3-94EAAE486893}" presName="horz2" presStyleCnt="0"/>
      <dgm:spPr/>
    </dgm:pt>
    <dgm:pt modelId="{E10D5DCB-AF5D-40E9-B58A-FE478EA32B59}" type="pres">
      <dgm:prSet presAssocID="{7BEB3A69-3497-42DA-91A3-94EAAE486893}" presName="horzSpace2" presStyleCnt="0"/>
      <dgm:spPr/>
    </dgm:pt>
    <dgm:pt modelId="{EA7E52CB-429B-4638-8BD8-E5E7BE64C084}" type="pres">
      <dgm:prSet presAssocID="{7BEB3A69-3497-42DA-91A3-94EAAE486893}" presName="tx2" presStyleLbl="revTx" presStyleIdx="4" presStyleCnt="15"/>
      <dgm:spPr/>
      <dgm:t>
        <a:bodyPr/>
        <a:lstStyle/>
        <a:p>
          <a:endParaRPr lang="da-DK"/>
        </a:p>
      </dgm:t>
    </dgm:pt>
    <dgm:pt modelId="{F72C3CC3-38D7-47C6-BA97-14ABBD3D6B5B}" type="pres">
      <dgm:prSet presAssocID="{7BEB3A69-3497-42DA-91A3-94EAAE486893}" presName="vert2" presStyleCnt="0"/>
      <dgm:spPr/>
    </dgm:pt>
    <dgm:pt modelId="{74241201-381A-42F5-9EC2-9B62F6C57124}" type="pres">
      <dgm:prSet presAssocID="{7BEB3A69-3497-42DA-91A3-94EAAE486893}" presName="thinLine2b" presStyleLbl="callout" presStyleIdx="3" presStyleCnt="14"/>
      <dgm:spPr/>
    </dgm:pt>
    <dgm:pt modelId="{73EDEC9C-3005-4393-9473-57036E57C5A2}" type="pres">
      <dgm:prSet presAssocID="{7BEB3A69-3497-42DA-91A3-94EAAE486893}" presName="vertSpace2b" presStyleCnt="0"/>
      <dgm:spPr/>
    </dgm:pt>
    <dgm:pt modelId="{FCBF161D-D5CF-4745-B6C5-97D84361DA28}" type="pres">
      <dgm:prSet presAssocID="{A2EA5365-F6E8-4EB1-9203-4153785BD97F}" presName="horz2" presStyleCnt="0"/>
      <dgm:spPr/>
    </dgm:pt>
    <dgm:pt modelId="{98C927C1-F12E-401D-9C9B-D1FFB7BB6698}" type="pres">
      <dgm:prSet presAssocID="{A2EA5365-F6E8-4EB1-9203-4153785BD97F}" presName="horzSpace2" presStyleCnt="0"/>
      <dgm:spPr/>
    </dgm:pt>
    <dgm:pt modelId="{1C2E9B8F-B3B3-44C1-A205-F2289DBF8837}" type="pres">
      <dgm:prSet presAssocID="{A2EA5365-F6E8-4EB1-9203-4153785BD97F}" presName="tx2" presStyleLbl="revTx" presStyleIdx="5" presStyleCnt="15"/>
      <dgm:spPr/>
      <dgm:t>
        <a:bodyPr/>
        <a:lstStyle/>
        <a:p>
          <a:endParaRPr lang="da-DK"/>
        </a:p>
      </dgm:t>
    </dgm:pt>
    <dgm:pt modelId="{FCCFDEA6-B80B-486F-9E63-85D21181858A}" type="pres">
      <dgm:prSet presAssocID="{A2EA5365-F6E8-4EB1-9203-4153785BD97F}" presName="vert2" presStyleCnt="0"/>
      <dgm:spPr/>
    </dgm:pt>
    <dgm:pt modelId="{B0167F3E-67C6-48C9-8EEB-F0C4B4D29E2A}" type="pres">
      <dgm:prSet presAssocID="{A2EA5365-F6E8-4EB1-9203-4153785BD97F}" presName="thinLine2b" presStyleLbl="callout" presStyleIdx="4" presStyleCnt="14"/>
      <dgm:spPr/>
    </dgm:pt>
    <dgm:pt modelId="{E769BBBA-CD30-485B-A073-22E28036B5DD}" type="pres">
      <dgm:prSet presAssocID="{A2EA5365-F6E8-4EB1-9203-4153785BD97F}" presName="vertSpace2b" presStyleCnt="0"/>
      <dgm:spPr/>
    </dgm:pt>
    <dgm:pt modelId="{0B1CE3F0-858E-448B-B83B-BD5917BE2146}" type="pres">
      <dgm:prSet presAssocID="{D015F391-CA5C-42AF-9680-A90D996AF94C}" presName="horz2" presStyleCnt="0"/>
      <dgm:spPr/>
    </dgm:pt>
    <dgm:pt modelId="{FE51A6AE-69EB-4BC4-9107-62F333A9F75B}" type="pres">
      <dgm:prSet presAssocID="{D015F391-CA5C-42AF-9680-A90D996AF94C}" presName="horzSpace2" presStyleCnt="0"/>
      <dgm:spPr/>
    </dgm:pt>
    <dgm:pt modelId="{F8DD774C-3D69-42FF-A0D9-F6920F6A48DE}" type="pres">
      <dgm:prSet presAssocID="{D015F391-CA5C-42AF-9680-A90D996AF94C}" presName="tx2" presStyleLbl="revTx" presStyleIdx="6" presStyleCnt="15"/>
      <dgm:spPr/>
      <dgm:t>
        <a:bodyPr/>
        <a:lstStyle/>
        <a:p>
          <a:endParaRPr lang="da-DK"/>
        </a:p>
      </dgm:t>
    </dgm:pt>
    <dgm:pt modelId="{51D8A1F2-83F4-4FD8-9AC1-1D88DE7ADB44}" type="pres">
      <dgm:prSet presAssocID="{D015F391-CA5C-42AF-9680-A90D996AF94C}" presName="vert2" presStyleCnt="0"/>
      <dgm:spPr/>
    </dgm:pt>
    <dgm:pt modelId="{DB46A418-A08A-49A0-AE56-CFA2B1E8ACA6}" type="pres">
      <dgm:prSet presAssocID="{D015F391-CA5C-42AF-9680-A90D996AF94C}" presName="thinLine2b" presStyleLbl="callout" presStyleIdx="5" presStyleCnt="14"/>
      <dgm:spPr/>
    </dgm:pt>
    <dgm:pt modelId="{E89B101B-E2B7-410B-8EE3-51A33FF283DB}" type="pres">
      <dgm:prSet presAssocID="{D015F391-CA5C-42AF-9680-A90D996AF94C}" presName="vertSpace2b" presStyleCnt="0"/>
      <dgm:spPr/>
    </dgm:pt>
    <dgm:pt modelId="{8FD52533-3349-417E-AC8E-61FF7A0257B0}" type="pres">
      <dgm:prSet presAssocID="{F93DE00F-3F7E-47D8-BB7F-65EA33C9F3DD}" presName="horz2" presStyleCnt="0"/>
      <dgm:spPr/>
    </dgm:pt>
    <dgm:pt modelId="{A7754F73-A1C5-40C7-89BF-4A881D28D01E}" type="pres">
      <dgm:prSet presAssocID="{F93DE00F-3F7E-47D8-BB7F-65EA33C9F3DD}" presName="horzSpace2" presStyleCnt="0"/>
      <dgm:spPr/>
    </dgm:pt>
    <dgm:pt modelId="{598F9554-F594-4253-9F8D-1216A6211FB5}" type="pres">
      <dgm:prSet presAssocID="{F93DE00F-3F7E-47D8-BB7F-65EA33C9F3DD}" presName="tx2" presStyleLbl="revTx" presStyleIdx="7" presStyleCnt="15"/>
      <dgm:spPr/>
      <dgm:t>
        <a:bodyPr/>
        <a:lstStyle/>
        <a:p>
          <a:endParaRPr lang="da-DK"/>
        </a:p>
      </dgm:t>
    </dgm:pt>
    <dgm:pt modelId="{A7D61DB2-9A47-4CFF-8171-F53E8BC79AC7}" type="pres">
      <dgm:prSet presAssocID="{F93DE00F-3F7E-47D8-BB7F-65EA33C9F3DD}" presName="vert2" presStyleCnt="0"/>
      <dgm:spPr/>
    </dgm:pt>
    <dgm:pt modelId="{B1A42742-620C-4CD5-87EE-128405D5E6D6}" type="pres">
      <dgm:prSet presAssocID="{F93DE00F-3F7E-47D8-BB7F-65EA33C9F3DD}" presName="thinLine2b" presStyleLbl="callout" presStyleIdx="6" presStyleCnt="14"/>
      <dgm:spPr/>
    </dgm:pt>
    <dgm:pt modelId="{3CF13038-20B1-4207-8DAF-3E12F29D5C1B}" type="pres">
      <dgm:prSet presAssocID="{F93DE00F-3F7E-47D8-BB7F-65EA33C9F3DD}" presName="vertSpace2b" presStyleCnt="0"/>
      <dgm:spPr/>
    </dgm:pt>
    <dgm:pt modelId="{C6B049DA-D3DB-4DA4-807B-5899115B2810}" type="pres">
      <dgm:prSet presAssocID="{2199FB4D-54C0-4FC9-9C80-46C0AEEEBBF5}" presName="horz2" presStyleCnt="0"/>
      <dgm:spPr/>
    </dgm:pt>
    <dgm:pt modelId="{011E729A-428E-4413-BFBD-C00628BF6587}" type="pres">
      <dgm:prSet presAssocID="{2199FB4D-54C0-4FC9-9C80-46C0AEEEBBF5}" presName="horzSpace2" presStyleCnt="0"/>
      <dgm:spPr/>
    </dgm:pt>
    <dgm:pt modelId="{5D659EA6-E436-40F1-860B-D34F0D18FF51}" type="pres">
      <dgm:prSet presAssocID="{2199FB4D-54C0-4FC9-9C80-46C0AEEEBBF5}" presName="tx2" presStyleLbl="revTx" presStyleIdx="8" presStyleCnt="15"/>
      <dgm:spPr/>
      <dgm:t>
        <a:bodyPr/>
        <a:lstStyle/>
        <a:p>
          <a:endParaRPr lang="da-DK"/>
        </a:p>
      </dgm:t>
    </dgm:pt>
    <dgm:pt modelId="{BF31F5B3-0602-4413-980D-8B491D5F7608}" type="pres">
      <dgm:prSet presAssocID="{2199FB4D-54C0-4FC9-9C80-46C0AEEEBBF5}" presName="vert2" presStyleCnt="0"/>
      <dgm:spPr/>
    </dgm:pt>
    <dgm:pt modelId="{7ADB4BDB-7FB0-4202-8763-376F4199E6FE}" type="pres">
      <dgm:prSet presAssocID="{2199FB4D-54C0-4FC9-9C80-46C0AEEEBBF5}" presName="thinLine2b" presStyleLbl="callout" presStyleIdx="7" presStyleCnt="14"/>
      <dgm:spPr/>
    </dgm:pt>
    <dgm:pt modelId="{AC555BD9-4F05-4723-A1EC-57C169A4A84D}" type="pres">
      <dgm:prSet presAssocID="{2199FB4D-54C0-4FC9-9C80-46C0AEEEBBF5}" presName="vertSpace2b" presStyleCnt="0"/>
      <dgm:spPr/>
    </dgm:pt>
    <dgm:pt modelId="{30CD38D3-7BFD-4D0D-9D52-774EE299AC5D}" type="pres">
      <dgm:prSet presAssocID="{DDC44D45-B1F4-460C-972E-D2A8B5B4CDEB}" presName="horz2" presStyleCnt="0"/>
      <dgm:spPr/>
    </dgm:pt>
    <dgm:pt modelId="{CEC7D7AE-2625-4818-BF74-9BEFBB021C7D}" type="pres">
      <dgm:prSet presAssocID="{DDC44D45-B1F4-460C-972E-D2A8B5B4CDEB}" presName="horzSpace2" presStyleCnt="0"/>
      <dgm:spPr/>
    </dgm:pt>
    <dgm:pt modelId="{78624712-AD3C-430A-A469-B4CA9AD3FBCF}" type="pres">
      <dgm:prSet presAssocID="{DDC44D45-B1F4-460C-972E-D2A8B5B4CDEB}" presName="tx2" presStyleLbl="revTx" presStyleIdx="9" presStyleCnt="15"/>
      <dgm:spPr/>
      <dgm:t>
        <a:bodyPr/>
        <a:lstStyle/>
        <a:p>
          <a:endParaRPr lang="da-DK"/>
        </a:p>
      </dgm:t>
    </dgm:pt>
    <dgm:pt modelId="{108B81B0-541E-4C35-A7DC-1F2A28CEEB4B}" type="pres">
      <dgm:prSet presAssocID="{DDC44D45-B1F4-460C-972E-D2A8B5B4CDEB}" presName="vert2" presStyleCnt="0"/>
      <dgm:spPr/>
    </dgm:pt>
    <dgm:pt modelId="{9FD1BC59-23F4-49F7-8EE0-366688B8AA5E}" type="pres">
      <dgm:prSet presAssocID="{DDC44D45-B1F4-460C-972E-D2A8B5B4CDEB}" presName="thinLine2b" presStyleLbl="callout" presStyleIdx="8" presStyleCnt="14"/>
      <dgm:spPr/>
    </dgm:pt>
    <dgm:pt modelId="{F9BB12D8-B97F-4E8D-8AE0-A901F28A7823}" type="pres">
      <dgm:prSet presAssocID="{DDC44D45-B1F4-460C-972E-D2A8B5B4CDEB}" presName="vertSpace2b" presStyleCnt="0"/>
      <dgm:spPr/>
    </dgm:pt>
    <dgm:pt modelId="{962230EB-BC4F-4086-945A-BF7A46DBEFB8}" type="pres">
      <dgm:prSet presAssocID="{021DD5E9-59B8-4AE1-AC1A-20B1AEB77DE7}" presName="horz2" presStyleCnt="0"/>
      <dgm:spPr/>
    </dgm:pt>
    <dgm:pt modelId="{7A9016EE-24E8-41EE-BE07-DA7E88B7BBE9}" type="pres">
      <dgm:prSet presAssocID="{021DD5E9-59B8-4AE1-AC1A-20B1AEB77DE7}" presName="horzSpace2" presStyleCnt="0"/>
      <dgm:spPr/>
    </dgm:pt>
    <dgm:pt modelId="{56C3A9E8-DD06-4CA7-8199-8ADF1B00118E}" type="pres">
      <dgm:prSet presAssocID="{021DD5E9-59B8-4AE1-AC1A-20B1AEB77DE7}" presName="tx2" presStyleLbl="revTx" presStyleIdx="10" presStyleCnt="15"/>
      <dgm:spPr/>
      <dgm:t>
        <a:bodyPr/>
        <a:lstStyle/>
        <a:p>
          <a:endParaRPr lang="da-DK"/>
        </a:p>
      </dgm:t>
    </dgm:pt>
    <dgm:pt modelId="{6B43A8EE-F111-4A50-BFF0-B1CD67AFC076}" type="pres">
      <dgm:prSet presAssocID="{021DD5E9-59B8-4AE1-AC1A-20B1AEB77DE7}" presName="vert2" presStyleCnt="0"/>
      <dgm:spPr/>
    </dgm:pt>
    <dgm:pt modelId="{012A26A6-789E-420B-A273-56BE789BDDA8}" type="pres">
      <dgm:prSet presAssocID="{021DD5E9-59B8-4AE1-AC1A-20B1AEB77DE7}" presName="thinLine2b" presStyleLbl="callout" presStyleIdx="9" presStyleCnt="14"/>
      <dgm:spPr/>
    </dgm:pt>
    <dgm:pt modelId="{C94BFBE6-8934-4F26-87FC-3F34FA7EB3BA}" type="pres">
      <dgm:prSet presAssocID="{021DD5E9-59B8-4AE1-AC1A-20B1AEB77DE7}" presName="vertSpace2b" presStyleCnt="0"/>
      <dgm:spPr/>
    </dgm:pt>
    <dgm:pt modelId="{26F50F72-8A0C-42B5-A338-F49B05F7A566}" type="pres">
      <dgm:prSet presAssocID="{9F39B43F-7042-47A1-8941-DE50D3ABA357}" presName="horz2" presStyleCnt="0"/>
      <dgm:spPr/>
    </dgm:pt>
    <dgm:pt modelId="{223BB49F-E6A1-46C1-94A8-4388D8C7E178}" type="pres">
      <dgm:prSet presAssocID="{9F39B43F-7042-47A1-8941-DE50D3ABA357}" presName="horzSpace2" presStyleCnt="0"/>
      <dgm:spPr/>
    </dgm:pt>
    <dgm:pt modelId="{4AFCEBE1-0BA1-4CFA-BD48-0530BDCA924C}" type="pres">
      <dgm:prSet presAssocID="{9F39B43F-7042-47A1-8941-DE50D3ABA357}" presName="tx2" presStyleLbl="revTx" presStyleIdx="11" presStyleCnt="15"/>
      <dgm:spPr/>
      <dgm:t>
        <a:bodyPr/>
        <a:lstStyle/>
        <a:p>
          <a:endParaRPr lang="da-DK"/>
        </a:p>
      </dgm:t>
    </dgm:pt>
    <dgm:pt modelId="{C9742DC2-B31E-4FC7-8AE5-57B7BDE268DE}" type="pres">
      <dgm:prSet presAssocID="{9F39B43F-7042-47A1-8941-DE50D3ABA357}" presName="vert2" presStyleCnt="0"/>
      <dgm:spPr/>
    </dgm:pt>
    <dgm:pt modelId="{2A516636-0A2D-407A-B97A-7FE17CB08F1E}" type="pres">
      <dgm:prSet presAssocID="{9F39B43F-7042-47A1-8941-DE50D3ABA357}" presName="thinLine2b" presStyleLbl="callout" presStyleIdx="10" presStyleCnt="14"/>
      <dgm:spPr/>
    </dgm:pt>
    <dgm:pt modelId="{9CC240CC-5463-4A83-B3EA-63B321BD255A}" type="pres">
      <dgm:prSet presAssocID="{9F39B43F-7042-47A1-8941-DE50D3ABA357}" presName="vertSpace2b" presStyleCnt="0"/>
      <dgm:spPr/>
    </dgm:pt>
    <dgm:pt modelId="{D624C167-40E3-44CE-B4B1-DF86971024D2}" type="pres">
      <dgm:prSet presAssocID="{3AEECFA9-6BC7-43D4-9A68-D7BEA0DCDD2D}" presName="horz2" presStyleCnt="0"/>
      <dgm:spPr/>
    </dgm:pt>
    <dgm:pt modelId="{C7393BAC-1D73-426F-A118-1E0C68D43D9D}" type="pres">
      <dgm:prSet presAssocID="{3AEECFA9-6BC7-43D4-9A68-D7BEA0DCDD2D}" presName="horzSpace2" presStyleCnt="0"/>
      <dgm:spPr/>
    </dgm:pt>
    <dgm:pt modelId="{D9EC8584-9EFC-45DF-A2B2-83604CB5E13E}" type="pres">
      <dgm:prSet presAssocID="{3AEECFA9-6BC7-43D4-9A68-D7BEA0DCDD2D}" presName="tx2" presStyleLbl="revTx" presStyleIdx="12" presStyleCnt="15"/>
      <dgm:spPr/>
      <dgm:t>
        <a:bodyPr/>
        <a:lstStyle/>
        <a:p>
          <a:endParaRPr lang="da-DK"/>
        </a:p>
      </dgm:t>
    </dgm:pt>
    <dgm:pt modelId="{95D735D2-D131-4674-9A61-6929E35063D8}" type="pres">
      <dgm:prSet presAssocID="{3AEECFA9-6BC7-43D4-9A68-D7BEA0DCDD2D}" presName="vert2" presStyleCnt="0"/>
      <dgm:spPr/>
    </dgm:pt>
    <dgm:pt modelId="{0691B33E-B597-4806-8249-A4359506E6D0}" type="pres">
      <dgm:prSet presAssocID="{3AEECFA9-6BC7-43D4-9A68-D7BEA0DCDD2D}" presName="thinLine2b" presStyleLbl="callout" presStyleIdx="11" presStyleCnt="14"/>
      <dgm:spPr/>
    </dgm:pt>
    <dgm:pt modelId="{346F0A7E-B3BC-421E-A621-A0F2053B815C}" type="pres">
      <dgm:prSet presAssocID="{3AEECFA9-6BC7-43D4-9A68-D7BEA0DCDD2D}" presName="vertSpace2b" presStyleCnt="0"/>
      <dgm:spPr/>
    </dgm:pt>
    <dgm:pt modelId="{07F4D32F-42DA-4E2A-BE0E-957D5B63BD8D}" type="pres">
      <dgm:prSet presAssocID="{F2591791-A4B4-4D29-B9C2-E6C796398661}" presName="horz2" presStyleCnt="0"/>
      <dgm:spPr/>
    </dgm:pt>
    <dgm:pt modelId="{76278775-83BC-431B-99ED-C60BDD8DAB3A}" type="pres">
      <dgm:prSet presAssocID="{F2591791-A4B4-4D29-B9C2-E6C796398661}" presName="horzSpace2" presStyleCnt="0"/>
      <dgm:spPr/>
    </dgm:pt>
    <dgm:pt modelId="{01E08BDA-4DE3-48A7-86D9-A7C84396759E}" type="pres">
      <dgm:prSet presAssocID="{F2591791-A4B4-4D29-B9C2-E6C796398661}" presName="tx2" presStyleLbl="revTx" presStyleIdx="13" presStyleCnt="15"/>
      <dgm:spPr/>
      <dgm:t>
        <a:bodyPr/>
        <a:lstStyle/>
        <a:p>
          <a:endParaRPr lang="da-DK"/>
        </a:p>
      </dgm:t>
    </dgm:pt>
    <dgm:pt modelId="{5886E260-9978-4F68-8AD8-70AB10BCAB2B}" type="pres">
      <dgm:prSet presAssocID="{F2591791-A4B4-4D29-B9C2-E6C796398661}" presName="vert2" presStyleCnt="0"/>
      <dgm:spPr/>
    </dgm:pt>
    <dgm:pt modelId="{FD89FDDF-8FB0-4CFE-8862-8DAA37D3BD78}" type="pres">
      <dgm:prSet presAssocID="{F2591791-A4B4-4D29-B9C2-E6C796398661}" presName="thinLine2b" presStyleLbl="callout" presStyleIdx="12" presStyleCnt="14"/>
      <dgm:spPr/>
    </dgm:pt>
    <dgm:pt modelId="{7AA01CF8-A23F-495C-B85A-B301DA4F3B05}" type="pres">
      <dgm:prSet presAssocID="{F2591791-A4B4-4D29-B9C2-E6C796398661}" presName="vertSpace2b" presStyleCnt="0"/>
      <dgm:spPr/>
    </dgm:pt>
    <dgm:pt modelId="{DCE9D061-722A-41BA-BEE9-302C18295D6C}" type="pres">
      <dgm:prSet presAssocID="{F9FBC933-D84A-45D1-9BB6-A894B22296BB}" presName="horz2" presStyleCnt="0"/>
      <dgm:spPr/>
    </dgm:pt>
    <dgm:pt modelId="{25BA9213-A30C-4A25-8EE5-B8FCE805ACFD}" type="pres">
      <dgm:prSet presAssocID="{F9FBC933-D84A-45D1-9BB6-A894B22296BB}" presName="horzSpace2" presStyleCnt="0"/>
      <dgm:spPr/>
    </dgm:pt>
    <dgm:pt modelId="{EE1E28A1-2086-4F45-BD7E-5DEFB59F08C9}" type="pres">
      <dgm:prSet presAssocID="{F9FBC933-D84A-45D1-9BB6-A894B22296BB}" presName="tx2" presStyleLbl="revTx" presStyleIdx="14" presStyleCnt="15"/>
      <dgm:spPr/>
      <dgm:t>
        <a:bodyPr/>
        <a:lstStyle/>
        <a:p>
          <a:endParaRPr lang="da-DK"/>
        </a:p>
      </dgm:t>
    </dgm:pt>
    <dgm:pt modelId="{F116F833-83C2-4A9D-80E1-A4E9CC311F0F}" type="pres">
      <dgm:prSet presAssocID="{F9FBC933-D84A-45D1-9BB6-A894B22296BB}" presName="vert2" presStyleCnt="0"/>
      <dgm:spPr/>
    </dgm:pt>
    <dgm:pt modelId="{AC042FCB-45A9-43EC-B3DC-E632081DCFA7}" type="pres">
      <dgm:prSet presAssocID="{F9FBC933-D84A-45D1-9BB6-A894B22296BB}" presName="thinLine2b" presStyleLbl="callout" presStyleIdx="13" presStyleCnt="14"/>
      <dgm:spPr/>
    </dgm:pt>
    <dgm:pt modelId="{257E35CB-6789-4981-8C56-33E38A67F460}" type="pres">
      <dgm:prSet presAssocID="{F9FBC933-D84A-45D1-9BB6-A894B22296BB}" presName="vertSpace2b" presStyleCnt="0"/>
      <dgm:spPr/>
    </dgm:pt>
  </dgm:ptLst>
  <dgm:cxnLst>
    <dgm:cxn modelId="{F297DBB1-0244-4409-A261-F55FBAF51C2A}" srcId="{BFF0A680-0277-4251-9D28-CCA7C0741327}" destId="{021DD5E9-59B8-4AE1-AC1A-20B1AEB77DE7}" srcOrd="9" destOrd="0" parTransId="{AAE077DA-F7FB-4209-9CB2-64D25DB32648}" sibTransId="{F8228869-AE88-47CD-9E8A-B69BCCA92D87}"/>
    <dgm:cxn modelId="{F8CC0204-BBFA-4C21-86B6-673A668C13F2}" type="presOf" srcId="{BFF0A680-0277-4251-9D28-CCA7C0741327}" destId="{5CEBC8DE-1152-4028-BB05-95C3BCBFEA8E}" srcOrd="0" destOrd="0" presId="urn:microsoft.com/office/officeart/2008/layout/LinedList"/>
    <dgm:cxn modelId="{A8709824-BE83-437A-96DE-5E1BB3DDF480}" type="presOf" srcId="{9F39B43F-7042-47A1-8941-DE50D3ABA357}" destId="{4AFCEBE1-0BA1-4CFA-BD48-0530BDCA924C}" srcOrd="0" destOrd="0" presId="urn:microsoft.com/office/officeart/2008/layout/LinedList"/>
    <dgm:cxn modelId="{E320F71E-F984-4889-8CEC-9244EBC3B51B}" srcId="{BFF0A680-0277-4251-9D28-CCA7C0741327}" destId="{3AEECFA9-6BC7-43D4-9A68-D7BEA0DCDD2D}" srcOrd="11" destOrd="0" parTransId="{0DCF7E04-9C58-40B3-8F11-2432578A72E6}" sibTransId="{04DE5100-81FF-4A19-86DA-F6C793316EF1}"/>
    <dgm:cxn modelId="{9686AF00-04CB-4E75-868E-C0C1446E1CB9}" srcId="{BFF0A680-0277-4251-9D28-CCA7C0741327}" destId="{A2EA5365-F6E8-4EB1-9203-4153785BD97F}" srcOrd="4" destOrd="0" parTransId="{76839636-702A-4EC0-A6FE-86551CC8B7C2}" sibTransId="{B14836AB-B2D6-4654-AC8D-39351ECF235B}"/>
    <dgm:cxn modelId="{731AA3DC-B86C-4573-AE05-21CDF4EF3138}" srcId="{BFF0A680-0277-4251-9D28-CCA7C0741327}" destId="{2199FB4D-54C0-4FC9-9C80-46C0AEEEBBF5}" srcOrd="7" destOrd="0" parTransId="{836FA59A-202B-4A43-A9F0-008016CAEEF2}" sibTransId="{38CC5333-C010-43E7-B58A-1BA96FBA8035}"/>
    <dgm:cxn modelId="{3784F8DB-C254-47AA-9F62-BE72CE6EB456}" type="presOf" srcId="{2199FB4D-54C0-4FC9-9C80-46C0AEEEBBF5}" destId="{5D659EA6-E436-40F1-860B-D34F0D18FF51}" srcOrd="0" destOrd="0" presId="urn:microsoft.com/office/officeart/2008/layout/LinedList"/>
    <dgm:cxn modelId="{156403E7-6350-4281-AC4B-47B2243CF82D}" type="presOf" srcId="{DDC44D45-B1F4-460C-972E-D2A8B5B4CDEB}" destId="{78624712-AD3C-430A-A469-B4CA9AD3FBCF}" srcOrd="0" destOrd="0" presId="urn:microsoft.com/office/officeart/2008/layout/LinedList"/>
    <dgm:cxn modelId="{3BA2AB09-DF2A-4FDE-BDF8-7044BAA4CE3D}" type="presOf" srcId="{D015F391-CA5C-42AF-9680-A90D996AF94C}" destId="{F8DD774C-3D69-42FF-A0D9-F6920F6A48DE}" srcOrd="0" destOrd="0" presId="urn:microsoft.com/office/officeart/2008/layout/LinedList"/>
    <dgm:cxn modelId="{CCD72D30-9949-4130-B27D-A18BFAEE800C}" type="presOf" srcId="{021DD5E9-59B8-4AE1-AC1A-20B1AEB77DE7}" destId="{56C3A9E8-DD06-4CA7-8199-8ADF1B00118E}" srcOrd="0" destOrd="0" presId="urn:microsoft.com/office/officeart/2008/layout/LinedList"/>
    <dgm:cxn modelId="{6A1B3261-9A48-4C22-AE67-CA0B20E4BAF0}" type="presOf" srcId="{3C43EDAB-01A6-4338-A898-608E0C2B5C67}" destId="{A8286A64-0FC3-405A-B7D8-5F56C4BCAE7D}" srcOrd="0" destOrd="0" presId="urn:microsoft.com/office/officeart/2008/layout/LinedList"/>
    <dgm:cxn modelId="{F9F875C4-5974-4044-BCEC-C8EBABE33B92}" type="presOf" srcId="{3AEECFA9-6BC7-43D4-9A68-D7BEA0DCDD2D}" destId="{D9EC8584-9EFC-45DF-A2B2-83604CB5E13E}" srcOrd="0" destOrd="0" presId="urn:microsoft.com/office/officeart/2008/layout/LinedList"/>
    <dgm:cxn modelId="{AA91C7E7-F3A5-457F-91D2-FD1714984866}" type="presOf" srcId="{A2EA5365-F6E8-4EB1-9203-4153785BD97F}" destId="{1C2E9B8F-B3B3-44C1-A205-F2289DBF8837}" srcOrd="0" destOrd="0" presId="urn:microsoft.com/office/officeart/2008/layout/LinedList"/>
    <dgm:cxn modelId="{1B947A8C-7EB4-4586-B7CA-F4F9A17B3B80}" srcId="{BFF0A680-0277-4251-9D28-CCA7C0741327}" destId="{D015F391-CA5C-42AF-9680-A90D996AF94C}" srcOrd="5" destOrd="0" parTransId="{A3E85142-B0BD-4926-93F3-0D2239F18E3C}" sibTransId="{B672D2D4-07F7-43BC-A21E-61745A4C3317}"/>
    <dgm:cxn modelId="{23A86CC2-160C-45EF-937C-F7323C8B2306}" srcId="{BFF0A680-0277-4251-9D28-CCA7C0741327}" destId="{F2591791-A4B4-4D29-B9C2-E6C796398661}" srcOrd="12" destOrd="0" parTransId="{72576528-0448-4555-90B0-D2BE58B4D12F}" sibTransId="{D33AB7C7-E7B0-4775-B65C-37867B6ABBF6}"/>
    <dgm:cxn modelId="{1B4A57D4-CEFF-4AF0-BB4A-46A575868773}" srcId="{BFF0A680-0277-4251-9D28-CCA7C0741327}" destId="{9F39B43F-7042-47A1-8941-DE50D3ABA357}" srcOrd="10" destOrd="0" parTransId="{A3DCFEBB-F49B-42C3-B8B0-F692F8167674}" sibTransId="{D56B175B-7A4C-48BB-87AE-3089E813FD9F}"/>
    <dgm:cxn modelId="{0DB76F76-CDE2-4EE9-8CAA-FD1288A775AB}" srcId="{BFF0A680-0277-4251-9D28-CCA7C0741327}" destId="{3C43EDAB-01A6-4338-A898-608E0C2B5C67}" srcOrd="0" destOrd="0" parTransId="{58635D4B-1B78-4E45-BDC8-6533435B20B5}" sibTransId="{F5DEF9D6-415B-425A-934E-5C623188035E}"/>
    <dgm:cxn modelId="{E0B32C01-E697-4877-A31D-63F7F3488DCC}" type="presOf" srcId="{F93DE00F-3F7E-47D8-BB7F-65EA33C9F3DD}" destId="{598F9554-F594-4253-9F8D-1216A6211FB5}" srcOrd="0" destOrd="0" presId="urn:microsoft.com/office/officeart/2008/layout/LinedList"/>
    <dgm:cxn modelId="{FC31552E-9921-41CC-8E9E-719962B511E7}" srcId="{BFF0A680-0277-4251-9D28-CCA7C0741327}" destId="{FF38D730-E85A-4324-8DE5-C3FB3237558F}" srcOrd="2" destOrd="0" parTransId="{F01B31FF-2427-4287-9334-78195B1F0D72}" sibTransId="{CCB94E0C-0BB8-4E8D-B245-C1DDA2CD8C99}"/>
    <dgm:cxn modelId="{8BD17FAC-BB7A-4FCA-B1E3-CCC8BFFA0491}" type="presOf" srcId="{F9FBC933-D84A-45D1-9BB6-A894B22296BB}" destId="{EE1E28A1-2086-4F45-BD7E-5DEFB59F08C9}" srcOrd="0" destOrd="0" presId="urn:microsoft.com/office/officeart/2008/layout/LinedList"/>
    <dgm:cxn modelId="{4B7A40A7-92C9-4A2C-A2E5-B1B64AC34F2B}" type="presOf" srcId="{7BEB3A69-3497-42DA-91A3-94EAAE486893}" destId="{EA7E52CB-429B-4638-8BD8-E5E7BE64C084}" srcOrd="0" destOrd="0" presId="urn:microsoft.com/office/officeart/2008/layout/LinedList"/>
    <dgm:cxn modelId="{D92501F5-8CB4-45F8-93E4-B98DFBFD54C4}" srcId="{BFF0A680-0277-4251-9D28-CCA7C0741327}" destId="{DDC44D45-B1F4-460C-972E-D2A8B5B4CDEB}" srcOrd="8" destOrd="0" parTransId="{00D1F6C3-63B8-4090-9031-0775C88F32B3}" sibTransId="{EB1CA0C5-3E6D-4986-85EC-26441E4E8896}"/>
    <dgm:cxn modelId="{3426FE19-398B-4E6C-8CF5-A4127DC14716}" type="presOf" srcId="{0FA83489-83AA-4793-99DE-3D65AB50861C}" destId="{F1C1C263-DF7B-489A-93D7-75A8354D133B}" srcOrd="0" destOrd="0" presId="urn:microsoft.com/office/officeart/2008/layout/LinedList"/>
    <dgm:cxn modelId="{51F5CE48-CDA1-47EE-BBD7-FDF82007ACC8}" srcId="{BFF0A680-0277-4251-9D28-CCA7C0741327}" destId="{7BEB3A69-3497-42DA-91A3-94EAAE486893}" srcOrd="3" destOrd="0" parTransId="{CC2ED886-FF35-4BBD-B3F1-D54D1B4B67D8}" sibTransId="{0595CF1D-FD95-43A3-9F43-1BFB3E2AF5A1}"/>
    <dgm:cxn modelId="{78819C59-D3F2-40C1-BEBE-CAD2D9CEF245}" srcId="{BFF0A680-0277-4251-9D28-CCA7C0741327}" destId="{D4C14F56-E868-497F-96CE-8358038D2762}" srcOrd="1" destOrd="0" parTransId="{C528F83F-A77F-4DFC-9EC3-BC7C7CA59FA3}" sibTransId="{7DC2F998-1A4D-45A3-8D3E-E4AB738F98E0}"/>
    <dgm:cxn modelId="{C6B2660A-D644-42FF-8064-55D00CAEBA43}" type="presOf" srcId="{D4C14F56-E868-497F-96CE-8358038D2762}" destId="{B305CB90-CD9E-43EE-9C0A-1D34DB7C8316}" srcOrd="0" destOrd="0" presId="urn:microsoft.com/office/officeart/2008/layout/LinedList"/>
    <dgm:cxn modelId="{DFE88054-87FA-4F6D-A4F2-6A59CE3988B1}" type="presOf" srcId="{F2591791-A4B4-4D29-B9C2-E6C796398661}" destId="{01E08BDA-4DE3-48A7-86D9-A7C84396759E}" srcOrd="0" destOrd="0" presId="urn:microsoft.com/office/officeart/2008/layout/LinedList"/>
    <dgm:cxn modelId="{88B93BB2-BE69-4D44-BFB3-743C064DC857}" srcId="{BFF0A680-0277-4251-9D28-CCA7C0741327}" destId="{F9FBC933-D84A-45D1-9BB6-A894B22296BB}" srcOrd="13" destOrd="0" parTransId="{F9325B24-F840-44A5-BF0C-C90B25F5EEC0}" sibTransId="{CD0F3B22-E731-466B-B854-1C3625B882F2}"/>
    <dgm:cxn modelId="{A49F8774-6672-435F-871D-223DCF92ADCF}" type="presOf" srcId="{FF38D730-E85A-4324-8DE5-C3FB3237558F}" destId="{8D113A2E-0792-41C1-956F-695C23FDC785}" srcOrd="0" destOrd="0" presId="urn:microsoft.com/office/officeart/2008/layout/LinedList"/>
    <dgm:cxn modelId="{438ECF83-8A5F-4CD1-A5B2-3227909CF3AB}" srcId="{0FA83489-83AA-4793-99DE-3D65AB50861C}" destId="{BFF0A680-0277-4251-9D28-CCA7C0741327}" srcOrd="0" destOrd="0" parTransId="{1EE9E32B-FE7A-463C-9AA9-E690FE4D8CF1}" sibTransId="{0C2C03F8-3AA4-4E41-A2BA-0DA42FA48352}"/>
    <dgm:cxn modelId="{55C3591C-5184-4EE5-86D7-E65230A13D4F}" srcId="{BFF0A680-0277-4251-9D28-CCA7C0741327}" destId="{F93DE00F-3F7E-47D8-BB7F-65EA33C9F3DD}" srcOrd="6" destOrd="0" parTransId="{E11CBB94-BA43-4D09-9352-6298378B3417}" sibTransId="{CF781225-F448-4EF7-9A36-6ACEE92A2ED8}"/>
    <dgm:cxn modelId="{B5B2B7C9-F276-41C6-A820-133214F19EFD}" type="presParOf" srcId="{F1C1C263-DF7B-489A-93D7-75A8354D133B}" destId="{3A5E326B-368A-45CE-AC0A-0B094B5CCC8D}" srcOrd="0" destOrd="0" presId="urn:microsoft.com/office/officeart/2008/layout/LinedList"/>
    <dgm:cxn modelId="{6D7754C5-D2A0-413F-A001-DF91EC8D40BF}" type="presParOf" srcId="{F1C1C263-DF7B-489A-93D7-75A8354D133B}" destId="{A739235E-5C2A-4D34-9229-95E490A02B21}" srcOrd="1" destOrd="0" presId="urn:microsoft.com/office/officeart/2008/layout/LinedList"/>
    <dgm:cxn modelId="{371BA550-4662-47A9-91A1-73302E21C97E}" type="presParOf" srcId="{A739235E-5C2A-4D34-9229-95E490A02B21}" destId="{5CEBC8DE-1152-4028-BB05-95C3BCBFEA8E}" srcOrd="0" destOrd="0" presId="urn:microsoft.com/office/officeart/2008/layout/LinedList"/>
    <dgm:cxn modelId="{67511AE2-77BA-4D3D-8DAC-B25A93F4A550}" type="presParOf" srcId="{A739235E-5C2A-4D34-9229-95E490A02B21}" destId="{A6BBAC32-D34D-41CC-B621-B81E193FB30F}" srcOrd="1" destOrd="0" presId="urn:microsoft.com/office/officeart/2008/layout/LinedList"/>
    <dgm:cxn modelId="{2D68A1D9-9439-4F2E-9334-00EA0118141A}" type="presParOf" srcId="{A6BBAC32-D34D-41CC-B621-B81E193FB30F}" destId="{43001AEF-D9C8-415E-835D-BDCF02F3C08B}" srcOrd="0" destOrd="0" presId="urn:microsoft.com/office/officeart/2008/layout/LinedList"/>
    <dgm:cxn modelId="{A7B7B4E2-8F5A-4BDD-A2F0-47199968F863}" type="presParOf" srcId="{A6BBAC32-D34D-41CC-B621-B81E193FB30F}" destId="{8A71065C-6880-4E0B-BAA9-99EF00B94FA4}" srcOrd="1" destOrd="0" presId="urn:microsoft.com/office/officeart/2008/layout/LinedList"/>
    <dgm:cxn modelId="{A7487A4B-9C8B-41B1-A87A-831E28619AB1}" type="presParOf" srcId="{8A71065C-6880-4E0B-BAA9-99EF00B94FA4}" destId="{C6D07A48-F8B8-43DB-BD02-E3A991A4B7AE}" srcOrd="0" destOrd="0" presId="urn:microsoft.com/office/officeart/2008/layout/LinedList"/>
    <dgm:cxn modelId="{25013144-55B3-44E3-9439-ED6EE9DA31D0}" type="presParOf" srcId="{8A71065C-6880-4E0B-BAA9-99EF00B94FA4}" destId="{A8286A64-0FC3-405A-B7D8-5F56C4BCAE7D}" srcOrd="1" destOrd="0" presId="urn:microsoft.com/office/officeart/2008/layout/LinedList"/>
    <dgm:cxn modelId="{7A114601-F13B-420F-BA32-B42858CEADD1}" type="presParOf" srcId="{8A71065C-6880-4E0B-BAA9-99EF00B94FA4}" destId="{7D304851-1030-4B5C-8CA6-5FCD15E8113C}" srcOrd="2" destOrd="0" presId="urn:microsoft.com/office/officeart/2008/layout/LinedList"/>
    <dgm:cxn modelId="{F695D7FD-4F9A-4A0A-995B-B9320C945C18}" type="presParOf" srcId="{A6BBAC32-D34D-41CC-B621-B81E193FB30F}" destId="{F746618A-32F0-46B5-A40F-5A0959ABCA1F}" srcOrd="2" destOrd="0" presId="urn:microsoft.com/office/officeart/2008/layout/LinedList"/>
    <dgm:cxn modelId="{BE2708A3-ED1D-4AD1-8DB8-84FA42090ED3}" type="presParOf" srcId="{A6BBAC32-D34D-41CC-B621-B81E193FB30F}" destId="{2FD1D666-AEC6-4B19-8DD9-A0CCC1FECD73}" srcOrd="3" destOrd="0" presId="urn:microsoft.com/office/officeart/2008/layout/LinedList"/>
    <dgm:cxn modelId="{1714FFC5-058D-46F4-8A25-4F36EB289FF4}" type="presParOf" srcId="{A6BBAC32-D34D-41CC-B621-B81E193FB30F}" destId="{2322FF6A-65A3-4675-939E-DBBFB6187F9A}" srcOrd="4" destOrd="0" presId="urn:microsoft.com/office/officeart/2008/layout/LinedList"/>
    <dgm:cxn modelId="{CDA7D20A-B80C-4F8C-A010-4015D8A1ADF8}" type="presParOf" srcId="{2322FF6A-65A3-4675-939E-DBBFB6187F9A}" destId="{D220E761-ABF0-48BE-B58B-5C6E7247F1CA}" srcOrd="0" destOrd="0" presId="urn:microsoft.com/office/officeart/2008/layout/LinedList"/>
    <dgm:cxn modelId="{F0F845FC-1404-4646-8867-EB3512FF2354}" type="presParOf" srcId="{2322FF6A-65A3-4675-939E-DBBFB6187F9A}" destId="{B305CB90-CD9E-43EE-9C0A-1D34DB7C8316}" srcOrd="1" destOrd="0" presId="urn:microsoft.com/office/officeart/2008/layout/LinedList"/>
    <dgm:cxn modelId="{F5F75CF0-2B25-44B6-B867-C5B5D8BB66FB}" type="presParOf" srcId="{2322FF6A-65A3-4675-939E-DBBFB6187F9A}" destId="{5DC01AE3-891D-4AA7-B38D-B1DCB52AFF6D}" srcOrd="2" destOrd="0" presId="urn:microsoft.com/office/officeart/2008/layout/LinedList"/>
    <dgm:cxn modelId="{B6E79B2C-68C7-4932-926A-36AED561B46D}" type="presParOf" srcId="{A6BBAC32-D34D-41CC-B621-B81E193FB30F}" destId="{FD403C41-2AC8-4D7F-971A-C7DA636458C4}" srcOrd="5" destOrd="0" presId="urn:microsoft.com/office/officeart/2008/layout/LinedList"/>
    <dgm:cxn modelId="{1B2AB7A1-D8BA-44D8-A3DC-9902CB7A0570}" type="presParOf" srcId="{A6BBAC32-D34D-41CC-B621-B81E193FB30F}" destId="{B7FCA69C-F95D-4996-A428-2B26D37E7E8F}" srcOrd="6" destOrd="0" presId="urn:microsoft.com/office/officeart/2008/layout/LinedList"/>
    <dgm:cxn modelId="{1DCD9DD8-A059-43F5-A4E0-5F56197DB4E8}" type="presParOf" srcId="{A6BBAC32-D34D-41CC-B621-B81E193FB30F}" destId="{236B791A-69E8-4FAF-9E44-A82C5366DF6F}" srcOrd="7" destOrd="0" presId="urn:microsoft.com/office/officeart/2008/layout/LinedList"/>
    <dgm:cxn modelId="{6D83068D-D4F6-408D-9A25-89037B02FA0A}" type="presParOf" srcId="{236B791A-69E8-4FAF-9E44-A82C5366DF6F}" destId="{CBC56E69-2086-464E-922F-9B5D2E59352E}" srcOrd="0" destOrd="0" presId="urn:microsoft.com/office/officeart/2008/layout/LinedList"/>
    <dgm:cxn modelId="{69A4D340-E67D-4B6B-A78C-7B29EAF0F31E}" type="presParOf" srcId="{236B791A-69E8-4FAF-9E44-A82C5366DF6F}" destId="{8D113A2E-0792-41C1-956F-695C23FDC785}" srcOrd="1" destOrd="0" presId="urn:microsoft.com/office/officeart/2008/layout/LinedList"/>
    <dgm:cxn modelId="{16EC0789-E0F4-4F65-9C3E-104C06CC9F8F}" type="presParOf" srcId="{236B791A-69E8-4FAF-9E44-A82C5366DF6F}" destId="{FB71FEA2-81C9-4113-A7FD-8C67A9B0A417}" srcOrd="2" destOrd="0" presId="urn:microsoft.com/office/officeart/2008/layout/LinedList"/>
    <dgm:cxn modelId="{EE53E764-4BCD-44E6-8900-0F291488710D}" type="presParOf" srcId="{A6BBAC32-D34D-41CC-B621-B81E193FB30F}" destId="{E84E84E1-314A-46A2-AA07-9755719B0949}" srcOrd="8" destOrd="0" presId="urn:microsoft.com/office/officeart/2008/layout/LinedList"/>
    <dgm:cxn modelId="{93333A08-C92E-4904-AFA8-A5B147BB97EA}" type="presParOf" srcId="{A6BBAC32-D34D-41CC-B621-B81E193FB30F}" destId="{D20070A5-BB65-4D8E-8724-7D86E866CE60}" srcOrd="9" destOrd="0" presId="urn:microsoft.com/office/officeart/2008/layout/LinedList"/>
    <dgm:cxn modelId="{663C1996-4C48-43F6-91D5-9940D583BC61}" type="presParOf" srcId="{A6BBAC32-D34D-41CC-B621-B81E193FB30F}" destId="{83AD6F35-EDDC-49AF-A51C-E249A0535E39}" srcOrd="10" destOrd="0" presId="urn:microsoft.com/office/officeart/2008/layout/LinedList"/>
    <dgm:cxn modelId="{FAE06189-7CCC-4219-AD6D-627490F97DCD}" type="presParOf" srcId="{83AD6F35-EDDC-49AF-A51C-E249A0535E39}" destId="{E10D5DCB-AF5D-40E9-B58A-FE478EA32B59}" srcOrd="0" destOrd="0" presId="urn:microsoft.com/office/officeart/2008/layout/LinedList"/>
    <dgm:cxn modelId="{FCA5748F-FC22-42AC-903E-0E9DF8A0056F}" type="presParOf" srcId="{83AD6F35-EDDC-49AF-A51C-E249A0535E39}" destId="{EA7E52CB-429B-4638-8BD8-E5E7BE64C084}" srcOrd="1" destOrd="0" presId="urn:microsoft.com/office/officeart/2008/layout/LinedList"/>
    <dgm:cxn modelId="{59E4B177-850A-4AA4-AD1B-E27CEB0D02E8}" type="presParOf" srcId="{83AD6F35-EDDC-49AF-A51C-E249A0535E39}" destId="{F72C3CC3-38D7-47C6-BA97-14ABBD3D6B5B}" srcOrd="2" destOrd="0" presId="urn:microsoft.com/office/officeart/2008/layout/LinedList"/>
    <dgm:cxn modelId="{7C321878-5551-493A-BC05-AE91D7D60727}" type="presParOf" srcId="{A6BBAC32-D34D-41CC-B621-B81E193FB30F}" destId="{74241201-381A-42F5-9EC2-9B62F6C57124}" srcOrd="11" destOrd="0" presId="urn:microsoft.com/office/officeart/2008/layout/LinedList"/>
    <dgm:cxn modelId="{8C837DAB-209A-4866-A231-87F58DAC29F0}" type="presParOf" srcId="{A6BBAC32-D34D-41CC-B621-B81E193FB30F}" destId="{73EDEC9C-3005-4393-9473-57036E57C5A2}" srcOrd="12" destOrd="0" presId="urn:microsoft.com/office/officeart/2008/layout/LinedList"/>
    <dgm:cxn modelId="{BCC1B33C-3BAF-414F-9A47-B9923A12186D}" type="presParOf" srcId="{A6BBAC32-D34D-41CC-B621-B81E193FB30F}" destId="{FCBF161D-D5CF-4745-B6C5-97D84361DA28}" srcOrd="13" destOrd="0" presId="urn:microsoft.com/office/officeart/2008/layout/LinedList"/>
    <dgm:cxn modelId="{BA29157C-D9F4-4DA6-802F-F11DDD44264C}" type="presParOf" srcId="{FCBF161D-D5CF-4745-B6C5-97D84361DA28}" destId="{98C927C1-F12E-401D-9C9B-D1FFB7BB6698}" srcOrd="0" destOrd="0" presId="urn:microsoft.com/office/officeart/2008/layout/LinedList"/>
    <dgm:cxn modelId="{79099B16-2143-4404-B47E-5042589E4C9A}" type="presParOf" srcId="{FCBF161D-D5CF-4745-B6C5-97D84361DA28}" destId="{1C2E9B8F-B3B3-44C1-A205-F2289DBF8837}" srcOrd="1" destOrd="0" presId="urn:microsoft.com/office/officeart/2008/layout/LinedList"/>
    <dgm:cxn modelId="{086EA70D-5BE6-4711-9FCF-671CC80F4EBD}" type="presParOf" srcId="{FCBF161D-D5CF-4745-B6C5-97D84361DA28}" destId="{FCCFDEA6-B80B-486F-9E63-85D21181858A}" srcOrd="2" destOrd="0" presId="urn:microsoft.com/office/officeart/2008/layout/LinedList"/>
    <dgm:cxn modelId="{3CD91D1F-ED21-41C1-AA81-0EFCADB76C83}" type="presParOf" srcId="{A6BBAC32-D34D-41CC-B621-B81E193FB30F}" destId="{B0167F3E-67C6-48C9-8EEB-F0C4B4D29E2A}" srcOrd="14" destOrd="0" presId="urn:microsoft.com/office/officeart/2008/layout/LinedList"/>
    <dgm:cxn modelId="{5C9B45E7-3BA2-4FE2-A307-A71E93BC7321}" type="presParOf" srcId="{A6BBAC32-D34D-41CC-B621-B81E193FB30F}" destId="{E769BBBA-CD30-485B-A073-22E28036B5DD}" srcOrd="15" destOrd="0" presId="urn:microsoft.com/office/officeart/2008/layout/LinedList"/>
    <dgm:cxn modelId="{69E94398-B1D6-4E06-9D5C-5BE3F8E34EF1}" type="presParOf" srcId="{A6BBAC32-D34D-41CC-B621-B81E193FB30F}" destId="{0B1CE3F0-858E-448B-B83B-BD5917BE2146}" srcOrd="16" destOrd="0" presId="urn:microsoft.com/office/officeart/2008/layout/LinedList"/>
    <dgm:cxn modelId="{B895B9F2-EC55-4FCB-B9B1-B8344C8B2F52}" type="presParOf" srcId="{0B1CE3F0-858E-448B-B83B-BD5917BE2146}" destId="{FE51A6AE-69EB-4BC4-9107-62F333A9F75B}" srcOrd="0" destOrd="0" presId="urn:microsoft.com/office/officeart/2008/layout/LinedList"/>
    <dgm:cxn modelId="{D8C77577-6FF4-4537-A464-2D1ACCC4AA36}" type="presParOf" srcId="{0B1CE3F0-858E-448B-B83B-BD5917BE2146}" destId="{F8DD774C-3D69-42FF-A0D9-F6920F6A48DE}" srcOrd="1" destOrd="0" presId="urn:microsoft.com/office/officeart/2008/layout/LinedList"/>
    <dgm:cxn modelId="{522DD11C-8D90-4909-8558-32AA250AC87E}" type="presParOf" srcId="{0B1CE3F0-858E-448B-B83B-BD5917BE2146}" destId="{51D8A1F2-83F4-4FD8-9AC1-1D88DE7ADB44}" srcOrd="2" destOrd="0" presId="urn:microsoft.com/office/officeart/2008/layout/LinedList"/>
    <dgm:cxn modelId="{51E3C47C-2214-44DB-94DA-6766A7AD66B4}" type="presParOf" srcId="{A6BBAC32-D34D-41CC-B621-B81E193FB30F}" destId="{DB46A418-A08A-49A0-AE56-CFA2B1E8ACA6}" srcOrd="17" destOrd="0" presId="urn:microsoft.com/office/officeart/2008/layout/LinedList"/>
    <dgm:cxn modelId="{F8E6A279-7629-48CE-B04D-88E69B5E0DDA}" type="presParOf" srcId="{A6BBAC32-D34D-41CC-B621-B81E193FB30F}" destId="{E89B101B-E2B7-410B-8EE3-51A33FF283DB}" srcOrd="18" destOrd="0" presId="urn:microsoft.com/office/officeart/2008/layout/LinedList"/>
    <dgm:cxn modelId="{033263BE-402C-45D0-99DC-4FC54F9663DE}" type="presParOf" srcId="{A6BBAC32-D34D-41CC-B621-B81E193FB30F}" destId="{8FD52533-3349-417E-AC8E-61FF7A0257B0}" srcOrd="19" destOrd="0" presId="urn:microsoft.com/office/officeart/2008/layout/LinedList"/>
    <dgm:cxn modelId="{DDD95F34-A3BA-4F3C-AFCE-DC4DFF50006C}" type="presParOf" srcId="{8FD52533-3349-417E-AC8E-61FF7A0257B0}" destId="{A7754F73-A1C5-40C7-89BF-4A881D28D01E}" srcOrd="0" destOrd="0" presId="urn:microsoft.com/office/officeart/2008/layout/LinedList"/>
    <dgm:cxn modelId="{C23E9FB4-6F1F-4FCC-A6DD-429BF9ACF598}" type="presParOf" srcId="{8FD52533-3349-417E-AC8E-61FF7A0257B0}" destId="{598F9554-F594-4253-9F8D-1216A6211FB5}" srcOrd="1" destOrd="0" presId="urn:microsoft.com/office/officeart/2008/layout/LinedList"/>
    <dgm:cxn modelId="{FDB69ECE-02C9-4621-9FCC-055D1D1306F7}" type="presParOf" srcId="{8FD52533-3349-417E-AC8E-61FF7A0257B0}" destId="{A7D61DB2-9A47-4CFF-8171-F53E8BC79AC7}" srcOrd="2" destOrd="0" presId="urn:microsoft.com/office/officeart/2008/layout/LinedList"/>
    <dgm:cxn modelId="{F3EC2FDF-EA5E-442E-801C-E9120EF04988}" type="presParOf" srcId="{A6BBAC32-D34D-41CC-B621-B81E193FB30F}" destId="{B1A42742-620C-4CD5-87EE-128405D5E6D6}" srcOrd="20" destOrd="0" presId="urn:microsoft.com/office/officeart/2008/layout/LinedList"/>
    <dgm:cxn modelId="{9A496AD6-974F-480C-95B2-3CBFD095C123}" type="presParOf" srcId="{A6BBAC32-D34D-41CC-B621-B81E193FB30F}" destId="{3CF13038-20B1-4207-8DAF-3E12F29D5C1B}" srcOrd="21" destOrd="0" presId="urn:microsoft.com/office/officeart/2008/layout/LinedList"/>
    <dgm:cxn modelId="{5002F992-736F-4E33-9BB1-5B7B0D29542D}" type="presParOf" srcId="{A6BBAC32-D34D-41CC-B621-B81E193FB30F}" destId="{C6B049DA-D3DB-4DA4-807B-5899115B2810}" srcOrd="22" destOrd="0" presId="urn:microsoft.com/office/officeart/2008/layout/LinedList"/>
    <dgm:cxn modelId="{A718E9D1-54CB-4497-8E4F-6F3DAB6F9789}" type="presParOf" srcId="{C6B049DA-D3DB-4DA4-807B-5899115B2810}" destId="{011E729A-428E-4413-BFBD-C00628BF6587}" srcOrd="0" destOrd="0" presId="urn:microsoft.com/office/officeart/2008/layout/LinedList"/>
    <dgm:cxn modelId="{C2350933-BDA1-4700-8B94-B307EEDAC0A6}" type="presParOf" srcId="{C6B049DA-D3DB-4DA4-807B-5899115B2810}" destId="{5D659EA6-E436-40F1-860B-D34F0D18FF51}" srcOrd="1" destOrd="0" presId="urn:microsoft.com/office/officeart/2008/layout/LinedList"/>
    <dgm:cxn modelId="{E0A2DF7E-1293-4D13-AB2C-11622EE4D390}" type="presParOf" srcId="{C6B049DA-D3DB-4DA4-807B-5899115B2810}" destId="{BF31F5B3-0602-4413-980D-8B491D5F7608}" srcOrd="2" destOrd="0" presId="urn:microsoft.com/office/officeart/2008/layout/LinedList"/>
    <dgm:cxn modelId="{73E95AEE-5C4E-43F9-86FC-0897CA9FBC0C}" type="presParOf" srcId="{A6BBAC32-D34D-41CC-B621-B81E193FB30F}" destId="{7ADB4BDB-7FB0-4202-8763-376F4199E6FE}" srcOrd="23" destOrd="0" presId="urn:microsoft.com/office/officeart/2008/layout/LinedList"/>
    <dgm:cxn modelId="{E09CE60D-B8F5-4707-9C97-4D02478EE479}" type="presParOf" srcId="{A6BBAC32-D34D-41CC-B621-B81E193FB30F}" destId="{AC555BD9-4F05-4723-A1EC-57C169A4A84D}" srcOrd="24" destOrd="0" presId="urn:microsoft.com/office/officeart/2008/layout/LinedList"/>
    <dgm:cxn modelId="{F3A1C1D3-6B1C-4BF4-A28D-709A90FF05BE}" type="presParOf" srcId="{A6BBAC32-D34D-41CC-B621-B81E193FB30F}" destId="{30CD38D3-7BFD-4D0D-9D52-774EE299AC5D}" srcOrd="25" destOrd="0" presId="urn:microsoft.com/office/officeart/2008/layout/LinedList"/>
    <dgm:cxn modelId="{EB6E78A7-06CF-4A63-8F2D-AF6AF26655DD}" type="presParOf" srcId="{30CD38D3-7BFD-4D0D-9D52-774EE299AC5D}" destId="{CEC7D7AE-2625-4818-BF74-9BEFBB021C7D}" srcOrd="0" destOrd="0" presId="urn:microsoft.com/office/officeart/2008/layout/LinedList"/>
    <dgm:cxn modelId="{52473E17-609E-4B7B-8DA4-C4D5E13A6A44}" type="presParOf" srcId="{30CD38D3-7BFD-4D0D-9D52-774EE299AC5D}" destId="{78624712-AD3C-430A-A469-B4CA9AD3FBCF}" srcOrd="1" destOrd="0" presId="urn:microsoft.com/office/officeart/2008/layout/LinedList"/>
    <dgm:cxn modelId="{8669C3D2-C8C3-43F7-AB34-81040DFC2443}" type="presParOf" srcId="{30CD38D3-7BFD-4D0D-9D52-774EE299AC5D}" destId="{108B81B0-541E-4C35-A7DC-1F2A28CEEB4B}" srcOrd="2" destOrd="0" presId="urn:microsoft.com/office/officeart/2008/layout/LinedList"/>
    <dgm:cxn modelId="{84AE43FB-79C0-46C3-97D7-D5B37D365528}" type="presParOf" srcId="{A6BBAC32-D34D-41CC-B621-B81E193FB30F}" destId="{9FD1BC59-23F4-49F7-8EE0-366688B8AA5E}" srcOrd="26" destOrd="0" presId="urn:microsoft.com/office/officeart/2008/layout/LinedList"/>
    <dgm:cxn modelId="{DBFBDA32-8202-45B7-ABE0-042665FB9AF2}" type="presParOf" srcId="{A6BBAC32-D34D-41CC-B621-B81E193FB30F}" destId="{F9BB12D8-B97F-4E8D-8AE0-A901F28A7823}" srcOrd="27" destOrd="0" presId="urn:microsoft.com/office/officeart/2008/layout/LinedList"/>
    <dgm:cxn modelId="{67A15C89-C83B-4BD4-8649-D3A19AE835CA}" type="presParOf" srcId="{A6BBAC32-D34D-41CC-B621-B81E193FB30F}" destId="{962230EB-BC4F-4086-945A-BF7A46DBEFB8}" srcOrd="28" destOrd="0" presId="urn:microsoft.com/office/officeart/2008/layout/LinedList"/>
    <dgm:cxn modelId="{AF1EFFFD-C1ED-4F60-B83C-ABA292E7F687}" type="presParOf" srcId="{962230EB-BC4F-4086-945A-BF7A46DBEFB8}" destId="{7A9016EE-24E8-41EE-BE07-DA7E88B7BBE9}" srcOrd="0" destOrd="0" presId="urn:microsoft.com/office/officeart/2008/layout/LinedList"/>
    <dgm:cxn modelId="{9591A3C8-31CF-47EF-A6BB-28A097FC2497}" type="presParOf" srcId="{962230EB-BC4F-4086-945A-BF7A46DBEFB8}" destId="{56C3A9E8-DD06-4CA7-8199-8ADF1B00118E}" srcOrd="1" destOrd="0" presId="urn:microsoft.com/office/officeart/2008/layout/LinedList"/>
    <dgm:cxn modelId="{24BAA4A7-90D4-4810-B6D5-A72657B26B0C}" type="presParOf" srcId="{962230EB-BC4F-4086-945A-BF7A46DBEFB8}" destId="{6B43A8EE-F111-4A50-BFF0-B1CD67AFC076}" srcOrd="2" destOrd="0" presId="urn:microsoft.com/office/officeart/2008/layout/LinedList"/>
    <dgm:cxn modelId="{B54DFEF8-AB1B-4025-B365-C88A72C47B0A}" type="presParOf" srcId="{A6BBAC32-D34D-41CC-B621-B81E193FB30F}" destId="{012A26A6-789E-420B-A273-56BE789BDDA8}" srcOrd="29" destOrd="0" presId="urn:microsoft.com/office/officeart/2008/layout/LinedList"/>
    <dgm:cxn modelId="{A7A936E7-515F-49C4-85B3-8C36A8E2F760}" type="presParOf" srcId="{A6BBAC32-D34D-41CC-B621-B81E193FB30F}" destId="{C94BFBE6-8934-4F26-87FC-3F34FA7EB3BA}" srcOrd="30" destOrd="0" presId="urn:microsoft.com/office/officeart/2008/layout/LinedList"/>
    <dgm:cxn modelId="{E25A784C-96C6-4EBE-8794-85CC85D0EA21}" type="presParOf" srcId="{A6BBAC32-D34D-41CC-B621-B81E193FB30F}" destId="{26F50F72-8A0C-42B5-A338-F49B05F7A566}" srcOrd="31" destOrd="0" presId="urn:microsoft.com/office/officeart/2008/layout/LinedList"/>
    <dgm:cxn modelId="{ABE38B2D-A602-404B-A55B-05B591DF4BEB}" type="presParOf" srcId="{26F50F72-8A0C-42B5-A338-F49B05F7A566}" destId="{223BB49F-E6A1-46C1-94A8-4388D8C7E178}" srcOrd="0" destOrd="0" presId="urn:microsoft.com/office/officeart/2008/layout/LinedList"/>
    <dgm:cxn modelId="{3AF8CAD6-2C30-4E90-913E-F6621497F1E3}" type="presParOf" srcId="{26F50F72-8A0C-42B5-A338-F49B05F7A566}" destId="{4AFCEBE1-0BA1-4CFA-BD48-0530BDCA924C}" srcOrd="1" destOrd="0" presId="urn:microsoft.com/office/officeart/2008/layout/LinedList"/>
    <dgm:cxn modelId="{0EE63954-DAD0-43F5-A720-CE833B370975}" type="presParOf" srcId="{26F50F72-8A0C-42B5-A338-F49B05F7A566}" destId="{C9742DC2-B31E-4FC7-8AE5-57B7BDE268DE}" srcOrd="2" destOrd="0" presId="urn:microsoft.com/office/officeart/2008/layout/LinedList"/>
    <dgm:cxn modelId="{DF558F36-A4B3-4770-9B26-D78338873E18}" type="presParOf" srcId="{A6BBAC32-D34D-41CC-B621-B81E193FB30F}" destId="{2A516636-0A2D-407A-B97A-7FE17CB08F1E}" srcOrd="32" destOrd="0" presId="urn:microsoft.com/office/officeart/2008/layout/LinedList"/>
    <dgm:cxn modelId="{F39A77A6-3562-4A69-859C-631E2A477D06}" type="presParOf" srcId="{A6BBAC32-D34D-41CC-B621-B81E193FB30F}" destId="{9CC240CC-5463-4A83-B3EA-63B321BD255A}" srcOrd="33" destOrd="0" presId="urn:microsoft.com/office/officeart/2008/layout/LinedList"/>
    <dgm:cxn modelId="{FE93670D-F1CB-49FB-8928-EC80B014D221}" type="presParOf" srcId="{A6BBAC32-D34D-41CC-B621-B81E193FB30F}" destId="{D624C167-40E3-44CE-B4B1-DF86971024D2}" srcOrd="34" destOrd="0" presId="urn:microsoft.com/office/officeart/2008/layout/LinedList"/>
    <dgm:cxn modelId="{56590459-12CA-4DAA-B20A-66062127F158}" type="presParOf" srcId="{D624C167-40E3-44CE-B4B1-DF86971024D2}" destId="{C7393BAC-1D73-426F-A118-1E0C68D43D9D}" srcOrd="0" destOrd="0" presId="urn:microsoft.com/office/officeart/2008/layout/LinedList"/>
    <dgm:cxn modelId="{F727765B-F737-4F9C-AD2D-43BBBAC84429}" type="presParOf" srcId="{D624C167-40E3-44CE-B4B1-DF86971024D2}" destId="{D9EC8584-9EFC-45DF-A2B2-83604CB5E13E}" srcOrd="1" destOrd="0" presId="urn:microsoft.com/office/officeart/2008/layout/LinedList"/>
    <dgm:cxn modelId="{C0F67541-77BF-4EE7-B230-AE90557DC24F}" type="presParOf" srcId="{D624C167-40E3-44CE-B4B1-DF86971024D2}" destId="{95D735D2-D131-4674-9A61-6929E35063D8}" srcOrd="2" destOrd="0" presId="urn:microsoft.com/office/officeart/2008/layout/LinedList"/>
    <dgm:cxn modelId="{9FBD9B70-3FF8-4A17-80AF-DD41B8541BAF}" type="presParOf" srcId="{A6BBAC32-D34D-41CC-B621-B81E193FB30F}" destId="{0691B33E-B597-4806-8249-A4359506E6D0}" srcOrd="35" destOrd="0" presId="urn:microsoft.com/office/officeart/2008/layout/LinedList"/>
    <dgm:cxn modelId="{312D788A-3D07-4275-9B43-D75914FCDDC4}" type="presParOf" srcId="{A6BBAC32-D34D-41CC-B621-B81E193FB30F}" destId="{346F0A7E-B3BC-421E-A621-A0F2053B815C}" srcOrd="36" destOrd="0" presId="urn:microsoft.com/office/officeart/2008/layout/LinedList"/>
    <dgm:cxn modelId="{A2A6C3B8-F770-4291-9590-C7CFD54031A6}" type="presParOf" srcId="{A6BBAC32-D34D-41CC-B621-B81E193FB30F}" destId="{07F4D32F-42DA-4E2A-BE0E-957D5B63BD8D}" srcOrd="37" destOrd="0" presId="urn:microsoft.com/office/officeart/2008/layout/LinedList"/>
    <dgm:cxn modelId="{38FC4C4B-2075-45AE-8B5A-C6BA491A043E}" type="presParOf" srcId="{07F4D32F-42DA-4E2A-BE0E-957D5B63BD8D}" destId="{76278775-83BC-431B-99ED-C60BDD8DAB3A}" srcOrd="0" destOrd="0" presId="urn:microsoft.com/office/officeart/2008/layout/LinedList"/>
    <dgm:cxn modelId="{69A0CF48-D0BB-48FB-9F3E-140B55C64B66}" type="presParOf" srcId="{07F4D32F-42DA-4E2A-BE0E-957D5B63BD8D}" destId="{01E08BDA-4DE3-48A7-86D9-A7C84396759E}" srcOrd="1" destOrd="0" presId="urn:microsoft.com/office/officeart/2008/layout/LinedList"/>
    <dgm:cxn modelId="{CCD9C482-5FB5-46F8-B4C2-9A2A9A32573C}" type="presParOf" srcId="{07F4D32F-42DA-4E2A-BE0E-957D5B63BD8D}" destId="{5886E260-9978-4F68-8AD8-70AB10BCAB2B}" srcOrd="2" destOrd="0" presId="urn:microsoft.com/office/officeart/2008/layout/LinedList"/>
    <dgm:cxn modelId="{CCE0FD72-9E0C-448E-A3A7-A9ED4CD9AFE6}" type="presParOf" srcId="{A6BBAC32-D34D-41CC-B621-B81E193FB30F}" destId="{FD89FDDF-8FB0-4CFE-8862-8DAA37D3BD78}" srcOrd="38" destOrd="0" presId="urn:microsoft.com/office/officeart/2008/layout/LinedList"/>
    <dgm:cxn modelId="{9FF46483-F725-40C2-957C-C10512ABD26C}" type="presParOf" srcId="{A6BBAC32-D34D-41CC-B621-B81E193FB30F}" destId="{7AA01CF8-A23F-495C-B85A-B301DA4F3B05}" srcOrd="39" destOrd="0" presId="urn:microsoft.com/office/officeart/2008/layout/LinedList"/>
    <dgm:cxn modelId="{EFD5CCFF-12EB-40CA-AAA6-73703084083F}" type="presParOf" srcId="{A6BBAC32-D34D-41CC-B621-B81E193FB30F}" destId="{DCE9D061-722A-41BA-BEE9-302C18295D6C}" srcOrd="40" destOrd="0" presId="urn:microsoft.com/office/officeart/2008/layout/LinedList"/>
    <dgm:cxn modelId="{0E353CA5-B6D3-427C-89C4-855BDE1B3C1D}" type="presParOf" srcId="{DCE9D061-722A-41BA-BEE9-302C18295D6C}" destId="{25BA9213-A30C-4A25-8EE5-B8FCE805ACFD}" srcOrd="0" destOrd="0" presId="urn:microsoft.com/office/officeart/2008/layout/LinedList"/>
    <dgm:cxn modelId="{5305FB01-DFB8-4CD8-B6F1-FCF6F4213937}" type="presParOf" srcId="{DCE9D061-722A-41BA-BEE9-302C18295D6C}" destId="{EE1E28A1-2086-4F45-BD7E-5DEFB59F08C9}" srcOrd="1" destOrd="0" presId="urn:microsoft.com/office/officeart/2008/layout/LinedList"/>
    <dgm:cxn modelId="{9816E059-E708-40A7-9B0C-0087D1539038}" type="presParOf" srcId="{DCE9D061-722A-41BA-BEE9-302C18295D6C}" destId="{F116F833-83C2-4A9D-80E1-A4E9CC311F0F}" srcOrd="2" destOrd="0" presId="urn:microsoft.com/office/officeart/2008/layout/LinedList"/>
    <dgm:cxn modelId="{362D7546-9C2D-464C-95E8-B86D1F176DCB}" type="presParOf" srcId="{A6BBAC32-D34D-41CC-B621-B81E193FB30F}" destId="{AC042FCB-45A9-43EC-B3DC-E632081DCFA7}" srcOrd="41" destOrd="0" presId="urn:microsoft.com/office/officeart/2008/layout/LinedList"/>
    <dgm:cxn modelId="{5099F655-DD1E-456B-8D0E-8D9257F7F928}" type="presParOf" srcId="{A6BBAC32-D34D-41CC-B621-B81E193FB30F}" destId="{257E35CB-6789-4981-8C56-33E38A67F460}" srcOrd="42"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29B171-4E1B-45E8-8B2B-BF324257D59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da-DK"/>
        </a:p>
      </dgm:t>
    </dgm:pt>
    <dgm:pt modelId="{9C61F628-4EF0-48E8-93FF-97BC919150C6}" type="pres">
      <dgm:prSet presAssocID="{7029B171-4E1B-45E8-8B2B-BF324257D591}" presName="linear" presStyleCnt="0">
        <dgm:presLayoutVars>
          <dgm:animLvl val="lvl"/>
          <dgm:resizeHandles val="exact"/>
        </dgm:presLayoutVars>
      </dgm:prSet>
      <dgm:spPr/>
      <dgm:t>
        <a:bodyPr/>
        <a:lstStyle/>
        <a:p>
          <a:endParaRPr lang="da-DK"/>
        </a:p>
      </dgm:t>
    </dgm:pt>
  </dgm:ptLst>
  <dgm:cxnLst>
    <dgm:cxn modelId="{59968A20-C270-45AA-B0C1-93072D06A27F}" type="presOf" srcId="{7029B171-4E1B-45E8-8B2B-BF324257D591}" destId="{9C61F628-4EF0-48E8-93FF-97BC919150C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3F1EAD-3EEA-49ED-96AB-E17DCA33880B}"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da-DK"/>
        </a:p>
      </dgm:t>
    </dgm:pt>
    <dgm:pt modelId="{CDAC89F3-7EAC-43FF-9544-ABC1BF98B3F8}">
      <dgm:prSet phldrT="[Tekst]"/>
      <dgm:spPr/>
      <dgm:t>
        <a:bodyPr/>
        <a:lstStyle/>
        <a:p>
          <a:r>
            <a:rPr lang="da-DK" dirty="0" smtClean="0"/>
            <a:t>Nuværende model</a:t>
          </a:r>
          <a:endParaRPr lang="da-DK" dirty="0"/>
        </a:p>
      </dgm:t>
    </dgm:pt>
    <dgm:pt modelId="{C69FCD0B-FDEF-4D79-8891-B1759738F141}" type="parTrans" cxnId="{F8E6A3C3-CDBB-4790-ABB1-36CD31B1BB8F}">
      <dgm:prSet/>
      <dgm:spPr/>
      <dgm:t>
        <a:bodyPr/>
        <a:lstStyle/>
        <a:p>
          <a:endParaRPr lang="da-DK"/>
        </a:p>
      </dgm:t>
    </dgm:pt>
    <dgm:pt modelId="{A0D17E66-8EB7-4C87-9D10-1B9B8B12FD61}" type="sibTrans" cxnId="{F8E6A3C3-CDBB-4790-ABB1-36CD31B1BB8F}">
      <dgm:prSet/>
      <dgm:spPr/>
      <dgm:t>
        <a:bodyPr/>
        <a:lstStyle/>
        <a:p>
          <a:endParaRPr lang="da-DK"/>
        </a:p>
      </dgm:t>
    </dgm:pt>
    <dgm:pt modelId="{5CE47D1B-614C-4AF0-9799-F3BBE1DEA577}">
      <dgm:prSet phldrT="[Tekst]"/>
      <dgm:spPr/>
      <dgm:t>
        <a:bodyPr/>
        <a:lstStyle/>
        <a:p>
          <a:r>
            <a:rPr lang="da-DK" dirty="0" smtClean="0"/>
            <a:t>5-8 GF-valgte medlemmer, jf. vedtægterne.</a:t>
          </a:r>
          <a:endParaRPr lang="da-DK" dirty="0"/>
        </a:p>
      </dgm:t>
    </dgm:pt>
    <dgm:pt modelId="{1BF6A329-9E74-4D0E-AD74-00AD13D76296}" type="parTrans" cxnId="{738C0435-89A7-4860-99AA-17AB5E71EAA4}">
      <dgm:prSet/>
      <dgm:spPr/>
      <dgm:t>
        <a:bodyPr/>
        <a:lstStyle/>
        <a:p>
          <a:endParaRPr lang="da-DK"/>
        </a:p>
      </dgm:t>
    </dgm:pt>
    <dgm:pt modelId="{DC6C8C81-4B14-4AFB-8439-9F07DA65317A}" type="sibTrans" cxnId="{738C0435-89A7-4860-99AA-17AB5E71EAA4}">
      <dgm:prSet/>
      <dgm:spPr/>
      <dgm:t>
        <a:bodyPr/>
        <a:lstStyle/>
        <a:p>
          <a:endParaRPr lang="da-DK"/>
        </a:p>
      </dgm:t>
    </dgm:pt>
    <dgm:pt modelId="{7AD7BB23-BC98-42F1-81C4-C06F852FA554}">
      <dgm:prSet phldrT="[Tekst]"/>
      <dgm:spPr/>
      <dgm:t>
        <a:bodyPr/>
        <a:lstStyle/>
        <a:p>
          <a:r>
            <a:rPr lang="da-DK" dirty="0" smtClean="0"/>
            <a:t>Fuldt repræsenteret i alle selskaber</a:t>
          </a:r>
          <a:endParaRPr lang="da-DK" dirty="0"/>
        </a:p>
      </dgm:t>
    </dgm:pt>
    <dgm:pt modelId="{22CED432-24CD-4680-9DE8-483491FB110C}" type="parTrans" cxnId="{552FC53C-F44C-4EEC-8A9F-EB82C1115C1A}">
      <dgm:prSet/>
      <dgm:spPr/>
      <dgm:t>
        <a:bodyPr/>
        <a:lstStyle/>
        <a:p>
          <a:endParaRPr lang="da-DK"/>
        </a:p>
      </dgm:t>
    </dgm:pt>
    <dgm:pt modelId="{7192C78A-8F41-4A7D-A08C-01620371B415}" type="sibTrans" cxnId="{552FC53C-F44C-4EEC-8A9F-EB82C1115C1A}">
      <dgm:prSet/>
      <dgm:spPr/>
      <dgm:t>
        <a:bodyPr/>
        <a:lstStyle/>
        <a:p>
          <a:endParaRPr lang="da-DK"/>
        </a:p>
      </dgm:t>
    </dgm:pt>
    <dgm:pt modelId="{21D2AD4E-3B9D-4D30-BAA5-A3C4F855A2B6}">
      <dgm:prSet phldrT="[Tekst]"/>
      <dgm:spPr/>
      <dgm:t>
        <a:bodyPr/>
        <a:lstStyle/>
        <a:p>
          <a:r>
            <a:rPr lang="da-DK" dirty="0" smtClean="0"/>
            <a:t>Da det forudsættes, at ejer (HK) ikke ønsker at være i mindretal, vil to yderligere forbrugerrepræsentanter medføre:</a:t>
          </a:r>
          <a:endParaRPr lang="da-DK" dirty="0"/>
        </a:p>
      </dgm:t>
    </dgm:pt>
    <dgm:pt modelId="{200EA016-FBED-4AFF-A63A-C13DA8AA78E2}" type="parTrans" cxnId="{6258840E-9021-4AB4-B410-3A943A283A3F}">
      <dgm:prSet/>
      <dgm:spPr/>
      <dgm:t>
        <a:bodyPr/>
        <a:lstStyle/>
        <a:p>
          <a:endParaRPr lang="da-DK"/>
        </a:p>
      </dgm:t>
    </dgm:pt>
    <dgm:pt modelId="{8E37C024-B371-465F-95D5-648D3F851651}" type="sibTrans" cxnId="{6258840E-9021-4AB4-B410-3A943A283A3F}">
      <dgm:prSet/>
      <dgm:spPr/>
      <dgm:t>
        <a:bodyPr/>
        <a:lstStyle/>
        <a:p>
          <a:endParaRPr lang="da-DK"/>
        </a:p>
      </dgm:t>
    </dgm:pt>
    <dgm:pt modelId="{A77877BF-AE07-49DE-A527-E25426D0EC4C}">
      <dgm:prSet phldrT="[Tekst]"/>
      <dgm:spPr/>
      <dgm:t>
        <a:bodyPr/>
        <a:lstStyle/>
        <a:p>
          <a:r>
            <a:rPr lang="da-DK" dirty="0" err="1" smtClean="0"/>
            <a:t>Observatør-status</a:t>
          </a:r>
          <a:endParaRPr lang="da-DK" dirty="0"/>
        </a:p>
      </dgm:t>
    </dgm:pt>
    <dgm:pt modelId="{132AEAE2-5B56-4BF2-9CC6-EDBA3B424ED8}" type="parTrans" cxnId="{76751BD2-1BFB-4A3B-A8BE-8B2C03CBEB2E}">
      <dgm:prSet/>
      <dgm:spPr/>
      <dgm:t>
        <a:bodyPr/>
        <a:lstStyle/>
        <a:p>
          <a:endParaRPr lang="da-DK"/>
        </a:p>
      </dgm:t>
    </dgm:pt>
    <dgm:pt modelId="{DB633AFB-D57C-416C-8D58-ACDBD0CD4A14}" type="sibTrans" cxnId="{76751BD2-1BFB-4A3B-A8BE-8B2C03CBEB2E}">
      <dgm:prSet/>
      <dgm:spPr/>
      <dgm:t>
        <a:bodyPr/>
        <a:lstStyle/>
        <a:p>
          <a:endParaRPr lang="da-DK"/>
        </a:p>
      </dgm:t>
    </dgm:pt>
    <dgm:pt modelId="{90D6DFCE-9F6F-42F5-A40F-D55AA624CEC7}">
      <dgm:prSet phldrT="[Tekst]"/>
      <dgm:spPr/>
      <dgm:t>
        <a:bodyPr/>
        <a:lstStyle/>
        <a:p>
          <a:r>
            <a:rPr lang="da-DK" dirty="0" err="1" smtClean="0"/>
            <a:t>Udg.pkt</a:t>
          </a:r>
          <a:r>
            <a:rPr lang="da-DK" dirty="0" smtClean="0"/>
            <a:t>. i Selskabsloven, at det alene er </a:t>
          </a:r>
          <a:r>
            <a:rPr lang="da-DK" dirty="0" err="1" smtClean="0"/>
            <a:t>best.medl</a:t>
          </a:r>
          <a:r>
            <a:rPr lang="da-DK" dirty="0" smtClean="0"/>
            <a:t>., der kan deltage i </a:t>
          </a:r>
          <a:r>
            <a:rPr lang="da-DK" dirty="0" err="1" smtClean="0"/>
            <a:t>best.møder</a:t>
          </a:r>
          <a:r>
            <a:rPr lang="da-DK" dirty="0" smtClean="0"/>
            <a:t>.</a:t>
          </a:r>
          <a:endParaRPr lang="da-DK" dirty="0"/>
        </a:p>
      </dgm:t>
    </dgm:pt>
    <dgm:pt modelId="{21DBC8B7-A69F-4E4E-8A09-F0DB8AA77FF8}" type="parTrans" cxnId="{9BA2D6BA-8D49-4773-9207-D01527E1640A}">
      <dgm:prSet/>
      <dgm:spPr/>
      <dgm:t>
        <a:bodyPr/>
        <a:lstStyle/>
        <a:p>
          <a:endParaRPr lang="da-DK"/>
        </a:p>
      </dgm:t>
    </dgm:pt>
    <dgm:pt modelId="{C8BF1386-99AD-4B6A-94E0-92F61ACCC5A6}" type="sibTrans" cxnId="{9BA2D6BA-8D49-4773-9207-D01527E1640A}">
      <dgm:prSet/>
      <dgm:spPr/>
      <dgm:t>
        <a:bodyPr/>
        <a:lstStyle/>
        <a:p>
          <a:endParaRPr lang="da-DK"/>
        </a:p>
      </dgm:t>
    </dgm:pt>
    <dgm:pt modelId="{C7D335DF-223D-42F5-9D62-6177D3C2C1C7}">
      <dgm:prSet phldrT="[Tekst]"/>
      <dgm:spPr/>
      <dgm:t>
        <a:bodyPr/>
        <a:lstStyle/>
        <a:p>
          <a:r>
            <a:rPr lang="da-DK" dirty="0" smtClean="0"/>
            <a:t>Lovpligtigt direkte valg af forbrugerrepræsentanter i vand/spildevandsselskaber.</a:t>
          </a:r>
          <a:endParaRPr lang="da-DK" dirty="0"/>
        </a:p>
      </dgm:t>
    </dgm:pt>
    <dgm:pt modelId="{D65A2F26-58E3-4BC1-9FD9-D6738FE415FE}" type="parTrans" cxnId="{B73AA80D-2840-4C2A-AA02-6AF4DC75D1BC}">
      <dgm:prSet/>
      <dgm:spPr/>
      <dgm:t>
        <a:bodyPr/>
        <a:lstStyle/>
        <a:p>
          <a:endParaRPr lang="da-DK"/>
        </a:p>
      </dgm:t>
    </dgm:pt>
    <dgm:pt modelId="{1173F0F5-2176-479B-9F79-0348D219DE3A}" type="sibTrans" cxnId="{B73AA80D-2840-4C2A-AA02-6AF4DC75D1BC}">
      <dgm:prSet/>
      <dgm:spPr/>
      <dgm:t>
        <a:bodyPr/>
        <a:lstStyle/>
        <a:p>
          <a:endParaRPr lang="da-DK"/>
        </a:p>
      </dgm:t>
    </dgm:pt>
    <dgm:pt modelId="{0A6B0C0E-91F2-461A-92E7-64E5EB7178F4}">
      <dgm:prSet phldrT="[Tekst]"/>
      <dgm:spPr/>
      <dgm:t>
        <a:bodyPr/>
        <a:lstStyle/>
        <a:p>
          <a:r>
            <a:rPr lang="da-DK" dirty="0" smtClean="0"/>
            <a:t>Lovpligtig krav om forbrugerrepræsentation i </a:t>
          </a:r>
          <a:r>
            <a:rPr lang="da-DK" dirty="0" err="1" smtClean="0"/>
            <a:t>elnet</a:t>
          </a:r>
          <a:r>
            <a:rPr lang="da-DK" dirty="0" smtClean="0"/>
            <a:t>- og varmeforsynings-selskaber sker via folkevalgte byrådsmedlemmer.</a:t>
          </a:r>
          <a:endParaRPr lang="da-DK" dirty="0"/>
        </a:p>
      </dgm:t>
    </dgm:pt>
    <dgm:pt modelId="{356E5C18-53F8-4FB8-B008-A50CD6CC87CD}" type="parTrans" cxnId="{EEFF3BA7-4ED5-4FAE-BC33-13788338F3BE}">
      <dgm:prSet/>
      <dgm:spPr/>
      <dgm:t>
        <a:bodyPr/>
        <a:lstStyle/>
        <a:p>
          <a:endParaRPr lang="da-DK"/>
        </a:p>
      </dgm:t>
    </dgm:pt>
    <dgm:pt modelId="{DA6F9FA4-27FE-4BD6-BF61-A69110C9C27B}" type="sibTrans" cxnId="{EEFF3BA7-4ED5-4FAE-BC33-13788338F3BE}">
      <dgm:prSet/>
      <dgm:spPr/>
      <dgm:t>
        <a:bodyPr/>
        <a:lstStyle/>
        <a:p>
          <a:endParaRPr lang="da-DK"/>
        </a:p>
      </dgm:t>
    </dgm:pt>
    <dgm:pt modelId="{295351E7-E705-4755-9863-1160823029E9}">
      <dgm:prSet phldrT="[Tekst]"/>
      <dgm:spPr/>
      <dgm:t>
        <a:bodyPr/>
        <a:lstStyle/>
        <a:p>
          <a:r>
            <a:rPr lang="da-DK" dirty="0" smtClean="0"/>
            <a:t>2 ekstra </a:t>
          </a:r>
          <a:r>
            <a:rPr lang="da-DK" dirty="0" err="1" smtClean="0"/>
            <a:t>byrådsmedl</a:t>
          </a:r>
          <a:r>
            <a:rPr lang="da-DK" dirty="0" smtClean="0"/>
            <a:t>. </a:t>
          </a:r>
          <a:endParaRPr lang="da-DK" dirty="0"/>
        </a:p>
      </dgm:t>
    </dgm:pt>
    <dgm:pt modelId="{1EFA3CD3-0BF6-4648-99DE-75027053C474}" type="parTrans" cxnId="{60F9CE6B-E630-4F8E-919A-87D64C889461}">
      <dgm:prSet/>
      <dgm:spPr/>
      <dgm:t>
        <a:bodyPr/>
        <a:lstStyle/>
        <a:p>
          <a:endParaRPr lang="da-DK"/>
        </a:p>
      </dgm:t>
    </dgm:pt>
    <dgm:pt modelId="{C8B8256A-147A-4162-8568-A8B4087E5E8C}" type="sibTrans" cxnId="{60F9CE6B-E630-4F8E-919A-87D64C889461}">
      <dgm:prSet/>
      <dgm:spPr/>
      <dgm:t>
        <a:bodyPr/>
        <a:lstStyle/>
        <a:p>
          <a:endParaRPr lang="da-DK"/>
        </a:p>
      </dgm:t>
    </dgm:pt>
    <dgm:pt modelId="{3BCC3196-9C05-40D9-AE69-74532444E07C}">
      <dgm:prSet phldrT="[Tekst]"/>
      <dgm:spPr/>
      <dgm:t>
        <a:bodyPr/>
        <a:lstStyle/>
        <a:p>
          <a:r>
            <a:rPr lang="da-DK" dirty="0" smtClean="0"/>
            <a:t>Kræver vedtægtsændring at ændre på nuværende set-up via generalforsamlingsbeslutning.</a:t>
          </a:r>
          <a:endParaRPr lang="da-DK" dirty="0"/>
        </a:p>
      </dgm:t>
    </dgm:pt>
    <dgm:pt modelId="{7B5F8E74-9639-4B36-8DB1-D80CD6728358}" type="parTrans" cxnId="{CBB6F888-2821-4967-A43A-1388F5E87332}">
      <dgm:prSet/>
      <dgm:spPr/>
      <dgm:t>
        <a:bodyPr/>
        <a:lstStyle/>
        <a:p>
          <a:endParaRPr lang="da-DK"/>
        </a:p>
      </dgm:t>
    </dgm:pt>
    <dgm:pt modelId="{16D198C3-E19F-48C3-A500-3AFA7D325678}" type="sibTrans" cxnId="{CBB6F888-2821-4967-A43A-1388F5E87332}">
      <dgm:prSet/>
      <dgm:spPr/>
      <dgm:t>
        <a:bodyPr/>
        <a:lstStyle/>
        <a:p>
          <a:endParaRPr lang="da-DK"/>
        </a:p>
      </dgm:t>
    </dgm:pt>
    <dgm:pt modelId="{D357EB35-1125-4A1E-808D-E744D2C13163}">
      <dgm:prSet phldrT="[Tekst]"/>
      <dgm:spPr/>
      <dgm:t>
        <a:bodyPr/>
        <a:lstStyle/>
        <a:p>
          <a:r>
            <a:rPr lang="da-DK" dirty="0" smtClean="0"/>
            <a:t>Skal endvidere afgøres, hvorvidt valg skal ske ved direkte forbrugervalg eller GF-udpegning.</a:t>
          </a:r>
          <a:endParaRPr lang="da-DK" dirty="0"/>
        </a:p>
      </dgm:t>
    </dgm:pt>
    <dgm:pt modelId="{B56177E3-CC85-4F7C-813B-642C0F3D998A}" type="parTrans" cxnId="{F301EA29-69C5-47C0-B7AE-B91590F219D8}">
      <dgm:prSet/>
      <dgm:spPr/>
      <dgm:t>
        <a:bodyPr/>
        <a:lstStyle/>
        <a:p>
          <a:endParaRPr lang="da-DK"/>
        </a:p>
      </dgm:t>
    </dgm:pt>
    <dgm:pt modelId="{33B5B38D-853D-4B3E-9A68-B8D502891032}" type="sibTrans" cxnId="{F301EA29-69C5-47C0-B7AE-B91590F219D8}">
      <dgm:prSet/>
      <dgm:spPr/>
      <dgm:t>
        <a:bodyPr/>
        <a:lstStyle/>
        <a:p>
          <a:endParaRPr lang="da-DK"/>
        </a:p>
      </dgm:t>
    </dgm:pt>
    <dgm:pt modelId="{94944A5C-C137-4D3A-83FF-8F6850A205C1}">
      <dgm:prSet phldrT="[Tekst]"/>
      <dgm:spPr/>
      <dgm:t>
        <a:bodyPr/>
        <a:lstStyle/>
        <a:p>
          <a:r>
            <a:rPr lang="da-DK" dirty="0" smtClean="0"/>
            <a:t>Observatører kan indkaldes på ad hoc basis – </a:t>
          </a:r>
          <a:r>
            <a:rPr lang="da-DK" b="1" dirty="0" smtClean="0"/>
            <a:t>kræver konkret vurdering</a:t>
          </a:r>
          <a:r>
            <a:rPr lang="da-DK" b="0" dirty="0" smtClean="0"/>
            <a:t>, jf. Horten.</a:t>
          </a:r>
          <a:endParaRPr lang="da-DK" b="0" dirty="0"/>
        </a:p>
      </dgm:t>
    </dgm:pt>
    <dgm:pt modelId="{3846984A-1CDE-477B-9904-A43A20BE7992}" type="parTrans" cxnId="{F011AE13-C35B-494D-BCFD-487E553302D1}">
      <dgm:prSet/>
      <dgm:spPr/>
      <dgm:t>
        <a:bodyPr/>
        <a:lstStyle/>
        <a:p>
          <a:endParaRPr lang="da-DK"/>
        </a:p>
      </dgm:t>
    </dgm:pt>
    <dgm:pt modelId="{825AAE02-B9CD-4621-9471-6DA84583EF10}" type="sibTrans" cxnId="{F011AE13-C35B-494D-BCFD-487E553302D1}">
      <dgm:prSet/>
      <dgm:spPr/>
      <dgm:t>
        <a:bodyPr/>
        <a:lstStyle/>
        <a:p>
          <a:endParaRPr lang="da-DK"/>
        </a:p>
      </dgm:t>
    </dgm:pt>
    <dgm:pt modelId="{9B6200F8-9116-47B8-89E2-016F3308227C}">
      <dgm:prSet phldrT="[Tekst]"/>
      <dgm:spPr/>
      <dgm:t>
        <a:bodyPr/>
        <a:lstStyle/>
        <a:p>
          <a:r>
            <a:rPr lang="da-DK" dirty="0" smtClean="0"/>
            <a:t>Observatører er ikke omfattet af tavshedspligt.</a:t>
          </a:r>
          <a:endParaRPr lang="da-DK" dirty="0"/>
        </a:p>
      </dgm:t>
    </dgm:pt>
    <dgm:pt modelId="{D0DCEBC1-156B-47E2-B4C9-B02532CB412A}" type="parTrans" cxnId="{BB9CC93B-A6E7-43A8-BCFE-F04BED37628E}">
      <dgm:prSet/>
      <dgm:spPr/>
      <dgm:t>
        <a:bodyPr/>
        <a:lstStyle/>
        <a:p>
          <a:endParaRPr lang="da-DK"/>
        </a:p>
      </dgm:t>
    </dgm:pt>
    <dgm:pt modelId="{4C90916C-3673-4D9C-8239-5AAA53E53D9E}" type="sibTrans" cxnId="{BB9CC93B-A6E7-43A8-BCFE-F04BED37628E}">
      <dgm:prSet/>
      <dgm:spPr/>
      <dgm:t>
        <a:bodyPr/>
        <a:lstStyle/>
        <a:p>
          <a:endParaRPr lang="da-DK"/>
        </a:p>
      </dgm:t>
    </dgm:pt>
    <dgm:pt modelId="{01D9B95F-FE52-4C15-B44E-2D274B88B50D}">
      <dgm:prSet phldrT="[Tekst]"/>
      <dgm:spPr/>
      <dgm:t>
        <a:bodyPr/>
        <a:lstStyle/>
        <a:p>
          <a:r>
            <a:rPr lang="da-DK" dirty="0" smtClean="0"/>
            <a:t>Interne dokumenter mister sin karakter ved deling til observatører.</a:t>
          </a:r>
          <a:endParaRPr lang="da-DK" dirty="0"/>
        </a:p>
      </dgm:t>
    </dgm:pt>
    <dgm:pt modelId="{5D928AF6-20BD-4811-9212-C9A809AE55B7}" type="parTrans" cxnId="{B110CFB1-2F7C-4723-9A1B-3CCB67BC92B4}">
      <dgm:prSet/>
      <dgm:spPr/>
      <dgm:t>
        <a:bodyPr/>
        <a:lstStyle/>
        <a:p>
          <a:endParaRPr lang="da-DK"/>
        </a:p>
      </dgm:t>
    </dgm:pt>
    <dgm:pt modelId="{023ADCEE-440D-4396-A0F0-56E5ACBECE10}" type="sibTrans" cxnId="{B110CFB1-2F7C-4723-9A1B-3CCB67BC92B4}">
      <dgm:prSet/>
      <dgm:spPr/>
      <dgm:t>
        <a:bodyPr/>
        <a:lstStyle/>
        <a:p>
          <a:endParaRPr lang="da-DK"/>
        </a:p>
      </dgm:t>
    </dgm:pt>
    <dgm:pt modelId="{322C7913-050D-4B2D-8D0A-0696735D4E3C}">
      <dgm:prSet phldrT="[Tekst]"/>
      <dgm:spPr/>
      <dgm:t>
        <a:bodyPr/>
        <a:lstStyle/>
        <a:p>
          <a:r>
            <a:rPr lang="da-DK" dirty="0" smtClean="0"/>
            <a:t>2 ekstra </a:t>
          </a:r>
          <a:r>
            <a:rPr lang="da-DK" dirty="0" err="1" smtClean="0"/>
            <a:t>medarb.repr</a:t>
          </a:r>
          <a:r>
            <a:rPr lang="da-DK" dirty="0" smtClean="0"/>
            <a:t>.</a:t>
          </a:r>
          <a:endParaRPr lang="da-DK" dirty="0"/>
        </a:p>
      </dgm:t>
    </dgm:pt>
    <dgm:pt modelId="{D5EADBE1-9C03-4003-90F0-F8BCA97589BF}" type="parTrans" cxnId="{99D172C3-A260-496C-9B0C-6EF56F59156C}">
      <dgm:prSet/>
      <dgm:spPr/>
      <dgm:t>
        <a:bodyPr/>
        <a:lstStyle/>
        <a:p>
          <a:endParaRPr lang="da-DK"/>
        </a:p>
      </dgm:t>
    </dgm:pt>
    <dgm:pt modelId="{D8816EDD-4DAA-41EA-9D76-4CB9C48C9A9A}" type="sibTrans" cxnId="{99D172C3-A260-496C-9B0C-6EF56F59156C}">
      <dgm:prSet/>
      <dgm:spPr/>
      <dgm:t>
        <a:bodyPr/>
        <a:lstStyle/>
        <a:p>
          <a:endParaRPr lang="da-DK"/>
        </a:p>
      </dgm:t>
    </dgm:pt>
    <dgm:pt modelId="{F7C1CD59-186C-4F3C-8689-C77C728949C3}">
      <dgm:prSet phldrT="[Tekst]"/>
      <dgm:spPr/>
      <dgm:t>
        <a:bodyPr/>
        <a:lstStyle/>
        <a:p>
          <a:r>
            <a:rPr lang="da-DK" dirty="0" smtClean="0"/>
            <a:t>Permanent observatør status ikke er lovligt, jf. Horten.</a:t>
          </a:r>
          <a:endParaRPr lang="da-DK" dirty="0"/>
        </a:p>
      </dgm:t>
    </dgm:pt>
    <dgm:pt modelId="{50D045CC-B328-4746-829A-41930F47429B}" type="parTrans" cxnId="{EC05655C-A24F-4537-A506-B3E84E0FB409}">
      <dgm:prSet/>
      <dgm:spPr/>
      <dgm:t>
        <a:bodyPr/>
        <a:lstStyle/>
        <a:p>
          <a:endParaRPr lang="da-DK"/>
        </a:p>
      </dgm:t>
    </dgm:pt>
    <dgm:pt modelId="{E324964E-117D-49CE-A08A-88785C5C183C}" type="sibTrans" cxnId="{EC05655C-A24F-4537-A506-B3E84E0FB409}">
      <dgm:prSet/>
      <dgm:spPr/>
      <dgm:t>
        <a:bodyPr/>
        <a:lstStyle/>
        <a:p>
          <a:endParaRPr lang="da-DK"/>
        </a:p>
      </dgm:t>
    </dgm:pt>
    <dgm:pt modelId="{887C6AFA-B055-4351-9403-F37A5E659F72}">
      <dgm:prSet phldrT="[Tekst]"/>
      <dgm:spPr/>
      <dgm:t>
        <a:bodyPr/>
        <a:lstStyle/>
        <a:p>
          <a:r>
            <a:rPr lang="da-DK" dirty="0" smtClean="0"/>
            <a:t>Der er enkelte forsyningsselskaber, der benytter observatør-rollen.</a:t>
          </a:r>
          <a:endParaRPr lang="da-DK" dirty="0"/>
        </a:p>
      </dgm:t>
    </dgm:pt>
    <dgm:pt modelId="{2AE84F44-629E-4EC4-99DA-B8BAE5FC3FE5}" type="parTrans" cxnId="{08642C0B-B569-4027-88F9-E7067679CFD3}">
      <dgm:prSet/>
      <dgm:spPr/>
    </dgm:pt>
    <dgm:pt modelId="{E0AC160F-D42B-4194-B9BC-05721D2A603A}" type="sibTrans" cxnId="{08642C0B-B569-4027-88F9-E7067679CFD3}">
      <dgm:prSet/>
      <dgm:spPr/>
    </dgm:pt>
    <dgm:pt modelId="{CCAF7125-B850-4EDA-8CE6-79FCD3519BDB}" type="pres">
      <dgm:prSet presAssocID="{513F1EAD-3EEA-49ED-96AB-E17DCA33880B}" presName="Name0" presStyleCnt="0">
        <dgm:presLayoutVars>
          <dgm:dir/>
          <dgm:animLvl val="lvl"/>
          <dgm:resizeHandles val="exact"/>
        </dgm:presLayoutVars>
      </dgm:prSet>
      <dgm:spPr/>
      <dgm:t>
        <a:bodyPr/>
        <a:lstStyle/>
        <a:p>
          <a:endParaRPr lang="da-DK"/>
        </a:p>
      </dgm:t>
    </dgm:pt>
    <dgm:pt modelId="{9EE0ED4C-8AFA-4A0C-B9C6-C2E3514E7E81}" type="pres">
      <dgm:prSet presAssocID="{CDAC89F3-7EAC-43FF-9544-ABC1BF98B3F8}" presName="composite" presStyleCnt="0"/>
      <dgm:spPr/>
      <dgm:t>
        <a:bodyPr/>
        <a:lstStyle/>
        <a:p>
          <a:endParaRPr lang="da-DK"/>
        </a:p>
      </dgm:t>
    </dgm:pt>
    <dgm:pt modelId="{F07E2EED-1190-40BC-AB6A-C2A6F859A123}" type="pres">
      <dgm:prSet presAssocID="{CDAC89F3-7EAC-43FF-9544-ABC1BF98B3F8}" presName="parTx" presStyleLbl="alignNode1" presStyleIdx="0" presStyleCnt="3">
        <dgm:presLayoutVars>
          <dgm:chMax val="0"/>
          <dgm:chPref val="0"/>
          <dgm:bulletEnabled val="1"/>
        </dgm:presLayoutVars>
      </dgm:prSet>
      <dgm:spPr/>
      <dgm:t>
        <a:bodyPr/>
        <a:lstStyle/>
        <a:p>
          <a:endParaRPr lang="da-DK"/>
        </a:p>
      </dgm:t>
    </dgm:pt>
    <dgm:pt modelId="{240E4916-EA14-444C-8F89-7B54F58D4246}" type="pres">
      <dgm:prSet presAssocID="{CDAC89F3-7EAC-43FF-9544-ABC1BF98B3F8}" presName="desTx" presStyleLbl="alignAccFollowNode1" presStyleIdx="0" presStyleCnt="3">
        <dgm:presLayoutVars>
          <dgm:bulletEnabled val="1"/>
        </dgm:presLayoutVars>
      </dgm:prSet>
      <dgm:spPr/>
      <dgm:t>
        <a:bodyPr/>
        <a:lstStyle/>
        <a:p>
          <a:endParaRPr lang="da-DK"/>
        </a:p>
      </dgm:t>
    </dgm:pt>
    <dgm:pt modelId="{ECD868FA-45C6-4819-B231-881D27B53779}" type="pres">
      <dgm:prSet presAssocID="{A0D17E66-8EB7-4C87-9D10-1B9B8B12FD61}" presName="space" presStyleCnt="0"/>
      <dgm:spPr/>
      <dgm:t>
        <a:bodyPr/>
        <a:lstStyle/>
        <a:p>
          <a:endParaRPr lang="da-DK"/>
        </a:p>
      </dgm:t>
    </dgm:pt>
    <dgm:pt modelId="{2EE638DF-5210-449F-94C5-5C55C6D35DDC}" type="pres">
      <dgm:prSet presAssocID="{7AD7BB23-BC98-42F1-81C4-C06F852FA554}" presName="composite" presStyleCnt="0"/>
      <dgm:spPr/>
      <dgm:t>
        <a:bodyPr/>
        <a:lstStyle/>
        <a:p>
          <a:endParaRPr lang="da-DK"/>
        </a:p>
      </dgm:t>
    </dgm:pt>
    <dgm:pt modelId="{511D2539-45F1-4F48-98A8-F49F08212B63}" type="pres">
      <dgm:prSet presAssocID="{7AD7BB23-BC98-42F1-81C4-C06F852FA554}" presName="parTx" presStyleLbl="alignNode1" presStyleIdx="1" presStyleCnt="3">
        <dgm:presLayoutVars>
          <dgm:chMax val="0"/>
          <dgm:chPref val="0"/>
          <dgm:bulletEnabled val="1"/>
        </dgm:presLayoutVars>
      </dgm:prSet>
      <dgm:spPr/>
      <dgm:t>
        <a:bodyPr/>
        <a:lstStyle/>
        <a:p>
          <a:endParaRPr lang="da-DK"/>
        </a:p>
      </dgm:t>
    </dgm:pt>
    <dgm:pt modelId="{0BEF7AEF-6E22-403D-BE11-8C93BB422D4C}" type="pres">
      <dgm:prSet presAssocID="{7AD7BB23-BC98-42F1-81C4-C06F852FA554}" presName="desTx" presStyleLbl="alignAccFollowNode1" presStyleIdx="1" presStyleCnt="3">
        <dgm:presLayoutVars>
          <dgm:bulletEnabled val="1"/>
        </dgm:presLayoutVars>
      </dgm:prSet>
      <dgm:spPr/>
      <dgm:t>
        <a:bodyPr/>
        <a:lstStyle/>
        <a:p>
          <a:endParaRPr lang="da-DK"/>
        </a:p>
      </dgm:t>
    </dgm:pt>
    <dgm:pt modelId="{13E445DB-279F-4A22-B4A3-A516A667F547}" type="pres">
      <dgm:prSet presAssocID="{7192C78A-8F41-4A7D-A08C-01620371B415}" presName="space" presStyleCnt="0"/>
      <dgm:spPr/>
      <dgm:t>
        <a:bodyPr/>
        <a:lstStyle/>
        <a:p>
          <a:endParaRPr lang="da-DK"/>
        </a:p>
      </dgm:t>
    </dgm:pt>
    <dgm:pt modelId="{48A5A90F-E0AC-432F-BD97-2F092E7D018A}" type="pres">
      <dgm:prSet presAssocID="{A77877BF-AE07-49DE-A527-E25426D0EC4C}" presName="composite" presStyleCnt="0"/>
      <dgm:spPr/>
      <dgm:t>
        <a:bodyPr/>
        <a:lstStyle/>
        <a:p>
          <a:endParaRPr lang="da-DK"/>
        </a:p>
      </dgm:t>
    </dgm:pt>
    <dgm:pt modelId="{E68C33C4-9FAF-4D88-821E-FCA8CC36FCD0}" type="pres">
      <dgm:prSet presAssocID="{A77877BF-AE07-49DE-A527-E25426D0EC4C}" presName="parTx" presStyleLbl="alignNode1" presStyleIdx="2" presStyleCnt="3">
        <dgm:presLayoutVars>
          <dgm:chMax val="0"/>
          <dgm:chPref val="0"/>
          <dgm:bulletEnabled val="1"/>
        </dgm:presLayoutVars>
      </dgm:prSet>
      <dgm:spPr/>
      <dgm:t>
        <a:bodyPr/>
        <a:lstStyle/>
        <a:p>
          <a:endParaRPr lang="da-DK"/>
        </a:p>
      </dgm:t>
    </dgm:pt>
    <dgm:pt modelId="{05801D2F-6303-400B-929C-B3ECC6D925A7}" type="pres">
      <dgm:prSet presAssocID="{A77877BF-AE07-49DE-A527-E25426D0EC4C}" presName="desTx" presStyleLbl="alignAccFollowNode1" presStyleIdx="2" presStyleCnt="3">
        <dgm:presLayoutVars>
          <dgm:bulletEnabled val="1"/>
        </dgm:presLayoutVars>
      </dgm:prSet>
      <dgm:spPr/>
      <dgm:t>
        <a:bodyPr/>
        <a:lstStyle/>
        <a:p>
          <a:endParaRPr lang="da-DK"/>
        </a:p>
      </dgm:t>
    </dgm:pt>
  </dgm:ptLst>
  <dgm:cxnLst>
    <dgm:cxn modelId="{B2AD6242-D58A-449C-8230-85DBBEFFA6D5}" type="presOf" srcId="{0A6B0C0E-91F2-461A-92E7-64E5EB7178F4}" destId="{240E4916-EA14-444C-8F89-7B54F58D4246}" srcOrd="0" destOrd="2" presId="urn:microsoft.com/office/officeart/2005/8/layout/hList1"/>
    <dgm:cxn modelId="{738C0435-89A7-4860-99AA-17AB5E71EAA4}" srcId="{CDAC89F3-7EAC-43FF-9544-ABC1BF98B3F8}" destId="{5CE47D1B-614C-4AF0-9799-F3BBE1DEA577}" srcOrd="0" destOrd="0" parTransId="{1BF6A329-9E74-4D0E-AD74-00AD13D76296}" sibTransId="{DC6C8C81-4B14-4AFB-8439-9F07DA65317A}"/>
    <dgm:cxn modelId="{B52D0C03-38C3-4CDF-9DF9-7F991441E4B3}" type="presOf" srcId="{94944A5C-C137-4D3A-83FF-8F6850A205C1}" destId="{05801D2F-6303-400B-929C-B3ECC6D925A7}" srcOrd="0" destOrd="1" presId="urn:microsoft.com/office/officeart/2005/8/layout/hList1"/>
    <dgm:cxn modelId="{FB251461-6BE6-4B2A-96C3-138400A4D382}" type="presOf" srcId="{C7D335DF-223D-42F5-9D62-6177D3C2C1C7}" destId="{240E4916-EA14-444C-8F89-7B54F58D4246}" srcOrd="0" destOrd="1" presId="urn:microsoft.com/office/officeart/2005/8/layout/hList1"/>
    <dgm:cxn modelId="{B49B8735-D71B-4CC6-AEDD-B31A984D5A51}" type="presOf" srcId="{CDAC89F3-7EAC-43FF-9544-ABC1BF98B3F8}" destId="{F07E2EED-1190-40BC-AB6A-C2A6F859A123}" srcOrd="0" destOrd="0" presId="urn:microsoft.com/office/officeart/2005/8/layout/hList1"/>
    <dgm:cxn modelId="{B110CFB1-2F7C-4723-9A1B-3CCB67BC92B4}" srcId="{A77877BF-AE07-49DE-A527-E25426D0EC4C}" destId="{01D9B95F-FE52-4C15-B44E-2D274B88B50D}" srcOrd="4" destOrd="0" parTransId="{5D928AF6-20BD-4811-9212-C9A809AE55B7}" sibTransId="{023ADCEE-440D-4396-A0F0-56E5ACBECE10}"/>
    <dgm:cxn modelId="{60F9CE6B-E630-4F8E-919A-87D64C889461}" srcId="{21D2AD4E-3B9D-4D30-BAA5-A3C4F855A2B6}" destId="{295351E7-E705-4755-9863-1160823029E9}" srcOrd="0" destOrd="0" parTransId="{1EFA3CD3-0BF6-4648-99DE-75027053C474}" sibTransId="{C8B8256A-147A-4162-8568-A8B4087E5E8C}"/>
    <dgm:cxn modelId="{EEFF3BA7-4ED5-4FAE-BC33-13788338F3BE}" srcId="{CDAC89F3-7EAC-43FF-9544-ABC1BF98B3F8}" destId="{0A6B0C0E-91F2-461A-92E7-64E5EB7178F4}" srcOrd="2" destOrd="0" parTransId="{356E5C18-53F8-4FB8-B008-A50CD6CC87CD}" sibTransId="{DA6F9FA4-27FE-4BD6-BF61-A69110C9C27B}"/>
    <dgm:cxn modelId="{7BE67D1C-5C6E-4B7A-B537-7916DFEC0511}" type="presOf" srcId="{513F1EAD-3EEA-49ED-96AB-E17DCA33880B}" destId="{CCAF7125-B850-4EDA-8CE6-79FCD3519BDB}" srcOrd="0" destOrd="0" presId="urn:microsoft.com/office/officeart/2005/8/layout/hList1"/>
    <dgm:cxn modelId="{3CD2E887-D045-4F3F-A2CD-D02B98F7317E}" type="presOf" srcId="{7AD7BB23-BC98-42F1-81C4-C06F852FA554}" destId="{511D2539-45F1-4F48-98A8-F49F08212B63}" srcOrd="0" destOrd="0" presId="urn:microsoft.com/office/officeart/2005/8/layout/hList1"/>
    <dgm:cxn modelId="{4DC49D4C-5810-408D-8017-817CDCC22EE2}" type="presOf" srcId="{01D9B95F-FE52-4C15-B44E-2D274B88B50D}" destId="{05801D2F-6303-400B-929C-B3ECC6D925A7}" srcOrd="0" destOrd="4" presId="urn:microsoft.com/office/officeart/2005/8/layout/hList1"/>
    <dgm:cxn modelId="{CB5774FF-E84F-4B5D-B564-28AAA5AD12AF}" type="presOf" srcId="{295351E7-E705-4755-9863-1160823029E9}" destId="{0BEF7AEF-6E22-403D-BE11-8C93BB422D4C}" srcOrd="0" destOrd="1" presId="urn:microsoft.com/office/officeart/2005/8/layout/hList1"/>
    <dgm:cxn modelId="{80B2EA29-C2D0-4664-BADB-0784433BB34E}" type="presOf" srcId="{9B6200F8-9116-47B8-89E2-016F3308227C}" destId="{05801D2F-6303-400B-929C-B3ECC6D925A7}" srcOrd="0" destOrd="3" presId="urn:microsoft.com/office/officeart/2005/8/layout/hList1"/>
    <dgm:cxn modelId="{F011AE13-C35B-494D-BCFD-487E553302D1}" srcId="{A77877BF-AE07-49DE-A527-E25426D0EC4C}" destId="{94944A5C-C137-4D3A-83FF-8F6850A205C1}" srcOrd="1" destOrd="0" parTransId="{3846984A-1CDE-477B-9904-A43A20BE7992}" sibTransId="{825AAE02-B9CD-4621-9471-6DA84583EF10}"/>
    <dgm:cxn modelId="{EC05655C-A24F-4537-A506-B3E84E0FB409}" srcId="{A77877BF-AE07-49DE-A527-E25426D0EC4C}" destId="{F7C1CD59-186C-4F3C-8689-C77C728949C3}" srcOrd="2" destOrd="0" parTransId="{50D045CC-B328-4746-829A-41930F47429B}" sibTransId="{E324964E-117D-49CE-A08A-88785C5C183C}"/>
    <dgm:cxn modelId="{63F85BD7-6BE7-4EFD-A93F-5D3A5C46BD2A}" type="presOf" srcId="{A77877BF-AE07-49DE-A527-E25426D0EC4C}" destId="{E68C33C4-9FAF-4D88-821E-FCA8CC36FCD0}" srcOrd="0" destOrd="0" presId="urn:microsoft.com/office/officeart/2005/8/layout/hList1"/>
    <dgm:cxn modelId="{154E3D0A-2DC3-4F0F-BBA1-700E2D45EE8D}" type="presOf" srcId="{D357EB35-1125-4A1E-808D-E744D2C13163}" destId="{0BEF7AEF-6E22-403D-BE11-8C93BB422D4C}" srcOrd="0" destOrd="4" presId="urn:microsoft.com/office/officeart/2005/8/layout/hList1"/>
    <dgm:cxn modelId="{08642C0B-B569-4027-88F9-E7067679CFD3}" srcId="{A77877BF-AE07-49DE-A527-E25426D0EC4C}" destId="{887C6AFA-B055-4351-9403-F37A5E659F72}" srcOrd="5" destOrd="0" parTransId="{2AE84F44-629E-4EC4-99DA-B8BAE5FC3FE5}" sibTransId="{E0AC160F-D42B-4194-B9BC-05721D2A603A}"/>
    <dgm:cxn modelId="{43A3E704-FD01-4F5B-910F-F78E33EDEB38}" type="presOf" srcId="{90D6DFCE-9F6F-42F5-A40F-D55AA624CEC7}" destId="{05801D2F-6303-400B-929C-B3ECC6D925A7}" srcOrd="0" destOrd="0" presId="urn:microsoft.com/office/officeart/2005/8/layout/hList1"/>
    <dgm:cxn modelId="{552FC53C-F44C-4EEC-8A9F-EB82C1115C1A}" srcId="{513F1EAD-3EEA-49ED-96AB-E17DCA33880B}" destId="{7AD7BB23-BC98-42F1-81C4-C06F852FA554}" srcOrd="1" destOrd="0" parTransId="{22CED432-24CD-4680-9DE8-483491FB110C}" sibTransId="{7192C78A-8F41-4A7D-A08C-01620371B415}"/>
    <dgm:cxn modelId="{AB42EBC7-3C9B-4570-B1B7-2C0F640DC3CE}" type="presOf" srcId="{322C7913-050D-4B2D-8D0A-0696735D4E3C}" destId="{0BEF7AEF-6E22-403D-BE11-8C93BB422D4C}" srcOrd="0" destOrd="2" presId="urn:microsoft.com/office/officeart/2005/8/layout/hList1"/>
    <dgm:cxn modelId="{99D172C3-A260-496C-9B0C-6EF56F59156C}" srcId="{21D2AD4E-3B9D-4D30-BAA5-A3C4F855A2B6}" destId="{322C7913-050D-4B2D-8D0A-0696735D4E3C}" srcOrd="1" destOrd="0" parTransId="{D5EADBE1-9C03-4003-90F0-F8BCA97589BF}" sibTransId="{D8816EDD-4DAA-41EA-9D76-4CB9C48C9A9A}"/>
    <dgm:cxn modelId="{CBB6F888-2821-4967-A43A-1388F5E87332}" srcId="{7AD7BB23-BC98-42F1-81C4-C06F852FA554}" destId="{3BCC3196-9C05-40D9-AE69-74532444E07C}" srcOrd="1" destOrd="0" parTransId="{7B5F8E74-9639-4B36-8DB1-D80CD6728358}" sibTransId="{16D198C3-E19F-48C3-A500-3AFA7D325678}"/>
    <dgm:cxn modelId="{76751BD2-1BFB-4A3B-A8BE-8B2C03CBEB2E}" srcId="{513F1EAD-3EEA-49ED-96AB-E17DCA33880B}" destId="{A77877BF-AE07-49DE-A527-E25426D0EC4C}" srcOrd="2" destOrd="0" parTransId="{132AEAE2-5B56-4BF2-9CC6-EDBA3B424ED8}" sibTransId="{DB633AFB-D57C-416C-8D58-ACDBD0CD4A14}"/>
    <dgm:cxn modelId="{9869C2FC-362A-4A4C-B19A-2536CE4812DC}" type="presOf" srcId="{887C6AFA-B055-4351-9403-F37A5E659F72}" destId="{05801D2F-6303-400B-929C-B3ECC6D925A7}" srcOrd="0" destOrd="5" presId="urn:microsoft.com/office/officeart/2005/8/layout/hList1"/>
    <dgm:cxn modelId="{552A2D0F-9B1F-4828-856F-2204C98BAE9F}" type="presOf" srcId="{21D2AD4E-3B9D-4D30-BAA5-A3C4F855A2B6}" destId="{0BEF7AEF-6E22-403D-BE11-8C93BB422D4C}" srcOrd="0" destOrd="0" presId="urn:microsoft.com/office/officeart/2005/8/layout/hList1"/>
    <dgm:cxn modelId="{9BA2D6BA-8D49-4773-9207-D01527E1640A}" srcId="{A77877BF-AE07-49DE-A527-E25426D0EC4C}" destId="{90D6DFCE-9F6F-42F5-A40F-D55AA624CEC7}" srcOrd="0" destOrd="0" parTransId="{21DBC8B7-A69F-4E4E-8A09-F0DB8AA77FF8}" sibTransId="{C8BF1386-99AD-4B6A-94E0-92F61ACCC5A6}"/>
    <dgm:cxn modelId="{9A450CC1-2E8B-4F5B-8004-F36254087524}" type="presOf" srcId="{5CE47D1B-614C-4AF0-9799-F3BBE1DEA577}" destId="{240E4916-EA14-444C-8F89-7B54F58D4246}" srcOrd="0" destOrd="0" presId="urn:microsoft.com/office/officeart/2005/8/layout/hList1"/>
    <dgm:cxn modelId="{83FA36F6-6FE2-4DBF-B066-4F6742E4E2F5}" type="presOf" srcId="{3BCC3196-9C05-40D9-AE69-74532444E07C}" destId="{0BEF7AEF-6E22-403D-BE11-8C93BB422D4C}" srcOrd="0" destOrd="3" presId="urn:microsoft.com/office/officeart/2005/8/layout/hList1"/>
    <dgm:cxn modelId="{5A2E2FC9-925F-4A95-86E4-52F173D2BDC5}" type="presOf" srcId="{F7C1CD59-186C-4F3C-8689-C77C728949C3}" destId="{05801D2F-6303-400B-929C-B3ECC6D925A7}" srcOrd="0" destOrd="2" presId="urn:microsoft.com/office/officeart/2005/8/layout/hList1"/>
    <dgm:cxn modelId="{F8E6A3C3-CDBB-4790-ABB1-36CD31B1BB8F}" srcId="{513F1EAD-3EEA-49ED-96AB-E17DCA33880B}" destId="{CDAC89F3-7EAC-43FF-9544-ABC1BF98B3F8}" srcOrd="0" destOrd="0" parTransId="{C69FCD0B-FDEF-4D79-8891-B1759738F141}" sibTransId="{A0D17E66-8EB7-4C87-9D10-1B9B8B12FD61}"/>
    <dgm:cxn modelId="{F301EA29-69C5-47C0-B7AE-B91590F219D8}" srcId="{7AD7BB23-BC98-42F1-81C4-C06F852FA554}" destId="{D357EB35-1125-4A1E-808D-E744D2C13163}" srcOrd="2" destOrd="0" parTransId="{B56177E3-CC85-4F7C-813B-642C0F3D998A}" sibTransId="{33B5B38D-853D-4B3E-9A68-B8D502891032}"/>
    <dgm:cxn modelId="{B73AA80D-2840-4C2A-AA02-6AF4DC75D1BC}" srcId="{CDAC89F3-7EAC-43FF-9544-ABC1BF98B3F8}" destId="{C7D335DF-223D-42F5-9D62-6177D3C2C1C7}" srcOrd="1" destOrd="0" parTransId="{D65A2F26-58E3-4BC1-9FD9-D6738FE415FE}" sibTransId="{1173F0F5-2176-479B-9F79-0348D219DE3A}"/>
    <dgm:cxn modelId="{6258840E-9021-4AB4-B410-3A943A283A3F}" srcId="{7AD7BB23-BC98-42F1-81C4-C06F852FA554}" destId="{21D2AD4E-3B9D-4D30-BAA5-A3C4F855A2B6}" srcOrd="0" destOrd="0" parTransId="{200EA016-FBED-4AFF-A63A-C13DA8AA78E2}" sibTransId="{8E37C024-B371-465F-95D5-648D3F851651}"/>
    <dgm:cxn modelId="{BB9CC93B-A6E7-43A8-BCFE-F04BED37628E}" srcId="{A77877BF-AE07-49DE-A527-E25426D0EC4C}" destId="{9B6200F8-9116-47B8-89E2-016F3308227C}" srcOrd="3" destOrd="0" parTransId="{D0DCEBC1-156B-47E2-B4C9-B02532CB412A}" sibTransId="{4C90916C-3673-4D9C-8239-5AAA53E53D9E}"/>
    <dgm:cxn modelId="{982FCD10-500F-4844-8746-5722EA7EBE03}" type="presParOf" srcId="{CCAF7125-B850-4EDA-8CE6-79FCD3519BDB}" destId="{9EE0ED4C-8AFA-4A0C-B9C6-C2E3514E7E81}" srcOrd="0" destOrd="0" presId="urn:microsoft.com/office/officeart/2005/8/layout/hList1"/>
    <dgm:cxn modelId="{107EC8A5-2E93-44EF-8336-A595B9B88D03}" type="presParOf" srcId="{9EE0ED4C-8AFA-4A0C-B9C6-C2E3514E7E81}" destId="{F07E2EED-1190-40BC-AB6A-C2A6F859A123}" srcOrd="0" destOrd="0" presId="urn:microsoft.com/office/officeart/2005/8/layout/hList1"/>
    <dgm:cxn modelId="{A41FB63F-5BB5-4789-9C61-985920D68615}" type="presParOf" srcId="{9EE0ED4C-8AFA-4A0C-B9C6-C2E3514E7E81}" destId="{240E4916-EA14-444C-8F89-7B54F58D4246}" srcOrd="1" destOrd="0" presId="urn:microsoft.com/office/officeart/2005/8/layout/hList1"/>
    <dgm:cxn modelId="{8CEAB06A-5DF3-4DA6-BC45-A9602812599B}" type="presParOf" srcId="{CCAF7125-B850-4EDA-8CE6-79FCD3519BDB}" destId="{ECD868FA-45C6-4819-B231-881D27B53779}" srcOrd="1" destOrd="0" presId="urn:microsoft.com/office/officeart/2005/8/layout/hList1"/>
    <dgm:cxn modelId="{1C6E66A7-4E85-4B3A-BA2C-08845FD5770C}" type="presParOf" srcId="{CCAF7125-B850-4EDA-8CE6-79FCD3519BDB}" destId="{2EE638DF-5210-449F-94C5-5C55C6D35DDC}" srcOrd="2" destOrd="0" presId="urn:microsoft.com/office/officeart/2005/8/layout/hList1"/>
    <dgm:cxn modelId="{69870EFD-DB19-4437-B5C9-BDB4AB6EEE87}" type="presParOf" srcId="{2EE638DF-5210-449F-94C5-5C55C6D35DDC}" destId="{511D2539-45F1-4F48-98A8-F49F08212B63}" srcOrd="0" destOrd="0" presId="urn:microsoft.com/office/officeart/2005/8/layout/hList1"/>
    <dgm:cxn modelId="{00759C76-14CB-4DD9-A381-05D64F3285A2}" type="presParOf" srcId="{2EE638DF-5210-449F-94C5-5C55C6D35DDC}" destId="{0BEF7AEF-6E22-403D-BE11-8C93BB422D4C}" srcOrd="1" destOrd="0" presId="urn:microsoft.com/office/officeart/2005/8/layout/hList1"/>
    <dgm:cxn modelId="{A4AC0E96-27FE-46B7-B083-BF15F6B7CC80}" type="presParOf" srcId="{CCAF7125-B850-4EDA-8CE6-79FCD3519BDB}" destId="{13E445DB-279F-4A22-B4A3-A516A667F547}" srcOrd="3" destOrd="0" presId="urn:microsoft.com/office/officeart/2005/8/layout/hList1"/>
    <dgm:cxn modelId="{267743B8-83BD-49DB-843C-D92925109DF6}" type="presParOf" srcId="{CCAF7125-B850-4EDA-8CE6-79FCD3519BDB}" destId="{48A5A90F-E0AC-432F-BD97-2F092E7D018A}" srcOrd="4" destOrd="0" presId="urn:microsoft.com/office/officeart/2005/8/layout/hList1"/>
    <dgm:cxn modelId="{187427B1-0EEC-442D-B087-C19403F19B8E}" type="presParOf" srcId="{48A5A90F-E0AC-432F-BD97-2F092E7D018A}" destId="{E68C33C4-9FAF-4D88-821E-FCA8CC36FCD0}" srcOrd="0" destOrd="0" presId="urn:microsoft.com/office/officeart/2005/8/layout/hList1"/>
    <dgm:cxn modelId="{1B9AA587-AF1F-4AC8-AFAF-0FBC7ABC5CB5}" type="presParOf" srcId="{48A5A90F-E0AC-432F-BD97-2F092E7D018A}" destId="{05801D2F-6303-400B-929C-B3ECC6D925A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27B321-7ECA-4D61-BFCB-1D6877E3F3F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da-DK"/>
        </a:p>
      </dgm:t>
    </dgm:pt>
    <dgm:pt modelId="{55956D00-02E7-46AC-AA17-8D18C5EC1798}">
      <dgm:prSet phldrT="[Tekst]"/>
      <dgm:spPr/>
      <dgm:t>
        <a:bodyPr/>
        <a:lstStyle/>
        <a:p>
          <a:r>
            <a:rPr lang="da-DK" dirty="0" smtClean="0"/>
            <a:t>Fase 1</a:t>
          </a:r>
          <a:endParaRPr lang="da-DK" dirty="0"/>
        </a:p>
      </dgm:t>
    </dgm:pt>
    <dgm:pt modelId="{27B435AB-2D1B-4A54-A4B7-275D078317D3}" type="parTrans" cxnId="{A5F36595-322F-46D5-94DE-3AB3760AAEAE}">
      <dgm:prSet/>
      <dgm:spPr/>
      <dgm:t>
        <a:bodyPr/>
        <a:lstStyle/>
        <a:p>
          <a:endParaRPr lang="da-DK"/>
        </a:p>
      </dgm:t>
    </dgm:pt>
    <dgm:pt modelId="{7EB593BA-47EF-4FF9-ABE4-17F32585774B}" type="sibTrans" cxnId="{A5F36595-322F-46D5-94DE-3AB3760AAEAE}">
      <dgm:prSet/>
      <dgm:spPr/>
      <dgm:t>
        <a:bodyPr/>
        <a:lstStyle/>
        <a:p>
          <a:endParaRPr lang="da-DK"/>
        </a:p>
      </dgm:t>
    </dgm:pt>
    <dgm:pt modelId="{F5BED5EA-4EA3-4B2F-B4DE-5195ED056F82}">
      <dgm:prSet phldrT="[Tekst]"/>
      <dgm:spPr/>
      <dgm:t>
        <a:bodyPr/>
        <a:lstStyle/>
        <a:p>
          <a:r>
            <a:rPr lang="da-DK" b="1" dirty="0" smtClean="0"/>
            <a:t>Gennemgang af beslutningsgrundlag og forslag til ændringer, således at rådgivere kan igangsættes med tilretning</a:t>
          </a:r>
          <a:endParaRPr lang="da-DK" b="1" dirty="0"/>
        </a:p>
      </dgm:t>
    </dgm:pt>
    <dgm:pt modelId="{D4B0FD09-F94B-4C95-B853-8C2341CC5A44}" type="parTrans" cxnId="{C650CC34-3DC6-4E76-8DBE-954BF437EE4C}">
      <dgm:prSet/>
      <dgm:spPr/>
      <dgm:t>
        <a:bodyPr/>
        <a:lstStyle/>
        <a:p>
          <a:endParaRPr lang="da-DK"/>
        </a:p>
      </dgm:t>
    </dgm:pt>
    <dgm:pt modelId="{DA1FEE0A-F8C9-4F03-97ED-2630D9DF17D7}" type="sibTrans" cxnId="{C650CC34-3DC6-4E76-8DBE-954BF437EE4C}">
      <dgm:prSet/>
      <dgm:spPr/>
      <dgm:t>
        <a:bodyPr/>
        <a:lstStyle/>
        <a:p>
          <a:endParaRPr lang="da-DK"/>
        </a:p>
      </dgm:t>
    </dgm:pt>
    <dgm:pt modelId="{993FE370-2D45-4CDA-A6AC-F38F141A41DE}">
      <dgm:prSet phldrT="[Tekst]"/>
      <dgm:spPr/>
      <dgm:t>
        <a:bodyPr/>
        <a:lstStyle/>
        <a:p>
          <a:r>
            <a:rPr lang="da-DK" b="1" dirty="0" smtClean="0"/>
            <a:t>Fase 2</a:t>
          </a:r>
          <a:endParaRPr lang="da-DK" b="1" dirty="0"/>
        </a:p>
      </dgm:t>
    </dgm:pt>
    <dgm:pt modelId="{2E1ECA95-578E-4B03-A97F-BBC0F67862BE}" type="parTrans" cxnId="{E09C61A1-D473-4F12-A9CA-EB8C5FD874EF}">
      <dgm:prSet/>
      <dgm:spPr/>
      <dgm:t>
        <a:bodyPr/>
        <a:lstStyle/>
        <a:p>
          <a:endParaRPr lang="da-DK"/>
        </a:p>
      </dgm:t>
    </dgm:pt>
    <dgm:pt modelId="{4293C9B4-FB2D-433B-8EC7-A4721D5F0F72}" type="sibTrans" cxnId="{E09C61A1-D473-4F12-A9CA-EB8C5FD874EF}">
      <dgm:prSet/>
      <dgm:spPr/>
      <dgm:t>
        <a:bodyPr/>
        <a:lstStyle/>
        <a:p>
          <a:endParaRPr lang="da-DK"/>
        </a:p>
      </dgm:t>
    </dgm:pt>
    <dgm:pt modelId="{C06DCC50-24AF-4682-B49A-27DB22DBE754}">
      <dgm:prSet phldrT="[Tekst]"/>
      <dgm:spPr/>
      <dgm:t>
        <a:bodyPr/>
        <a:lstStyle/>
        <a:p>
          <a:r>
            <a:rPr lang="da-DK" b="1" dirty="0" smtClean="0"/>
            <a:t>Fase 3</a:t>
          </a:r>
          <a:endParaRPr lang="da-DK" b="1" dirty="0"/>
        </a:p>
      </dgm:t>
    </dgm:pt>
    <dgm:pt modelId="{55C3DBFB-05C0-43ED-A40D-3DFBAFCEC803}" type="parTrans" cxnId="{969ECCA2-B1A9-4724-AE06-8F5214E12BFD}">
      <dgm:prSet/>
      <dgm:spPr/>
      <dgm:t>
        <a:bodyPr/>
        <a:lstStyle/>
        <a:p>
          <a:endParaRPr lang="da-DK"/>
        </a:p>
      </dgm:t>
    </dgm:pt>
    <dgm:pt modelId="{475535A4-864F-462F-8E0E-1871955D83B8}" type="sibTrans" cxnId="{969ECCA2-B1A9-4724-AE06-8F5214E12BFD}">
      <dgm:prSet/>
      <dgm:spPr/>
      <dgm:t>
        <a:bodyPr/>
        <a:lstStyle/>
        <a:p>
          <a:endParaRPr lang="da-DK"/>
        </a:p>
      </dgm:t>
    </dgm:pt>
    <dgm:pt modelId="{24D094A9-55F8-4773-9252-96A57F6EE9D2}">
      <dgm:prSet phldrT="[Tekst]"/>
      <dgm:spPr/>
      <dgm:t>
        <a:bodyPr/>
        <a:lstStyle/>
        <a:p>
          <a:r>
            <a:rPr lang="da-DK" b="1" dirty="0" smtClean="0"/>
            <a:t>Udbudsgrundlag udarbejdes på baggrund af godkendt revideret beslutningsgrundlag og udarbejdelse af projektforslag</a:t>
          </a:r>
          <a:endParaRPr lang="da-DK" b="1" dirty="0"/>
        </a:p>
      </dgm:t>
    </dgm:pt>
    <dgm:pt modelId="{0CC3EBC7-EAD1-46F9-ABCA-BB5D6AE28D20}" type="parTrans" cxnId="{8246899F-EDD6-4320-A796-6EBA74222346}">
      <dgm:prSet/>
      <dgm:spPr/>
      <dgm:t>
        <a:bodyPr/>
        <a:lstStyle/>
        <a:p>
          <a:endParaRPr lang="da-DK"/>
        </a:p>
      </dgm:t>
    </dgm:pt>
    <dgm:pt modelId="{39FC64A0-2F92-4BEB-BEF0-6B408DC9F65C}" type="sibTrans" cxnId="{8246899F-EDD6-4320-A796-6EBA74222346}">
      <dgm:prSet/>
      <dgm:spPr/>
      <dgm:t>
        <a:bodyPr/>
        <a:lstStyle/>
        <a:p>
          <a:endParaRPr lang="da-DK"/>
        </a:p>
      </dgm:t>
    </dgm:pt>
    <dgm:pt modelId="{E1C1C4AB-C918-43E2-A542-A81383021D5E}">
      <dgm:prSet phldrT="[Tekst]"/>
      <dgm:spPr/>
      <dgm:t>
        <a:bodyPr/>
        <a:lstStyle/>
        <a:p>
          <a:r>
            <a:rPr lang="da-DK" b="1" dirty="0" smtClean="0"/>
            <a:t>Fase 4</a:t>
          </a:r>
          <a:endParaRPr lang="da-DK" b="1" dirty="0"/>
        </a:p>
      </dgm:t>
    </dgm:pt>
    <dgm:pt modelId="{4A59874C-1772-4D32-9C21-32EA30A2D669}" type="parTrans" cxnId="{D0390438-A39A-45FF-A007-F2D0A23F45A8}">
      <dgm:prSet/>
      <dgm:spPr/>
      <dgm:t>
        <a:bodyPr/>
        <a:lstStyle/>
        <a:p>
          <a:endParaRPr lang="da-DK"/>
        </a:p>
      </dgm:t>
    </dgm:pt>
    <dgm:pt modelId="{AF3ACAF8-E2B0-4164-ACD8-C79FACC9DA35}" type="sibTrans" cxnId="{D0390438-A39A-45FF-A007-F2D0A23F45A8}">
      <dgm:prSet/>
      <dgm:spPr/>
      <dgm:t>
        <a:bodyPr/>
        <a:lstStyle/>
        <a:p>
          <a:endParaRPr lang="da-DK"/>
        </a:p>
      </dgm:t>
    </dgm:pt>
    <dgm:pt modelId="{8AF5640B-CE3E-443A-A6F5-CA4C690B92C9}">
      <dgm:prSet phldrT="[Tekst]"/>
      <dgm:spPr/>
      <dgm:t>
        <a:bodyPr/>
        <a:lstStyle/>
        <a:p>
          <a:r>
            <a:rPr lang="da-DK" b="1" dirty="0" smtClean="0"/>
            <a:t>26. Juli 2019</a:t>
          </a:r>
          <a:endParaRPr lang="da-DK" b="1" dirty="0"/>
        </a:p>
      </dgm:t>
    </dgm:pt>
    <dgm:pt modelId="{6E84E56A-B215-46F1-A740-D981BC4FB11F}" type="parTrans" cxnId="{8A089636-3B02-44D1-8BD4-3975D2A87B79}">
      <dgm:prSet/>
      <dgm:spPr/>
      <dgm:t>
        <a:bodyPr/>
        <a:lstStyle/>
        <a:p>
          <a:endParaRPr lang="da-DK"/>
        </a:p>
      </dgm:t>
    </dgm:pt>
    <dgm:pt modelId="{1546E704-770D-4C34-8A89-C79902A38868}" type="sibTrans" cxnId="{8A089636-3B02-44D1-8BD4-3975D2A87B79}">
      <dgm:prSet/>
      <dgm:spPr/>
      <dgm:t>
        <a:bodyPr/>
        <a:lstStyle/>
        <a:p>
          <a:endParaRPr lang="da-DK"/>
        </a:p>
      </dgm:t>
    </dgm:pt>
    <dgm:pt modelId="{152C8ED4-6583-446B-8BA3-6701443A5C91}">
      <dgm:prSet phldrT="[Tekst]"/>
      <dgm:spPr/>
      <dgm:t>
        <a:bodyPr/>
        <a:lstStyle/>
        <a:p>
          <a:r>
            <a:rPr lang="da-DK" b="1" dirty="0" smtClean="0"/>
            <a:t>Fase 6</a:t>
          </a:r>
          <a:endParaRPr lang="da-DK" b="1" dirty="0"/>
        </a:p>
      </dgm:t>
    </dgm:pt>
    <dgm:pt modelId="{74155604-65F0-4F73-ABB4-4E65C301F005}" type="parTrans" cxnId="{8734E2CD-BAE6-4D9D-8BAD-241470BC718E}">
      <dgm:prSet/>
      <dgm:spPr/>
      <dgm:t>
        <a:bodyPr/>
        <a:lstStyle/>
        <a:p>
          <a:endParaRPr lang="da-DK"/>
        </a:p>
      </dgm:t>
    </dgm:pt>
    <dgm:pt modelId="{5753146F-DE62-4F8F-9D3F-4CBABC6B0B32}" type="sibTrans" cxnId="{8734E2CD-BAE6-4D9D-8BAD-241470BC718E}">
      <dgm:prSet/>
      <dgm:spPr/>
      <dgm:t>
        <a:bodyPr/>
        <a:lstStyle/>
        <a:p>
          <a:endParaRPr lang="da-DK"/>
        </a:p>
      </dgm:t>
    </dgm:pt>
    <dgm:pt modelId="{03D58D49-A041-4481-9F5E-F21E51C9BC43}">
      <dgm:prSet phldrT="[Tekst]"/>
      <dgm:spPr/>
      <dgm:t>
        <a:bodyPr/>
        <a:lstStyle/>
        <a:p>
          <a:r>
            <a:rPr lang="da-DK" b="1" dirty="0" smtClean="0"/>
            <a:t>Tilretning af beslutningsgrundlag </a:t>
          </a:r>
          <a:r>
            <a:rPr lang="da-DK" b="1" dirty="0" err="1" smtClean="0"/>
            <a:t>incl</a:t>
          </a:r>
          <a:r>
            <a:rPr lang="da-DK" b="1" dirty="0" smtClean="0"/>
            <a:t>. kvalitetssikring i forhold til gældende love mv.</a:t>
          </a:r>
          <a:endParaRPr lang="da-DK" b="1" dirty="0"/>
        </a:p>
      </dgm:t>
    </dgm:pt>
    <dgm:pt modelId="{A3127D56-B679-4A7C-93A8-D96C0881DD73}" type="parTrans" cxnId="{DCFB732A-6B33-4443-A664-ABC686272219}">
      <dgm:prSet/>
      <dgm:spPr/>
      <dgm:t>
        <a:bodyPr/>
        <a:lstStyle/>
        <a:p>
          <a:endParaRPr lang="da-DK"/>
        </a:p>
      </dgm:t>
    </dgm:pt>
    <dgm:pt modelId="{CD1A72F9-0978-4ED9-AB1B-A67C3D442C99}" type="sibTrans" cxnId="{DCFB732A-6B33-4443-A664-ABC686272219}">
      <dgm:prSet/>
      <dgm:spPr/>
      <dgm:t>
        <a:bodyPr/>
        <a:lstStyle/>
        <a:p>
          <a:endParaRPr lang="da-DK"/>
        </a:p>
      </dgm:t>
    </dgm:pt>
    <dgm:pt modelId="{A2A61E1B-4315-4995-B67A-56D82E21630D}">
      <dgm:prSet phldrT="[Tekst]"/>
      <dgm:spPr/>
      <dgm:t>
        <a:bodyPr/>
        <a:lstStyle/>
        <a:p>
          <a:r>
            <a:rPr lang="da-DK" b="1" dirty="0" smtClean="0"/>
            <a:t> 28. september 2018</a:t>
          </a:r>
          <a:endParaRPr lang="da-DK" b="1" dirty="0"/>
        </a:p>
      </dgm:t>
    </dgm:pt>
    <dgm:pt modelId="{5367CA0C-79D1-40C3-8A06-67F9042D065C}" type="parTrans" cxnId="{A8BBBB72-BF61-447C-9FDD-87D601AD7BA9}">
      <dgm:prSet/>
      <dgm:spPr/>
      <dgm:t>
        <a:bodyPr/>
        <a:lstStyle/>
        <a:p>
          <a:endParaRPr lang="da-DK"/>
        </a:p>
      </dgm:t>
    </dgm:pt>
    <dgm:pt modelId="{21211CE9-5F52-4D9C-B411-51B01EC3CCD2}" type="sibTrans" cxnId="{A8BBBB72-BF61-447C-9FDD-87D601AD7BA9}">
      <dgm:prSet/>
      <dgm:spPr/>
      <dgm:t>
        <a:bodyPr/>
        <a:lstStyle/>
        <a:p>
          <a:endParaRPr lang="da-DK"/>
        </a:p>
      </dgm:t>
    </dgm:pt>
    <dgm:pt modelId="{AF6BE40C-2761-4D09-B98E-6322B55BE040}">
      <dgm:prSet phldrT="[Tekst]"/>
      <dgm:spPr/>
      <dgm:t>
        <a:bodyPr/>
        <a:lstStyle/>
        <a:p>
          <a:r>
            <a:rPr lang="da-DK" b="1" dirty="0" smtClean="0"/>
            <a:t>30. november 2018</a:t>
          </a:r>
          <a:endParaRPr lang="da-DK" b="1" dirty="0"/>
        </a:p>
      </dgm:t>
    </dgm:pt>
    <dgm:pt modelId="{62917641-5393-46A6-A64F-CDE520F4099B}" type="parTrans" cxnId="{EF170609-D1DD-42E6-8907-8BFAC0AC692E}">
      <dgm:prSet/>
      <dgm:spPr/>
      <dgm:t>
        <a:bodyPr/>
        <a:lstStyle/>
        <a:p>
          <a:endParaRPr lang="da-DK"/>
        </a:p>
      </dgm:t>
    </dgm:pt>
    <dgm:pt modelId="{E3560BE3-45C5-40F8-8D69-BD5B410D2060}" type="sibTrans" cxnId="{EF170609-D1DD-42E6-8907-8BFAC0AC692E}">
      <dgm:prSet/>
      <dgm:spPr/>
      <dgm:t>
        <a:bodyPr/>
        <a:lstStyle/>
        <a:p>
          <a:endParaRPr lang="da-DK"/>
        </a:p>
      </dgm:t>
    </dgm:pt>
    <dgm:pt modelId="{CBD8CB0F-AE2F-4829-BCAA-27132322F0D4}">
      <dgm:prSet phldrT="[Tekst]"/>
      <dgm:spPr/>
      <dgm:t>
        <a:bodyPr/>
        <a:lstStyle/>
        <a:p>
          <a:r>
            <a:rPr lang="da-DK" b="1" dirty="0" smtClean="0"/>
            <a:t>29. marts 2019</a:t>
          </a:r>
          <a:endParaRPr lang="da-DK" b="1" dirty="0"/>
        </a:p>
      </dgm:t>
    </dgm:pt>
    <dgm:pt modelId="{85E67BBD-7F63-4F2E-9C53-7F6686D06339}" type="parTrans" cxnId="{16AA9758-0183-4B2D-9631-01FED179204B}">
      <dgm:prSet/>
      <dgm:spPr/>
      <dgm:t>
        <a:bodyPr/>
        <a:lstStyle/>
        <a:p>
          <a:endParaRPr lang="da-DK"/>
        </a:p>
      </dgm:t>
    </dgm:pt>
    <dgm:pt modelId="{3B3C63CF-B60E-4482-B5A9-FD4A122ECFF5}" type="sibTrans" cxnId="{16AA9758-0183-4B2D-9631-01FED179204B}">
      <dgm:prSet/>
      <dgm:spPr/>
      <dgm:t>
        <a:bodyPr/>
        <a:lstStyle/>
        <a:p>
          <a:endParaRPr lang="da-DK"/>
        </a:p>
      </dgm:t>
    </dgm:pt>
    <dgm:pt modelId="{BCCE5AB2-B699-403F-B700-890B7368CB63}">
      <dgm:prSet phldrT="[Tekst]"/>
      <dgm:spPr/>
      <dgm:t>
        <a:bodyPr/>
        <a:lstStyle/>
        <a:p>
          <a:r>
            <a:rPr lang="da-DK" b="1" dirty="0" smtClean="0"/>
            <a:t>Udarbejdelse af endeligt udbudsmateriale</a:t>
          </a:r>
          <a:endParaRPr lang="da-DK" b="1" dirty="0"/>
        </a:p>
      </dgm:t>
    </dgm:pt>
    <dgm:pt modelId="{E7B52FB3-3CA4-4697-A5CC-FC0290CDD4C9}" type="parTrans" cxnId="{B95EF258-528F-4BB0-92F8-F1906F26E721}">
      <dgm:prSet/>
      <dgm:spPr/>
      <dgm:t>
        <a:bodyPr/>
        <a:lstStyle/>
        <a:p>
          <a:endParaRPr lang="da-DK"/>
        </a:p>
      </dgm:t>
    </dgm:pt>
    <dgm:pt modelId="{4A9CE005-5D47-40ED-AF01-764629D466AA}" type="sibTrans" cxnId="{B95EF258-528F-4BB0-92F8-F1906F26E721}">
      <dgm:prSet/>
      <dgm:spPr/>
      <dgm:t>
        <a:bodyPr/>
        <a:lstStyle/>
        <a:p>
          <a:endParaRPr lang="da-DK"/>
        </a:p>
      </dgm:t>
    </dgm:pt>
    <dgm:pt modelId="{9AD9985D-DD46-4878-84AA-25FBD4E7425B}">
      <dgm:prSet phldrT="[Tekst]"/>
      <dgm:spPr/>
      <dgm:t>
        <a:bodyPr/>
        <a:lstStyle/>
        <a:p>
          <a:r>
            <a:rPr lang="da-DK" b="1" dirty="0" smtClean="0"/>
            <a:t>Fase 5</a:t>
          </a:r>
          <a:endParaRPr lang="da-DK" b="1" dirty="0"/>
        </a:p>
      </dgm:t>
    </dgm:pt>
    <dgm:pt modelId="{D9831C54-9FFD-4A90-815C-30A008CE8AD8}" type="parTrans" cxnId="{BEF1F1CB-B75A-4607-98BB-5B547C726D48}">
      <dgm:prSet/>
      <dgm:spPr/>
      <dgm:t>
        <a:bodyPr/>
        <a:lstStyle/>
        <a:p>
          <a:endParaRPr lang="da-DK"/>
        </a:p>
      </dgm:t>
    </dgm:pt>
    <dgm:pt modelId="{C233BB54-7624-4D72-84B1-1CEB6CE39C0F}" type="sibTrans" cxnId="{BEF1F1CB-B75A-4607-98BB-5B547C726D48}">
      <dgm:prSet/>
      <dgm:spPr/>
      <dgm:t>
        <a:bodyPr/>
        <a:lstStyle/>
        <a:p>
          <a:endParaRPr lang="da-DK"/>
        </a:p>
      </dgm:t>
    </dgm:pt>
    <dgm:pt modelId="{A5BD1B2C-0F0E-499B-8AE8-8309F8B6C29A}">
      <dgm:prSet phldrT="[Tekst]"/>
      <dgm:spPr/>
      <dgm:t>
        <a:bodyPr/>
        <a:lstStyle/>
        <a:p>
          <a:r>
            <a:rPr lang="da-DK" b="1" dirty="0" smtClean="0"/>
            <a:t>Prækvalifikation</a:t>
          </a:r>
          <a:endParaRPr lang="da-DK" b="1" dirty="0"/>
        </a:p>
      </dgm:t>
    </dgm:pt>
    <dgm:pt modelId="{5D2A43BE-3B72-4B51-B975-8D9E2ECB9119}" type="parTrans" cxnId="{D47F89C1-FAB3-4272-A915-66868DED2B31}">
      <dgm:prSet/>
      <dgm:spPr/>
      <dgm:t>
        <a:bodyPr/>
        <a:lstStyle/>
        <a:p>
          <a:endParaRPr lang="da-DK"/>
        </a:p>
      </dgm:t>
    </dgm:pt>
    <dgm:pt modelId="{3A8C2C96-6B86-441B-88E1-D2A85F96B5FF}" type="sibTrans" cxnId="{D47F89C1-FAB3-4272-A915-66868DED2B31}">
      <dgm:prSet/>
      <dgm:spPr/>
      <dgm:t>
        <a:bodyPr/>
        <a:lstStyle/>
        <a:p>
          <a:endParaRPr lang="da-DK"/>
        </a:p>
      </dgm:t>
    </dgm:pt>
    <dgm:pt modelId="{FF97B0C6-95DE-43AD-9114-5B74F4B9D2B0}">
      <dgm:prSet phldrT="[Tekst]"/>
      <dgm:spPr/>
      <dgm:t>
        <a:bodyPr/>
        <a:lstStyle/>
        <a:p>
          <a:r>
            <a:rPr lang="da-DK" b="1" dirty="0" smtClean="0"/>
            <a:t>Indstilling modtages 27. september 2019</a:t>
          </a:r>
          <a:endParaRPr lang="da-DK" b="1" dirty="0"/>
        </a:p>
      </dgm:t>
    </dgm:pt>
    <dgm:pt modelId="{8FA73B4E-81AE-4B68-A16F-696C0BB3FFB9}" type="parTrans" cxnId="{5514CCC4-D790-46C3-9E36-B05F7830038C}">
      <dgm:prSet/>
      <dgm:spPr/>
      <dgm:t>
        <a:bodyPr/>
        <a:lstStyle/>
        <a:p>
          <a:endParaRPr lang="da-DK"/>
        </a:p>
      </dgm:t>
    </dgm:pt>
    <dgm:pt modelId="{467891B5-D4C6-4502-820E-3020C7B3D670}" type="sibTrans" cxnId="{5514CCC4-D790-46C3-9E36-B05F7830038C}">
      <dgm:prSet/>
      <dgm:spPr/>
      <dgm:t>
        <a:bodyPr/>
        <a:lstStyle/>
        <a:p>
          <a:endParaRPr lang="da-DK"/>
        </a:p>
      </dgm:t>
    </dgm:pt>
    <dgm:pt modelId="{E1693CFF-E12D-4BAC-A5A4-A9CD7FBA89C4}">
      <dgm:prSet phldrT="[Tekst]"/>
      <dgm:spPr/>
      <dgm:t>
        <a:bodyPr/>
        <a:lstStyle/>
        <a:p>
          <a:r>
            <a:rPr lang="da-DK" b="1" dirty="0" smtClean="0"/>
            <a:t>Totalentreprise udbud/konkurrence</a:t>
          </a:r>
          <a:endParaRPr lang="da-DK" b="1" dirty="0"/>
        </a:p>
      </dgm:t>
    </dgm:pt>
    <dgm:pt modelId="{65868386-0317-47A6-B0F7-6EB459974840}" type="parTrans" cxnId="{54421D0A-C62C-4BFA-B8B3-39C92C12874A}">
      <dgm:prSet/>
      <dgm:spPr/>
      <dgm:t>
        <a:bodyPr/>
        <a:lstStyle/>
        <a:p>
          <a:endParaRPr lang="da-DK"/>
        </a:p>
      </dgm:t>
    </dgm:pt>
    <dgm:pt modelId="{66A84DFD-449A-405F-B91F-189140804FCE}" type="sibTrans" cxnId="{54421D0A-C62C-4BFA-B8B3-39C92C12874A}">
      <dgm:prSet/>
      <dgm:spPr/>
      <dgm:t>
        <a:bodyPr/>
        <a:lstStyle/>
        <a:p>
          <a:endParaRPr lang="da-DK"/>
        </a:p>
      </dgm:t>
    </dgm:pt>
    <dgm:pt modelId="{32C792E7-95B4-4430-8EF5-6336098AA64E}">
      <dgm:prSet phldrT="[Tekst]"/>
      <dgm:spPr/>
      <dgm:t>
        <a:bodyPr/>
        <a:lstStyle/>
        <a:p>
          <a:r>
            <a:rPr lang="da-DK" b="1" dirty="0" smtClean="0"/>
            <a:t>29. november 2019</a:t>
          </a:r>
          <a:endParaRPr lang="da-DK" b="1" dirty="0"/>
        </a:p>
      </dgm:t>
    </dgm:pt>
    <dgm:pt modelId="{4D1B2D62-2747-4283-B1C0-2555E012E6D7}" type="parTrans" cxnId="{1D217091-B61A-406D-8358-326B84FC3638}">
      <dgm:prSet/>
      <dgm:spPr/>
      <dgm:t>
        <a:bodyPr/>
        <a:lstStyle/>
        <a:p>
          <a:endParaRPr lang="da-DK"/>
        </a:p>
      </dgm:t>
    </dgm:pt>
    <dgm:pt modelId="{D53D3D9B-1E98-48EA-B334-E08BED4B4D35}" type="sibTrans" cxnId="{1D217091-B61A-406D-8358-326B84FC3638}">
      <dgm:prSet/>
      <dgm:spPr/>
      <dgm:t>
        <a:bodyPr/>
        <a:lstStyle/>
        <a:p>
          <a:endParaRPr lang="da-DK"/>
        </a:p>
      </dgm:t>
    </dgm:pt>
    <dgm:pt modelId="{A202CA2F-CFCA-4F92-B505-367137A17D06}">
      <dgm:prSet phldrT="[Tekst]"/>
      <dgm:spPr/>
      <dgm:t>
        <a:bodyPr/>
        <a:lstStyle/>
        <a:p>
          <a:r>
            <a:rPr lang="da-DK" b="1" dirty="0" smtClean="0"/>
            <a:t>Fase 7</a:t>
          </a:r>
          <a:endParaRPr lang="da-DK" b="1" dirty="0"/>
        </a:p>
      </dgm:t>
    </dgm:pt>
    <dgm:pt modelId="{1AE334A9-C81F-4BCB-B13D-5BCF9D5945CD}" type="parTrans" cxnId="{EC89BF87-29BA-49AD-A0B0-7B30178A61BD}">
      <dgm:prSet/>
      <dgm:spPr/>
      <dgm:t>
        <a:bodyPr/>
        <a:lstStyle/>
        <a:p>
          <a:endParaRPr lang="da-DK"/>
        </a:p>
      </dgm:t>
    </dgm:pt>
    <dgm:pt modelId="{6282CD75-72B1-4AB0-8EE8-881725405350}" type="sibTrans" cxnId="{EC89BF87-29BA-49AD-A0B0-7B30178A61BD}">
      <dgm:prSet/>
      <dgm:spPr/>
      <dgm:t>
        <a:bodyPr/>
        <a:lstStyle/>
        <a:p>
          <a:endParaRPr lang="da-DK"/>
        </a:p>
      </dgm:t>
    </dgm:pt>
    <dgm:pt modelId="{A8E16F10-4C0A-4131-A52A-ED38901EB8C9}">
      <dgm:prSet phldrT="[Tekst]"/>
      <dgm:spPr/>
      <dgm:t>
        <a:bodyPr/>
        <a:lstStyle/>
        <a:p>
          <a:r>
            <a:rPr lang="da-DK" b="1" dirty="0" smtClean="0"/>
            <a:t>Forhandling, stand still og kontrahering</a:t>
          </a:r>
          <a:endParaRPr lang="da-DK" b="1" dirty="0"/>
        </a:p>
      </dgm:t>
    </dgm:pt>
    <dgm:pt modelId="{B03D5FF5-E1D3-4622-9635-1A9CFDB24795}" type="parTrans" cxnId="{FC03EF9F-0A7D-49AC-9237-8DA926FB22BF}">
      <dgm:prSet/>
      <dgm:spPr/>
      <dgm:t>
        <a:bodyPr/>
        <a:lstStyle/>
        <a:p>
          <a:endParaRPr lang="da-DK"/>
        </a:p>
      </dgm:t>
    </dgm:pt>
    <dgm:pt modelId="{9515D242-C1BF-4201-9C96-EA73C12A6E33}" type="sibTrans" cxnId="{FC03EF9F-0A7D-49AC-9237-8DA926FB22BF}">
      <dgm:prSet/>
      <dgm:spPr/>
      <dgm:t>
        <a:bodyPr/>
        <a:lstStyle/>
        <a:p>
          <a:endParaRPr lang="da-DK"/>
        </a:p>
      </dgm:t>
    </dgm:pt>
    <dgm:pt modelId="{53EAC2A9-CDFF-4510-9C95-632244029F71}">
      <dgm:prSet phldrT="[Tekst]"/>
      <dgm:spPr/>
      <dgm:t>
        <a:bodyPr/>
        <a:lstStyle/>
        <a:p>
          <a:r>
            <a:rPr lang="da-DK" b="1" dirty="0" smtClean="0"/>
            <a:t>Indstilling af vindende tilbud efter forhandling 31. januar 2020</a:t>
          </a:r>
          <a:endParaRPr lang="da-DK" b="1" dirty="0"/>
        </a:p>
      </dgm:t>
    </dgm:pt>
    <dgm:pt modelId="{97DED131-9925-44EA-AA83-E91478D196A3}" type="parTrans" cxnId="{10D2339A-31E4-4453-A08E-523499A67C17}">
      <dgm:prSet/>
      <dgm:spPr/>
      <dgm:t>
        <a:bodyPr/>
        <a:lstStyle/>
        <a:p>
          <a:endParaRPr lang="da-DK"/>
        </a:p>
      </dgm:t>
    </dgm:pt>
    <dgm:pt modelId="{546F5B44-536C-4E45-810D-84C37E8C26BE}" type="sibTrans" cxnId="{10D2339A-31E4-4453-A08E-523499A67C17}">
      <dgm:prSet/>
      <dgm:spPr/>
      <dgm:t>
        <a:bodyPr/>
        <a:lstStyle/>
        <a:p>
          <a:endParaRPr lang="da-DK"/>
        </a:p>
      </dgm:t>
    </dgm:pt>
    <dgm:pt modelId="{39A86B61-1FE8-4E5B-BD21-191AD15DA2D4}">
      <dgm:prSet phldrT="[Tekst]"/>
      <dgm:spPr/>
      <dgm:t>
        <a:bodyPr/>
        <a:lstStyle/>
        <a:p>
          <a:r>
            <a:rPr lang="da-DK" b="1" dirty="0" smtClean="0"/>
            <a:t>Fase 8</a:t>
          </a:r>
          <a:endParaRPr lang="da-DK" b="1" dirty="0"/>
        </a:p>
      </dgm:t>
    </dgm:pt>
    <dgm:pt modelId="{83D33F22-E573-47D8-AF51-F26360B303AC}" type="parTrans" cxnId="{6D48184C-384F-4306-A4BB-55E88253E1D9}">
      <dgm:prSet/>
      <dgm:spPr/>
      <dgm:t>
        <a:bodyPr/>
        <a:lstStyle/>
        <a:p>
          <a:endParaRPr lang="da-DK"/>
        </a:p>
      </dgm:t>
    </dgm:pt>
    <dgm:pt modelId="{33A41A7F-677A-40AE-B8FC-45C7D5961ADA}" type="sibTrans" cxnId="{6D48184C-384F-4306-A4BB-55E88253E1D9}">
      <dgm:prSet/>
      <dgm:spPr/>
      <dgm:t>
        <a:bodyPr/>
        <a:lstStyle/>
        <a:p>
          <a:endParaRPr lang="da-DK"/>
        </a:p>
      </dgm:t>
    </dgm:pt>
    <dgm:pt modelId="{038000B5-AECB-4582-B351-35353B614D50}">
      <dgm:prSet phldrT="[Tekst]"/>
      <dgm:spPr/>
      <dgm:t>
        <a:bodyPr/>
        <a:lstStyle/>
        <a:p>
          <a:r>
            <a:rPr lang="da-DK" b="1" dirty="0" smtClean="0"/>
            <a:t>Gennemførelse, bygherretilsyn og aflevering/modtagelse af anlæg</a:t>
          </a:r>
          <a:endParaRPr lang="da-DK" b="1" dirty="0"/>
        </a:p>
      </dgm:t>
    </dgm:pt>
    <dgm:pt modelId="{878C8B9C-010E-4E5D-8721-19B85803ABCA}" type="parTrans" cxnId="{935A439A-64E1-4C96-AF6E-EEAFE62B3B8D}">
      <dgm:prSet/>
      <dgm:spPr/>
      <dgm:t>
        <a:bodyPr/>
        <a:lstStyle/>
        <a:p>
          <a:endParaRPr lang="da-DK"/>
        </a:p>
      </dgm:t>
    </dgm:pt>
    <dgm:pt modelId="{29AA5D76-E39B-45C2-96D7-00F1F31FA3AA}" type="sibTrans" cxnId="{935A439A-64E1-4C96-AF6E-EEAFE62B3B8D}">
      <dgm:prSet/>
      <dgm:spPr/>
      <dgm:t>
        <a:bodyPr/>
        <a:lstStyle/>
        <a:p>
          <a:endParaRPr lang="da-DK"/>
        </a:p>
      </dgm:t>
    </dgm:pt>
    <dgm:pt modelId="{C3978728-C981-46E2-962F-ABF1B3A9B9C0}">
      <dgm:prSet phldrT="[Tekst]"/>
      <dgm:spPr/>
      <dgm:t>
        <a:bodyPr/>
        <a:lstStyle/>
        <a:p>
          <a:r>
            <a:rPr lang="da-DK" b="1" dirty="0" smtClean="0"/>
            <a:t>Aflevering af byggeri juni 2021</a:t>
          </a:r>
          <a:endParaRPr lang="da-DK" b="1" dirty="0"/>
        </a:p>
      </dgm:t>
    </dgm:pt>
    <dgm:pt modelId="{BCA3FD51-754D-4A37-A271-C5E49CC50585}" type="parTrans" cxnId="{9A4B4612-E9C8-4183-84DE-53F644648C90}">
      <dgm:prSet/>
      <dgm:spPr/>
      <dgm:t>
        <a:bodyPr/>
        <a:lstStyle/>
        <a:p>
          <a:endParaRPr lang="da-DK"/>
        </a:p>
      </dgm:t>
    </dgm:pt>
    <dgm:pt modelId="{21DAE378-346B-4915-8984-91C8B2FD0149}" type="sibTrans" cxnId="{9A4B4612-E9C8-4183-84DE-53F644648C90}">
      <dgm:prSet/>
      <dgm:spPr/>
      <dgm:t>
        <a:bodyPr/>
        <a:lstStyle/>
        <a:p>
          <a:endParaRPr lang="da-DK"/>
        </a:p>
      </dgm:t>
    </dgm:pt>
    <dgm:pt modelId="{D71A41AD-063F-45EE-A03E-B25429D63445}">
      <dgm:prSet phldrT="[Tekst]"/>
      <dgm:spPr/>
      <dgm:t>
        <a:bodyPr/>
        <a:lstStyle/>
        <a:p>
          <a:r>
            <a:rPr lang="da-DK" b="1" dirty="0" smtClean="0"/>
            <a:t>Fase 9</a:t>
          </a:r>
          <a:endParaRPr lang="da-DK" b="1" dirty="0"/>
        </a:p>
      </dgm:t>
    </dgm:pt>
    <dgm:pt modelId="{A97150E4-33F8-4037-A7C7-10034C1649ED}" type="parTrans" cxnId="{FAEDCDA4-8396-4165-9D7E-785ED67A85BF}">
      <dgm:prSet/>
      <dgm:spPr/>
      <dgm:t>
        <a:bodyPr/>
        <a:lstStyle/>
        <a:p>
          <a:endParaRPr lang="da-DK"/>
        </a:p>
      </dgm:t>
    </dgm:pt>
    <dgm:pt modelId="{529619D6-637A-475C-9E4C-67F16A335FE0}" type="sibTrans" cxnId="{FAEDCDA4-8396-4165-9D7E-785ED67A85BF}">
      <dgm:prSet/>
      <dgm:spPr/>
      <dgm:t>
        <a:bodyPr/>
        <a:lstStyle/>
        <a:p>
          <a:endParaRPr lang="da-DK"/>
        </a:p>
      </dgm:t>
    </dgm:pt>
    <dgm:pt modelId="{22C2DE19-34E4-483A-B8C1-8CA759A607A1}">
      <dgm:prSet phldrT="[Tekst]"/>
      <dgm:spPr/>
      <dgm:t>
        <a:bodyPr/>
        <a:lstStyle/>
        <a:p>
          <a:r>
            <a:rPr lang="da-DK" b="1" dirty="0" smtClean="0"/>
            <a:t>Ibrugtagning juni 2021</a:t>
          </a:r>
          <a:endParaRPr lang="da-DK" b="1" dirty="0"/>
        </a:p>
      </dgm:t>
    </dgm:pt>
    <dgm:pt modelId="{E78769AC-5BD4-4A1F-A312-A985CCF10342}" type="parTrans" cxnId="{148E7E9C-1404-403E-80F0-3C030B7A4D00}">
      <dgm:prSet/>
      <dgm:spPr/>
      <dgm:t>
        <a:bodyPr/>
        <a:lstStyle/>
        <a:p>
          <a:endParaRPr lang="da-DK"/>
        </a:p>
      </dgm:t>
    </dgm:pt>
    <dgm:pt modelId="{06839828-45F3-4D0F-8FEA-DC829A7F6FA3}" type="sibTrans" cxnId="{148E7E9C-1404-403E-80F0-3C030B7A4D00}">
      <dgm:prSet/>
      <dgm:spPr/>
      <dgm:t>
        <a:bodyPr/>
        <a:lstStyle/>
        <a:p>
          <a:endParaRPr lang="da-DK"/>
        </a:p>
      </dgm:t>
    </dgm:pt>
    <dgm:pt modelId="{A385303B-6594-403A-889B-8CA72B03AA49}" type="pres">
      <dgm:prSet presAssocID="{8A27B321-7ECA-4D61-BFCB-1D6877E3F3FE}" presName="linearFlow" presStyleCnt="0">
        <dgm:presLayoutVars>
          <dgm:dir/>
          <dgm:animLvl val="lvl"/>
          <dgm:resizeHandles val="exact"/>
        </dgm:presLayoutVars>
      </dgm:prSet>
      <dgm:spPr/>
      <dgm:t>
        <a:bodyPr/>
        <a:lstStyle/>
        <a:p>
          <a:endParaRPr lang="da-DK"/>
        </a:p>
      </dgm:t>
    </dgm:pt>
    <dgm:pt modelId="{FA6CCF7D-BABE-46FC-B382-DD535C19B637}" type="pres">
      <dgm:prSet presAssocID="{55956D00-02E7-46AC-AA17-8D18C5EC1798}" presName="composite" presStyleCnt="0"/>
      <dgm:spPr/>
    </dgm:pt>
    <dgm:pt modelId="{EDAD6A24-5542-4AD1-A2FA-67E4537EC319}" type="pres">
      <dgm:prSet presAssocID="{55956D00-02E7-46AC-AA17-8D18C5EC1798}" presName="parentText" presStyleLbl="alignNode1" presStyleIdx="0" presStyleCnt="9">
        <dgm:presLayoutVars>
          <dgm:chMax val="1"/>
          <dgm:bulletEnabled val="1"/>
        </dgm:presLayoutVars>
      </dgm:prSet>
      <dgm:spPr/>
      <dgm:t>
        <a:bodyPr/>
        <a:lstStyle/>
        <a:p>
          <a:endParaRPr lang="da-DK"/>
        </a:p>
      </dgm:t>
    </dgm:pt>
    <dgm:pt modelId="{67BBDA5D-F63C-4A44-8AE6-F3017B590D8D}" type="pres">
      <dgm:prSet presAssocID="{55956D00-02E7-46AC-AA17-8D18C5EC1798}" presName="descendantText" presStyleLbl="alignAcc1" presStyleIdx="0" presStyleCnt="9">
        <dgm:presLayoutVars>
          <dgm:bulletEnabled val="1"/>
        </dgm:presLayoutVars>
      </dgm:prSet>
      <dgm:spPr/>
      <dgm:t>
        <a:bodyPr/>
        <a:lstStyle/>
        <a:p>
          <a:endParaRPr lang="da-DK"/>
        </a:p>
      </dgm:t>
    </dgm:pt>
    <dgm:pt modelId="{BA736690-F319-48E5-A843-08D200ED65ED}" type="pres">
      <dgm:prSet presAssocID="{7EB593BA-47EF-4FF9-ABE4-17F32585774B}" presName="sp" presStyleCnt="0"/>
      <dgm:spPr/>
    </dgm:pt>
    <dgm:pt modelId="{C34FB076-719C-401D-97EE-786B1B2EA71B}" type="pres">
      <dgm:prSet presAssocID="{993FE370-2D45-4CDA-A6AC-F38F141A41DE}" presName="composite" presStyleCnt="0"/>
      <dgm:spPr/>
    </dgm:pt>
    <dgm:pt modelId="{A0A7212E-C295-49FA-9E91-188A09C12510}" type="pres">
      <dgm:prSet presAssocID="{993FE370-2D45-4CDA-A6AC-F38F141A41DE}" presName="parentText" presStyleLbl="alignNode1" presStyleIdx="1" presStyleCnt="9">
        <dgm:presLayoutVars>
          <dgm:chMax val="1"/>
          <dgm:bulletEnabled val="1"/>
        </dgm:presLayoutVars>
      </dgm:prSet>
      <dgm:spPr/>
      <dgm:t>
        <a:bodyPr/>
        <a:lstStyle/>
        <a:p>
          <a:endParaRPr lang="da-DK"/>
        </a:p>
      </dgm:t>
    </dgm:pt>
    <dgm:pt modelId="{C53C8053-6C51-4237-9446-76A7282CC99C}" type="pres">
      <dgm:prSet presAssocID="{993FE370-2D45-4CDA-A6AC-F38F141A41DE}" presName="descendantText" presStyleLbl="alignAcc1" presStyleIdx="1" presStyleCnt="9">
        <dgm:presLayoutVars>
          <dgm:bulletEnabled val="1"/>
        </dgm:presLayoutVars>
      </dgm:prSet>
      <dgm:spPr/>
      <dgm:t>
        <a:bodyPr/>
        <a:lstStyle/>
        <a:p>
          <a:endParaRPr lang="da-DK"/>
        </a:p>
      </dgm:t>
    </dgm:pt>
    <dgm:pt modelId="{293D2E22-8471-4E6F-B3E5-49856FC1BA6C}" type="pres">
      <dgm:prSet presAssocID="{4293C9B4-FB2D-433B-8EC7-A4721D5F0F72}" presName="sp" presStyleCnt="0"/>
      <dgm:spPr/>
    </dgm:pt>
    <dgm:pt modelId="{AF5AB40C-51FD-406A-A978-656E07C2461A}" type="pres">
      <dgm:prSet presAssocID="{C06DCC50-24AF-4682-B49A-27DB22DBE754}" presName="composite" presStyleCnt="0"/>
      <dgm:spPr/>
    </dgm:pt>
    <dgm:pt modelId="{2DD5195F-674C-4A8B-88C4-CA4FAD269125}" type="pres">
      <dgm:prSet presAssocID="{C06DCC50-24AF-4682-B49A-27DB22DBE754}" presName="parentText" presStyleLbl="alignNode1" presStyleIdx="2" presStyleCnt="9">
        <dgm:presLayoutVars>
          <dgm:chMax val="1"/>
          <dgm:bulletEnabled val="1"/>
        </dgm:presLayoutVars>
      </dgm:prSet>
      <dgm:spPr/>
      <dgm:t>
        <a:bodyPr/>
        <a:lstStyle/>
        <a:p>
          <a:endParaRPr lang="da-DK"/>
        </a:p>
      </dgm:t>
    </dgm:pt>
    <dgm:pt modelId="{372EE5DE-8140-47A6-AD95-1522BFE8A609}" type="pres">
      <dgm:prSet presAssocID="{C06DCC50-24AF-4682-B49A-27DB22DBE754}" presName="descendantText" presStyleLbl="alignAcc1" presStyleIdx="2" presStyleCnt="9">
        <dgm:presLayoutVars>
          <dgm:bulletEnabled val="1"/>
        </dgm:presLayoutVars>
      </dgm:prSet>
      <dgm:spPr/>
      <dgm:t>
        <a:bodyPr/>
        <a:lstStyle/>
        <a:p>
          <a:endParaRPr lang="da-DK"/>
        </a:p>
      </dgm:t>
    </dgm:pt>
    <dgm:pt modelId="{CAE7E51E-2A00-42E0-9EE7-11F8B1F63477}" type="pres">
      <dgm:prSet presAssocID="{475535A4-864F-462F-8E0E-1871955D83B8}" presName="sp" presStyleCnt="0"/>
      <dgm:spPr/>
    </dgm:pt>
    <dgm:pt modelId="{65424679-7D5F-471D-A97E-CE1E1126F9CE}" type="pres">
      <dgm:prSet presAssocID="{E1C1C4AB-C918-43E2-A542-A81383021D5E}" presName="composite" presStyleCnt="0"/>
      <dgm:spPr/>
    </dgm:pt>
    <dgm:pt modelId="{99635040-DB0B-4AE4-921B-FDC264B8B350}" type="pres">
      <dgm:prSet presAssocID="{E1C1C4AB-C918-43E2-A542-A81383021D5E}" presName="parentText" presStyleLbl="alignNode1" presStyleIdx="3" presStyleCnt="9">
        <dgm:presLayoutVars>
          <dgm:chMax val="1"/>
          <dgm:bulletEnabled val="1"/>
        </dgm:presLayoutVars>
      </dgm:prSet>
      <dgm:spPr/>
      <dgm:t>
        <a:bodyPr/>
        <a:lstStyle/>
        <a:p>
          <a:endParaRPr lang="da-DK"/>
        </a:p>
      </dgm:t>
    </dgm:pt>
    <dgm:pt modelId="{E032FBF4-8E60-414A-A23F-152297FBA613}" type="pres">
      <dgm:prSet presAssocID="{E1C1C4AB-C918-43E2-A542-A81383021D5E}" presName="descendantText" presStyleLbl="alignAcc1" presStyleIdx="3" presStyleCnt="9">
        <dgm:presLayoutVars>
          <dgm:bulletEnabled val="1"/>
        </dgm:presLayoutVars>
      </dgm:prSet>
      <dgm:spPr/>
      <dgm:t>
        <a:bodyPr/>
        <a:lstStyle/>
        <a:p>
          <a:endParaRPr lang="da-DK"/>
        </a:p>
      </dgm:t>
    </dgm:pt>
    <dgm:pt modelId="{72F77EC8-595A-4231-B81D-A1FC6B714A0A}" type="pres">
      <dgm:prSet presAssocID="{AF3ACAF8-E2B0-4164-ACD8-C79FACC9DA35}" presName="sp" presStyleCnt="0"/>
      <dgm:spPr/>
    </dgm:pt>
    <dgm:pt modelId="{05661E02-658E-425C-B18E-F2D687080CFB}" type="pres">
      <dgm:prSet presAssocID="{9AD9985D-DD46-4878-84AA-25FBD4E7425B}" presName="composite" presStyleCnt="0"/>
      <dgm:spPr/>
    </dgm:pt>
    <dgm:pt modelId="{934F3CD3-44B3-4443-9A25-D71DB0CC9240}" type="pres">
      <dgm:prSet presAssocID="{9AD9985D-DD46-4878-84AA-25FBD4E7425B}" presName="parentText" presStyleLbl="alignNode1" presStyleIdx="4" presStyleCnt="9">
        <dgm:presLayoutVars>
          <dgm:chMax val="1"/>
          <dgm:bulletEnabled val="1"/>
        </dgm:presLayoutVars>
      </dgm:prSet>
      <dgm:spPr/>
      <dgm:t>
        <a:bodyPr/>
        <a:lstStyle/>
        <a:p>
          <a:endParaRPr lang="da-DK"/>
        </a:p>
      </dgm:t>
    </dgm:pt>
    <dgm:pt modelId="{EC62F973-22BA-4DDB-9AA2-EF45C21E9CF3}" type="pres">
      <dgm:prSet presAssocID="{9AD9985D-DD46-4878-84AA-25FBD4E7425B}" presName="descendantText" presStyleLbl="alignAcc1" presStyleIdx="4" presStyleCnt="9">
        <dgm:presLayoutVars>
          <dgm:bulletEnabled val="1"/>
        </dgm:presLayoutVars>
      </dgm:prSet>
      <dgm:spPr/>
      <dgm:t>
        <a:bodyPr/>
        <a:lstStyle/>
        <a:p>
          <a:endParaRPr lang="da-DK"/>
        </a:p>
      </dgm:t>
    </dgm:pt>
    <dgm:pt modelId="{550981AC-72B6-4DFA-BFAD-9EEDF09AEE88}" type="pres">
      <dgm:prSet presAssocID="{C233BB54-7624-4D72-84B1-1CEB6CE39C0F}" presName="sp" presStyleCnt="0"/>
      <dgm:spPr/>
    </dgm:pt>
    <dgm:pt modelId="{135D9DEE-B721-4A16-8B71-3CA46A31C6B6}" type="pres">
      <dgm:prSet presAssocID="{152C8ED4-6583-446B-8BA3-6701443A5C91}" presName="composite" presStyleCnt="0"/>
      <dgm:spPr/>
    </dgm:pt>
    <dgm:pt modelId="{B2C97049-48BF-45C5-9F63-613179241E83}" type="pres">
      <dgm:prSet presAssocID="{152C8ED4-6583-446B-8BA3-6701443A5C91}" presName="parentText" presStyleLbl="alignNode1" presStyleIdx="5" presStyleCnt="9">
        <dgm:presLayoutVars>
          <dgm:chMax val="1"/>
          <dgm:bulletEnabled val="1"/>
        </dgm:presLayoutVars>
      </dgm:prSet>
      <dgm:spPr/>
      <dgm:t>
        <a:bodyPr/>
        <a:lstStyle/>
        <a:p>
          <a:endParaRPr lang="da-DK"/>
        </a:p>
      </dgm:t>
    </dgm:pt>
    <dgm:pt modelId="{171A54D2-B30B-41E4-BC12-597A330CCC0C}" type="pres">
      <dgm:prSet presAssocID="{152C8ED4-6583-446B-8BA3-6701443A5C91}" presName="descendantText" presStyleLbl="alignAcc1" presStyleIdx="5" presStyleCnt="9">
        <dgm:presLayoutVars>
          <dgm:bulletEnabled val="1"/>
        </dgm:presLayoutVars>
      </dgm:prSet>
      <dgm:spPr/>
      <dgm:t>
        <a:bodyPr/>
        <a:lstStyle/>
        <a:p>
          <a:endParaRPr lang="da-DK"/>
        </a:p>
      </dgm:t>
    </dgm:pt>
    <dgm:pt modelId="{30CA2C8A-AB29-4C38-995D-2030C995C747}" type="pres">
      <dgm:prSet presAssocID="{5753146F-DE62-4F8F-9D3F-4CBABC6B0B32}" presName="sp" presStyleCnt="0"/>
      <dgm:spPr/>
    </dgm:pt>
    <dgm:pt modelId="{373A808D-A0A7-48FE-BF8D-D4BE98E882F8}" type="pres">
      <dgm:prSet presAssocID="{A202CA2F-CFCA-4F92-B505-367137A17D06}" presName="composite" presStyleCnt="0"/>
      <dgm:spPr/>
    </dgm:pt>
    <dgm:pt modelId="{BE03BBF8-8062-4E9A-8911-19E693950BD4}" type="pres">
      <dgm:prSet presAssocID="{A202CA2F-CFCA-4F92-B505-367137A17D06}" presName="parentText" presStyleLbl="alignNode1" presStyleIdx="6" presStyleCnt="9">
        <dgm:presLayoutVars>
          <dgm:chMax val="1"/>
          <dgm:bulletEnabled val="1"/>
        </dgm:presLayoutVars>
      </dgm:prSet>
      <dgm:spPr/>
      <dgm:t>
        <a:bodyPr/>
        <a:lstStyle/>
        <a:p>
          <a:endParaRPr lang="da-DK"/>
        </a:p>
      </dgm:t>
    </dgm:pt>
    <dgm:pt modelId="{5D6F7C94-FCBF-4A52-BA52-A2F91E3B3548}" type="pres">
      <dgm:prSet presAssocID="{A202CA2F-CFCA-4F92-B505-367137A17D06}" presName="descendantText" presStyleLbl="alignAcc1" presStyleIdx="6" presStyleCnt="9">
        <dgm:presLayoutVars>
          <dgm:bulletEnabled val="1"/>
        </dgm:presLayoutVars>
      </dgm:prSet>
      <dgm:spPr/>
      <dgm:t>
        <a:bodyPr/>
        <a:lstStyle/>
        <a:p>
          <a:endParaRPr lang="da-DK"/>
        </a:p>
      </dgm:t>
    </dgm:pt>
    <dgm:pt modelId="{4FBAECBB-FBFF-42E3-A511-623A0674B9B4}" type="pres">
      <dgm:prSet presAssocID="{6282CD75-72B1-4AB0-8EE8-881725405350}" presName="sp" presStyleCnt="0"/>
      <dgm:spPr/>
    </dgm:pt>
    <dgm:pt modelId="{0DAD78FF-9B4F-42FB-980E-3B40F854798B}" type="pres">
      <dgm:prSet presAssocID="{39A86B61-1FE8-4E5B-BD21-191AD15DA2D4}" presName="composite" presStyleCnt="0"/>
      <dgm:spPr/>
    </dgm:pt>
    <dgm:pt modelId="{0B6811B3-6DEE-4A56-A587-11CE864AC52B}" type="pres">
      <dgm:prSet presAssocID="{39A86B61-1FE8-4E5B-BD21-191AD15DA2D4}" presName="parentText" presStyleLbl="alignNode1" presStyleIdx="7" presStyleCnt="9">
        <dgm:presLayoutVars>
          <dgm:chMax val="1"/>
          <dgm:bulletEnabled val="1"/>
        </dgm:presLayoutVars>
      </dgm:prSet>
      <dgm:spPr/>
      <dgm:t>
        <a:bodyPr/>
        <a:lstStyle/>
        <a:p>
          <a:endParaRPr lang="da-DK"/>
        </a:p>
      </dgm:t>
    </dgm:pt>
    <dgm:pt modelId="{E71832AC-F462-4131-826A-3E5DEA5E7AB0}" type="pres">
      <dgm:prSet presAssocID="{39A86B61-1FE8-4E5B-BD21-191AD15DA2D4}" presName="descendantText" presStyleLbl="alignAcc1" presStyleIdx="7" presStyleCnt="9">
        <dgm:presLayoutVars>
          <dgm:bulletEnabled val="1"/>
        </dgm:presLayoutVars>
      </dgm:prSet>
      <dgm:spPr/>
      <dgm:t>
        <a:bodyPr/>
        <a:lstStyle/>
        <a:p>
          <a:endParaRPr lang="da-DK"/>
        </a:p>
      </dgm:t>
    </dgm:pt>
    <dgm:pt modelId="{926D4895-9D22-451F-8785-8A6A47883CBE}" type="pres">
      <dgm:prSet presAssocID="{33A41A7F-677A-40AE-B8FC-45C7D5961ADA}" presName="sp" presStyleCnt="0"/>
      <dgm:spPr/>
    </dgm:pt>
    <dgm:pt modelId="{3D950E37-B96B-4278-B4C1-3DFB411D146E}" type="pres">
      <dgm:prSet presAssocID="{D71A41AD-063F-45EE-A03E-B25429D63445}" presName="composite" presStyleCnt="0"/>
      <dgm:spPr/>
    </dgm:pt>
    <dgm:pt modelId="{5970B949-040B-4ED4-BA64-6AE5A757FD83}" type="pres">
      <dgm:prSet presAssocID="{D71A41AD-063F-45EE-A03E-B25429D63445}" presName="parentText" presStyleLbl="alignNode1" presStyleIdx="8" presStyleCnt="9">
        <dgm:presLayoutVars>
          <dgm:chMax val="1"/>
          <dgm:bulletEnabled val="1"/>
        </dgm:presLayoutVars>
      </dgm:prSet>
      <dgm:spPr/>
      <dgm:t>
        <a:bodyPr/>
        <a:lstStyle/>
        <a:p>
          <a:endParaRPr lang="da-DK"/>
        </a:p>
      </dgm:t>
    </dgm:pt>
    <dgm:pt modelId="{4A74AAB1-2352-4B6E-9939-5A10C2BD4FCD}" type="pres">
      <dgm:prSet presAssocID="{D71A41AD-063F-45EE-A03E-B25429D63445}" presName="descendantText" presStyleLbl="alignAcc1" presStyleIdx="8" presStyleCnt="9">
        <dgm:presLayoutVars>
          <dgm:bulletEnabled val="1"/>
        </dgm:presLayoutVars>
      </dgm:prSet>
      <dgm:spPr/>
      <dgm:t>
        <a:bodyPr/>
        <a:lstStyle/>
        <a:p>
          <a:endParaRPr lang="da-DK"/>
        </a:p>
      </dgm:t>
    </dgm:pt>
  </dgm:ptLst>
  <dgm:cxnLst>
    <dgm:cxn modelId="{8A089636-3B02-44D1-8BD4-3975D2A87B79}" srcId="{E1C1C4AB-C918-43E2-A542-A81383021D5E}" destId="{8AF5640B-CE3E-443A-A6F5-CA4C690B92C9}" srcOrd="1" destOrd="0" parTransId="{6E84E56A-B215-46F1-A740-D981BC4FB11F}" sibTransId="{1546E704-770D-4C34-8A89-C79902A38868}"/>
    <dgm:cxn modelId="{969ECCA2-B1A9-4724-AE06-8F5214E12BFD}" srcId="{8A27B321-7ECA-4D61-BFCB-1D6877E3F3FE}" destId="{C06DCC50-24AF-4682-B49A-27DB22DBE754}" srcOrd="2" destOrd="0" parTransId="{55C3DBFB-05C0-43ED-A40D-3DFBAFCEC803}" sibTransId="{475535A4-864F-462F-8E0E-1871955D83B8}"/>
    <dgm:cxn modelId="{7D00C87E-B7BB-4B00-9ECB-C9626424D34C}" type="presOf" srcId="{038000B5-AECB-4582-B351-35353B614D50}" destId="{E71832AC-F462-4131-826A-3E5DEA5E7AB0}" srcOrd="0" destOrd="0" presId="urn:microsoft.com/office/officeart/2005/8/layout/chevron2"/>
    <dgm:cxn modelId="{10D2339A-31E4-4453-A08E-523499A67C17}" srcId="{A202CA2F-CFCA-4F92-B505-367137A17D06}" destId="{53EAC2A9-CDFF-4510-9C95-632244029F71}" srcOrd="1" destOrd="0" parTransId="{97DED131-9925-44EA-AA83-E91478D196A3}" sibTransId="{546F5B44-536C-4E45-810D-84C37E8C26BE}"/>
    <dgm:cxn modelId="{54421D0A-C62C-4BFA-B8B3-39C92C12874A}" srcId="{152C8ED4-6583-446B-8BA3-6701443A5C91}" destId="{E1693CFF-E12D-4BAC-A5A4-A9CD7FBA89C4}" srcOrd="0" destOrd="0" parTransId="{65868386-0317-47A6-B0F7-6EB459974840}" sibTransId="{66A84DFD-449A-405F-B91F-189140804FCE}"/>
    <dgm:cxn modelId="{A1545410-FE84-46E9-A444-3A323E4CA9C2}" type="presOf" srcId="{C06DCC50-24AF-4682-B49A-27DB22DBE754}" destId="{2DD5195F-674C-4A8B-88C4-CA4FAD269125}" srcOrd="0" destOrd="0" presId="urn:microsoft.com/office/officeart/2005/8/layout/chevron2"/>
    <dgm:cxn modelId="{148E7E9C-1404-403E-80F0-3C030B7A4D00}" srcId="{D71A41AD-063F-45EE-A03E-B25429D63445}" destId="{22C2DE19-34E4-483A-B8C1-8CA759A607A1}" srcOrd="0" destOrd="0" parTransId="{E78769AC-5BD4-4A1F-A312-A985CCF10342}" sibTransId="{06839828-45F3-4D0F-8FEA-DC829A7F6FA3}"/>
    <dgm:cxn modelId="{D86813FE-5204-4597-A771-10AA2F58FB93}" type="presOf" srcId="{E1C1C4AB-C918-43E2-A542-A81383021D5E}" destId="{99635040-DB0B-4AE4-921B-FDC264B8B350}" srcOrd="0" destOrd="0" presId="urn:microsoft.com/office/officeart/2005/8/layout/chevron2"/>
    <dgm:cxn modelId="{E33E334C-080B-400F-A648-97151269E538}" type="presOf" srcId="{55956D00-02E7-46AC-AA17-8D18C5EC1798}" destId="{EDAD6A24-5542-4AD1-A2FA-67E4537EC319}" srcOrd="0" destOrd="0" presId="urn:microsoft.com/office/officeart/2005/8/layout/chevron2"/>
    <dgm:cxn modelId="{A649BA32-FEF2-4D31-B98D-437BE4746057}" type="presOf" srcId="{E1693CFF-E12D-4BAC-A5A4-A9CD7FBA89C4}" destId="{171A54D2-B30B-41E4-BC12-597A330CCC0C}" srcOrd="0" destOrd="0" presId="urn:microsoft.com/office/officeart/2005/8/layout/chevron2"/>
    <dgm:cxn modelId="{0843E171-0244-420C-BF94-8AC30940F16F}" type="presOf" srcId="{A8E16F10-4C0A-4131-A52A-ED38901EB8C9}" destId="{5D6F7C94-FCBF-4A52-BA52-A2F91E3B3548}" srcOrd="0" destOrd="0" presId="urn:microsoft.com/office/officeart/2005/8/layout/chevron2"/>
    <dgm:cxn modelId="{98478356-CB61-4BD1-AD62-C3F6477961CD}" type="presOf" srcId="{53EAC2A9-CDFF-4510-9C95-632244029F71}" destId="{5D6F7C94-FCBF-4A52-BA52-A2F91E3B3548}" srcOrd="0" destOrd="1" presId="urn:microsoft.com/office/officeart/2005/8/layout/chevron2"/>
    <dgm:cxn modelId="{5797050D-20C9-4868-8702-D074DF112325}" type="presOf" srcId="{F5BED5EA-4EA3-4B2F-B4DE-5195ED056F82}" destId="{67BBDA5D-F63C-4A44-8AE6-F3017B590D8D}" srcOrd="0" destOrd="0" presId="urn:microsoft.com/office/officeart/2005/8/layout/chevron2"/>
    <dgm:cxn modelId="{1D217091-B61A-406D-8358-326B84FC3638}" srcId="{152C8ED4-6583-446B-8BA3-6701443A5C91}" destId="{32C792E7-95B4-4430-8EF5-6336098AA64E}" srcOrd="1" destOrd="0" parTransId="{4D1B2D62-2747-4283-B1C0-2555E012E6D7}" sibTransId="{D53D3D9B-1E98-48EA-B334-E08BED4B4D35}"/>
    <dgm:cxn modelId="{F46C9F71-4A41-43FD-9C51-851D0C22DD86}" type="presOf" srcId="{8AF5640B-CE3E-443A-A6F5-CA4C690B92C9}" destId="{E032FBF4-8E60-414A-A23F-152297FBA613}" srcOrd="0" destOrd="1" presId="urn:microsoft.com/office/officeart/2005/8/layout/chevron2"/>
    <dgm:cxn modelId="{D0390438-A39A-45FF-A007-F2D0A23F45A8}" srcId="{8A27B321-7ECA-4D61-BFCB-1D6877E3F3FE}" destId="{E1C1C4AB-C918-43E2-A542-A81383021D5E}" srcOrd="3" destOrd="0" parTransId="{4A59874C-1772-4D32-9C21-32EA30A2D669}" sibTransId="{AF3ACAF8-E2B0-4164-ACD8-C79FACC9DA35}"/>
    <dgm:cxn modelId="{FC03EF9F-0A7D-49AC-9237-8DA926FB22BF}" srcId="{A202CA2F-CFCA-4F92-B505-367137A17D06}" destId="{A8E16F10-4C0A-4131-A52A-ED38901EB8C9}" srcOrd="0" destOrd="0" parTransId="{B03D5FF5-E1D3-4622-9635-1A9CFDB24795}" sibTransId="{9515D242-C1BF-4201-9C96-EA73C12A6E33}"/>
    <dgm:cxn modelId="{405C25C6-3899-4B93-A7CC-22369CF5BA46}" type="presOf" srcId="{993FE370-2D45-4CDA-A6AC-F38F141A41DE}" destId="{A0A7212E-C295-49FA-9E91-188A09C12510}" srcOrd="0" destOrd="0" presId="urn:microsoft.com/office/officeart/2005/8/layout/chevron2"/>
    <dgm:cxn modelId="{8734E2CD-BAE6-4D9D-8BAD-241470BC718E}" srcId="{8A27B321-7ECA-4D61-BFCB-1D6877E3F3FE}" destId="{152C8ED4-6583-446B-8BA3-6701443A5C91}" srcOrd="5" destOrd="0" parTransId="{74155604-65F0-4F73-ABB4-4E65C301F005}" sibTransId="{5753146F-DE62-4F8F-9D3F-4CBABC6B0B32}"/>
    <dgm:cxn modelId="{9A4B4612-E9C8-4183-84DE-53F644648C90}" srcId="{39A86B61-1FE8-4E5B-BD21-191AD15DA2D4}" destId="{C3978728-C981-46E2-962F-ABF1B3A9B9C0}" srcOrd="1" destOrd="0" parTransId="{BCA3FD51-754D-4A37-A271-C5E49CC50585}" sibTransId="{21DAE378-346B-4915-8984-91C8B2FD0149}"/>
    <dgm:cxn modelId="{A8BBBB72-BF61-447C-9FDD-87D601AD7BA9}" srcId="{55956D00-02E7-46AC-AA17-8D18C5EC1798}" destId="{A2A61E1B-4315-4995-B67A-56D82E21630D}" srcOrd="1" destOrd="0" parTransId="{5367CA0C-79D1-40C3-8A06-67F9042D065C}" sibTransId="{21211CE9-5F52-4D9C-B411-51B01EC3CCD2}"/>
    <dgm:cxn modelId="{8F25496E-ABDE-405C-B501-94D03E9D0FCF}" type="presOf" srcId="{C3978728-C981-46E2-962F-ABF1B3A9B9C0}" destId="{E71832AC-F462-4131-826A-3E5DEA5E7AB0}" srcOrd="0" destOrd="1" presId="urn:microsoft.com/office/officeart/2005/8/layout/chevron2"/>
    <dgm:cxn modelId="{D47F89C1-FAB3-4272-A915-66868DED2B31}" srcId="{9AD9985D-DD46-4878-84AA-25FBD4E7425B}" destId="{A5BD1B2C-0F0E-499B-8AE8-8309F8B6C29A}" srcOrd="0" destOrd="0" parTransId="{5D2A43BE-3B72-4B51-B975-8D9E2ECB9119}" sibTransId="{3A8C2C96-6B86-441B-88E1-D2A85F96B5FF}"/>
    <dgm:cxn modelId="{C8F836A4-23AD-4C00-A697-E8034B641D5B}" type="presOf" srcId="{AF6BE40C-2761-4D09-B98E-6322B55BE040}" destId="{C53C8053-6C51-4237-9446-76A7282CC99C}" srcOrd="0" destOrd="1" presId="urn:microsoft.com/office/officeart/2005/8/layout/chevron2"/>
    <dgm:cxn modelId="{E09C61A1-D473-4F12-A9CA-EB8C5FD874EF}" srcId="{8A27B321-7ECA-4D61-BFCB-1D6877E3F3FE}" destId="{993FE370-2D45-4CDA-A6AC-F38F141A41DE}" srcOrd="1" destOrd="0" parTransId="{2E1ECA95-578E-4B03-A97F-BBC0F67862BE}" sibTransId="{4293C9B4-FB2D-433B-8EC7-A4721D5F0F72}"/>
    <dgm:cxn modelId="{762E362E-F3FD-4C2B-8934-5DFFC57E8803}" type="presOf" srcId="{32C792E7-95B4-4430-8EF5-6336098AA64E}" destId="{171A54D2-B30B-41E4-BC12-597A330CCC0C}" srcOrd="0" destOrd="1" presId="urn:microsoft.com/office/officeart/2005/8/layout/chevron2"/>
    <dgm:cxn modelId="{1AF8F362-0D29-4A27-B992-9CA256B2E64A}" type="presOf" srcId="{A2A61E1B-4315-4995-B67A-56D82E21630D}" destId="{67BBDA5D-F63C-4A44-8AE6-F3017B590D8D}" srcOrd="0" destOrd="1" presId="urn:microsoft.com/office/officeart/2005/8/layout/chevron2"/>
    <dgm:cxn modelId="{2A192F4A-F760-43B3-AD90-C4DB61457BF5}" type="presOf" srcId="{03D58D49-A041-4481-9F5E-F21E51C9BC43}" destId="{C53C8053-6C51-4237-9446-76A7282CC99C}" srcOrd="0" destOrd="0" presId="urn:microsoft.com/office/officeart/2005/8/layout/chevron2"/>
    <dgm:cxn modelId="{B95EF258-528F-4BB0-92F8-F1906F26E721}" srcId="{E1C1C4AB-C918-43E2-A542-A81383021D5E}" destId="{BCCE5AB2-B699-403F-B700-890B7368CB63}" srcOrd="0" destOrd="0" parTransId="{E7B52FB3-3CA4-4697-A5CC-FC0290CDD4C9}" sibTransId="{4A9CE005-5D47-40ED-AF01-764629D466AA}"/>
    <dgm:cxn modelId="{5514CCC4-D790-46C3-9E36-B05F7830038C}" srcId="{9AD9985D-DD46-4878-84AA-25FBD4E7425B}" destId="{FF97B0C6-95DE-43AD-9114-5B74F4B9D2B0}" srcOrd="1" destOrd="0" parTransId="{8FA73B4E-81AE-4B68-A16F-696C0BB3FFB9}" sibTransId="{467891B5-D4C6-4502-820E-3020C7B3D670}"/>
    <dgm:cxn modelId="{67A0D633-B8C8-4442-82B1-994F74DD7A00}" type="presOf" srcId="{D71A41AD-063F-45EE-A03E-B25429D63445}" destId="{5970B949-040B-4ED4-BA64-6AE5A757FD83}" srcOrd="0" destOrd="0" presId="urn:microsoft.com/office/officeart/2005/8/layout/chevron2"/>
    <dgm:cxn modelId="{349E122D-9B43-417B-BC28-EFFBF300E0AB}" type="presOf" srcId="{22C2DE19-34E4-483A-B8C1-8CA759A607A1}" destId="{4A74AAB1-2352-4B6E-9939-5A10C2BD4FCD}" srcOrd="0" destOrd="0" presId="urn:microsoft.com/office/officeart/2005/8/layout/chevron2"/>
    <dgm:cxn modelId="{50D0F324-8BC8-416C-BAF5-064644FC19C3}" type="presOf" srcId="{152C8ED4-6583-446B-8BA3-6701443A5C91}" destId="{B2C97049-48BF-45C5-9F63-613179241E83}" srcOrd="0" destOrd="0" presId="urn:microsoft.com/office/officeart/2005/8/layout/chevron2"/>
    <dgm:cxn modelId="{0C4EF765-1480-428E-971C-9CF27C6D4F46}" type="presOf" srcId="{9AD9985D-DD46-4878-84AA-25FBD4E7425B}" destId="{934F3CD3-44B3-4443-9A25-D71DB0CC9240}" srcOrd="0" destOrd="0" presId="urn:microsoft.com/office/officeart/2005/8/layout/chevron2"/>
    <dgm:cxn modelId="{8246899F-EDD6-4320-A796-6EBA74222346}" srcId="{C06DCC50-24AF-4682-B49A-27DB22DBE754}" destId="{24D094A9-55F8-4773-9252-96A57F6EE9D2}" srcOrd="0" destOrd="0" parTransId="{0CC3EBC7-EAD1-46F9-ABCA-BB5D6AE28D20}" sibTransId="{39FC64A0-2F92-4BEB-BEF0-6B408DC9F65C}"/>
    <dgm:cxn modelId="{BEF1F1CB-B75A-4607-98BB-5B547C726D48}" srcId="{8A27B321-7ECA-4D61-BFCB-1D6877E3F3FE}" destId="{9AD9985D-DD46-4878-84AA-25FBD4E7425B}" srcOrd="4" destOrd="0" parTransId="{D9831C54-9FFD-4A90-815C-30A008CE8AD8}" sibTransId="{C233BB54-7624-4D72-84B1-1CEB6CE39C0F}"/>
    <dgm:cxn modelId="{16AA9758-0183-4B2D-9631-01FED179204B}" srcId="{C06DCC50-24AF-4682-B49A-27DB22DBE754}" destId="{CBD8CB0F-AE2F-4829-BCAA-27132322F0D4}" srcOrd="1" destOrd="0" parTransId="{85E67BBD-7F63-4F2E-9C53-7F6686D06339}" sibTransId="{3B3C63CF-B60E-4482-B5A9-FD4A122ECFF5}"/>
    <dgm:cxn modelId="{8DDF585E-66BC-4293-8AF7-775B96D46322}" type="presOf" srcId="{A202CA2F-CFCA-4F92-B505-367137A17D06}" destId="{BE03BBF8-8062-4E9A-8911-19E693950BD4}" srcOrd="0" destOrd="0" presId="urn:microsoft.com/office/officeart/2005/8/layout/chevron2"/>
    <dgm:cxn modelId="{159D3F7F-3218-48B5-B6A1-7D147AED64DB}" type="presOf" srcId="{39A86B61-1FE8-4E5B-BD21-191AD15DA2D4}" destId="{0B6811B3-6DEE-4A56-A587-11CE864AC52B}" srcOrd="0" destOrd="0" presId="urn:microsoft.com/office/officeart/2005/8/layout/chevron2"/>
    <dgm:cxn modelId="{EC89BF87-29BA-49AD-A0B0-7B30178A61BD}" srcId="{8A27B321-7ECA-4D61-BFCB-1D6877E3F3FE}" destId="{A202CA2F-CFCA-4F92-B505-367137A17D06}" srcOrd="6" destOrd="0" parTransId="{1AE334A9-C81F-4BCB-B13D-5BCF9D5945CD}" sibTransId="{6282CD75-72B1-4AB0-8EE8-881725405350}"/>
    <dgm:cxn modelId="{C650CC34-3DC6-4E76-8DBE-954BF437EE4C}" srcId="{55956D00-02E7-46AC-AA17-8D18C5EC1798}" destId="{F5BED5EA-4EA3-4B2F-B4DE-5195ED056F82}" srcOrd="0" destOrd="0" parTransId="{D4B0FD09-F94B-4C95-B853-8C2341CC5A44}" sibTransId="{DA1FEE0A-F8C9-4F03-97ED-2630D9DF17D7}"/>
    <dgm:cxn modelId="{0FD514FA-6BB0-42E3-BC03-925FA3787795}" type="presOf" srcId="{24D094A9-55F8-4773-9252-96A57F6EE9D2}" destId="{372EE5DE-8140-47A6-AD95-1522BFE8A609}" srcOrd="0" destOrd="0" presId="urn:microsoft.com/office/officeart/2005/8/layout/chevron2"/>
    <dgm:cxn modelId="{2A7EF5EE-99E9-4CC5-B867-96D001BDBD43}" type="presOf" srcId="{CBD8CB0F-AE2F-4829-BCAA-27132322F0D4}" destId="{372EE5DE-8140-47A6-AD95-1522BFE8A609}" srcOrd="0" destOrd="1" presId="urn:microsoft.com/office/officeart/2005/8/layout/chevron2"/>
    <dgm:cxn modelId="{EF170609-D1DD-42E6-8907-8BFAC0AC692E}" srcId="{993FE370-2D45-4CDA-A6AC-F38F141A41DE}" destId="{AF6BE40C-2761-4D09-B98E-6322B55BE040}" srcOrd="1" destOrd="0" parTransId="{62917641-5393-46A6-A64F-CDE520F4099B}" sibTransId="{E3560BE3-45C5-40F8-8D69-BD5B410D2060}"/>
    <dgm:cxn modelId="{3452F4CA-1CCD-41B5-9F52-BED7CE422D23}" type="presOf" srcId="{A5BD1B2C-0F0E-499B-8AE8-8309F8B6C29A}" destId="{EC62F973-22BA-4DDB-9AA2-EF45C21E9CF3}" srcOrd="0" destOrd="0" presId="urn:microsoft.com/office/officeart/2005/8/layout/chevron2"/>
    <dgm:cxn modelId="{34113D8E-712A-4BC8-8D95-DD957B639886}" type="presOf" srcId="{BCCE5AB2-B699-403F-B700-890B7368CB63}" destId="{E032FBF4-8E60-414A-A23F-152297FBA613}" srcOrd="0" destOrd="0" presId="urn:microsoft.com/office/officeart/2005/8/layout/chevron2"/>
    <dgm:cxn modelId="{935A439A-64E1-4C96-AF6E-EEAFE62B3B8D}" srcId="{39A86B61-1FE8-4E5B-BD21-191AD15DA2D4}" destId="{038000B5-AECB-4582-B351-35353B614D50}" srcOrd="0" destOrd="0" parTransId="{878C8B9C-010E-4E5D-8721-19B85803ABCA}" sibTransId="{29AA5D76-E39B-45C2-96D7-00F1F31FA3AA}"/>
    <dgm:cxn modelId="{6455ECC9-8AEB-464B-A338-A1BE952EBB3F}" type="presOf" srcId="{FF97B0C6-95DE-43AD-9114-5B74F4B9D2B0}" destId="{EC62F973-22BA-4DDB-9AA2-EF45C21E9CF3}" srcOrd="0" destOrd="1" presId="urn:microsoft.com/office/officeart/2005/8/layout/chevron2"/>
    <dgm:cxn modelId="{6D48184C-384F-4306-A4BB-55E88253E1D9}" srcId="{8A27B321-7ECA-4D61-BFCB-1D6877E3F3FE}" destId="{39A86B61-1FE8-4E5B-BD21-191AD15DA2D4}" srcOrd="7" destOrd="0" parTransId="{83D33F22-E573-47D8-AF51-F26360B303AC}" sibTransId="{33A41A7F-677A-40AE-B8FC-45C7D5961ADA}"/>
    <dgm:cxn modelId="{FAF53BD1-6996-4FF7-81E5-B6E2E8E85100}" type="presOf" srcId="{8A27B321-7ECA-4D61-BFCB-1D6877E3F3FE}" destId="{A385303B-6594-403A-889B-8CA72B03AA49}" srcOrd="0" destOrd="0" presId="urn:microsoft.com/office/officeart/2005/8/layout/chevron2"/>
    <dgm:cxn modelId="{FAEDCDA4-8396-4165-9D7E-785ED67A85BF}" srcId="{8A27B321-7ECA-4D61-BFCB-1D6877E3F3FE}" destId="{D71A41AD-063F-45EE-A03E-B25429D63445}" srcOrd="8" destOrd="0" parTransId="{A97150E4-33F8-4037-A7C7-10034C1649ED}" sibTransId="{529619D6-637A-475C-9E4C-67F16A335FE0}"/>
    <dgm:cxn modelId="{DCFB732A-6B33-4443-A664-ABC686272219}" srcId="{993FE370-2D45-4CDA-A6AC-F38F141A41DE}" destId="{03D58D49-A041-4481-9F5E-F21E51C9BC43}" srcOrd="0" destOrd="0" parTransId="{A3127D56-B679-4A7C-93A8-D96C0881DD73}" sibTransId="{CD1A72F9-0978-4ED9-AB1B-A67C3D442C99}"/>
    <dgm:cxn modelId="{A5F36595-322F-46D5-94DE-3AB3760AAEAE}" srcId="{8A27B321-7ECA-4D61-BFCB-1D6877E3F3FE}" destId="{55956D00-02E7-46AC-AA17-8D18C5EC1798}" srcOrd="0" destOrd="0" parTransId="{27B435AB-2D1B-4A54-A4B7-275D078317D3}" sibTransId="{7EB593BA-47EF-4FF9-ABE4-17F32585774B}"/>
    <dgm:cxn modelId="{0935B3F5-CA12-407A-818D-CB7DCAF15B4E}" type="presParOf" srcId="{A385303B-6594-403A-889B-8CA72B03AA49}" destId="{FA6CCF7D-BABE-46FC-B382-DD535C19B637}" srcOrd="0" destOrd="0" presId="urn:microsoft.com/office/officeart/2005/8/layout/chevron2"/>
    <dgm:cxn modelId="{DDC10A84-E437-484D-9410-675A90AE5E11}" type="presParOf" srcId="{FA6CCF7D-BABE-46FC-B382-DD535C19B637}" destId="{EDAD6A24-5542-4AD1-A2FA-67E4537EC319}" srcOrd="0" destOrd="0" presId="urn:microsoft.com/office/officeart/2005/8/layout/chevron2"/>
    <dgm:cxn modelId="{B01719E9-F366-47CE-AC8F-578FA09D51AB}" type="presParOf" srcId="{FA6CCF7D-BABE-46FC-B382-DD535C19B637}" destId="{67BBDA5D-F63C-4A44-8AE6-F3017B590D8D}" srcOrd="1" destOrd="0" presId="urn:microsoft.com/office/officeart/2005/8/layout/chevron2"/>
    <dgm:cxn modelId="{C72EFAF7-BD3E-47BF-AA0F-D34C4FC2A7D4}" type="presParOf" srcId="{A385303B-6594-403A-889B-8CA72B03AA49}" destId="{BA736690-F319-48E5-A843-08D200ED65ED}" srcOrd="1" destOrd="0" presId="urn:microsoft.com/office/officeart/2005/8/layout/chevron2"/>
    <dgm:cxn modelId="{45608B25-49BB-4A04-8F29-39830F059509}" type="presParOf" srcId="{A385303B-6594-403A-889B-8CA72B03AA49}" destId="{C34FB076-719C-401D-97EE-786B1B2EA71B}" srcOrd="2" destOrd="0" presId="urn:microsoft.com/office/officeart/2005/8/layout/chevron2"/>
    <dgm:cxn modelId="{DB06EA76-A2E3-45BF-8D26-CDF040A790B9}" type="presParOf" srcId="{C34FB076-719C-401D-97EE-786B1B2EA71B}" destId="{A0A7212E-C295-49FA-9E91-188A09C12510}" srcOrd="0" destOrd="0" presId="urn:microsoft.com/office/officeart/2005/8/layout/chevron2"/>
    <dgm:cxn modelId="{923C3B7C-0577-43B2-BF44-523C6CC564A6}" type="presParOf" srcId="{C34FB076-719C-401D-97EE-786B1B2EA71B}" destId="{C53C8053-6C51-4237-9446-76A7282CC99C}" srcOrd="1" destOrd="0" presId="urn:microsoft.com/office/officeart/2005/8/layout/chevron2"/>
    <dgm:cxn modelId="{D7172B23-D35D-4BD1-943A-95EC51D0A3DD}" type="presParOf" srcId="{A385303B-6594-403A-889B-8CA72B03AA49}" destId="{293D2E22-8471-4E6F-B3E5-49856FC1BA6C}" srcOrd="3" destOrd="0" presId="urn:microsoft.com/office/officeart/2005/8/layout/chevron2"/>
    <dgm:cxn modelId="{3D42E96D-9326-4186-BC9B-4DF7D9CE94D5}" type="presParOf" srcId="{A385303B-6594-403A-889B-8CA72B03AA49}" destId="{AF5AB40C-51FD-406A-A978-656E07C2461A}" srcOrd="4" destOrd="0" presId="urn:microsoft.com/office/officeart/2005/8/layout/chevron2"/>
    <dgm:cxn modelId="{26CC41BE-E8D9-46E2-AF65-74CBACC51F9A}" type="presParOf" srcId="{AF5AB40C-51FD-406A-A978-656E07C2461A}" destId="{2DD5195F-674C-4A8B-88C4-CA4FAD269125}" srcOrd="0" destOrd="0" presId="urn:microsoft.com/office/officeart/2005/8/layout/chevron2"/>
    <dgm:cxn modelId="{84FA7F4F-303B-419C-A60F-D188BA3D5F2D}" type="presParOf" srcId="{AF5AB40C-51FD-406A-A978-656E07C2461A}" destId="{372EE5DE-8140-47A6-AD95-1522BFE8A609}" srcOrd="1" destOrd="0" presId="urn:microsoft.com/office/officeart/2005/8/layout/chevron2"/>
    <dgm:cxn modelId="{44D4BC8B-1A66-45F1-8DC7-C57A749F8B24}" type="presParOf" srcId="{A385303B-6594-403A-889B-8CA72B03AA49}" destId="{CAE7E51E-2A00-42E0-9EE7-11F8B1F63477}" srcOrd="5" destOrd="0" presId="urn:microsoft.com/office/officeart/2005/8/layout/chevron2"/>
    <dgm:cxn modelId="{73A4E1B6-9774-446A-8F16-328D242EE9DB}" type="presParOf" srcId="{A385303B-6594-403A-889B-8CA72B03AA49}" destId="{65424679-7D5F-471D-A97E-CE1E1126F9CE}" srcOrd="6" destOrd="0" presId="urn:microsoft.com/office/officeart/2005/8/layout/chevron2"/>
    <dgm:cxn modelId="{1D5768AF-E837-44AC-8801-8788B937A742}" type="presParOf" srcId="{65424679-7D5F-471D-A97E-CE1E1126F9CE}" destId="{99635040-DB0B-4AE4-921B-FDC264B8B350}" srcOrd="0" destOrd="0" presId="urn:microsoft.com/office/officeart/2005/8/layout/chevron2"/>
    <dgm:cxn modelId="{C8FAA225-D5B9-45A4-B98A-B902D0C6706A}" type="presParOf" srcId="{65424679-7D5F-471D-A97E-CE1E1126F9CE}" destId="{E032FBF4-8E60-414A-A23F-152297FBA613}" srcOrd="1" destOrd="0" presId="urn:microsoft.com/office/officeart/2005/8/layout/chevron2"/>
    <dgm:cxn modelId="{9B8845F8-D7A5-4216-8F42-DDB6738B5FDA}" type="presParOf" srcId="{A385303B-6594-403A-889B-8CA72B03AA49}" destId="{72F77EC8-595A-4231-B81D-A1FC6B714A0A}" srcOrd="7" destOrd="0" presId="urn:microsoft.com/office/officeart/2005/8/layout/chevron2"/>
    <dgm:cxn modelId="{65BFFBD6-C7A2-406E-B134-A5E969291D8E}" type="presParOf" srcId="{A385303B-6594-403A-889B-8CA72B03AA49}" destId="{05661E02-658E-425C-B18E-F2D687080CFB}" srcOrd="8" destOrd="0" presId="urn:microsoft.com/office/officeart/2005/8/layout/chevron2"/>
    <dgm:cxn modelId="{D56A9E13-26A3-4F7A-A688-8434B09FE535}" type="presParOf" srcId="{05661E02-658E-425C-B18E-F2D687080CFB}" destId="{934F3CD3-44B3-4443-9A25-D71DB0CC9240}" srcOrd="0" destOrd="0" presId="urn:microsoft.com/office/officeart/2005/8/layout/chevron2"/>
    <dgm:cxn modelId="{DB0570F5-7BFD-4348-8BC3-8C8C2B07A66E}" type="presParOf" srcId="{05661E02-658E-425C-B18E-F2D687080CFB}" destId="{EC62F973-22BA-4DDB-9AA2-EF45C21E9CF3}" srcOrd="1" destOrd="0" presId="urn:microsoft.com/office/officeart/2005/8/layout/chevron2"/>
    <dgm:cxn modelId="{A6AE1E3E-F6C2-494B-9777-842CF405C5D9}" type="presParOf" srcId="{A385303B-6594-403A-889B-8CA72B03AA49}" destId="{550981AC-72B6-4DFA-BFAD-9EEDF09AEE88}" srcOrd="9" destOrd="0" presId="urn:microsoft.com/office/officeart/2005/8/layout/chevron2"/>
    <dgm:cxn modelId="{8EC5B714-EE2A-4FA5-B345-9B6D4A6E949D}" type="presParOf" srcId="{A385303B-6594-403A-889B-8CA72B03AA49}" destId="{135D9DEE-B721-4A16-8B71-3CA46A31C6B6}" srcOrd="10" destOrd="0" presId="urn:microsoft.com/office/officeart/2005/8/layout/chevron2"/>
    <dgm:cxn modelId="{81D16073-2FBC-4F7E-951C-55F38F58A852}" type="presParOf" srcId="{135D9DEE-B721-4A16-8B71-3CA46A31C6B6}" destId="{B2C97049-48BF-45C5-9F63-613179241E83}" srcOrd="0" destOrd="0" presId="urn:microsoft.com/office/officeart/2005/8/layout/chevron2"/>
    <dgm:cxn modelId="{8A600534-0F6C-44C5-91D2-46CB3822AEBB}" type="presParOf" srcId="{135D9DEE-B721-4A16-8B71-3CA46A31C6B6}" destId="{171A54D2-B30B-41E4-BC12-597A330CCC0C}" srcOrd="1" destOrd="0" presId="urn:microsoft.com/office/officeart/2005/8/layout/chevron2"/>
    <dgm:cxn modelId="{FB4F6EC0-BF9A-4562-89DE-1099336E1ACA}" type="presParOf" srcId="{A385303B-6594-403A-889B-8CA72B03AA49}" destId="{30CA2C8A-AB29-4C38-995D-2030C995C747}" srcOrd="11" destOrd="0" presId="urn:microsoft.com/office/officeart/2005/8/layout/chevron2"/>
    <dgm:cxn modelId="{55E4EADE-1CD9-4078-AE1C-6B3F38A1196C}" type="presParOf" srcId="{A385303B-6594-403A-889B-8CA72B03AA49}" destId="{373A808D-A0A7-48FE-BF8D-D4BE98E882F8}" srcOrd="12" destOrd="0" presId="urn:microsoft.com/office/officeart/2005/8/layout/chevron2"/>
    <dgm:cxn modelId="{359949A2-746E-4472-8C71-1CCDAAB26494}" type="presParOf" srcId="{373A808D-A0A7-48FE-BF8D-D4BE98E882F8}" destId="{BE03BBF8-8062-4E9A-8911-19E693950BD4}" srcOrd="0" destOrd="0" presId="urn:microsoft.com/office/officeart/2005/8/layout/chevron2"/>
    <dgm:cxn modelId="{688479B5-E229-4176-8352-647BC5DF46C3}" type="presParOf" srcId="{373A808D-A0A7-48FE-BF8D-D4BE98E882F8}" destId="{5D6F7C94-FCBF-4A52-BA52-A2F91E3B3548}" srcOrd="1" destOrd="0" presId="urn:microsoft.com/office/officeart/2005/8/layout/chevron2"/>
    <dgm:cxn modelId="{50E92379-32AA-4560-858E-6B1A92DF7969}" type="presParOf" srcId="{A385303B-6594-403A-889B-8CA72B03AA49}" destId="{4FBAECBB-FBFF-42E3-A511-623A0674B9B4}" srcOrd="13" destOrd="0" presId="urn:microsoft.com/office/officeart/2005/8/layout/chevron2"/>
    <dgm:cxn modelId="{D89180D2-49EC-4BA8-85B4-A6CC7F2AAA6E}" type="presParOf" srcId="{A385303B-6594-403A-889B-8CA72B03AA49}" destId="{0DAD78FF-9B4F-42FB-980E-3B40F854798B}" srcOrd="14" destOrd="0" presId="urn:microsoft.com/office/officeart/2005/8/layout/chevron2"/>
    <dgm:cxn modelId="{0D98E2C2-035E-44C2-97D0-5AA73E0E999B}" type="presParOf" srcId="{0DAD78FF-9B4F-42FB-980E-3B40F854798B}" destId="{0B6811B3-6DEE-4A56-A587-11CE864AC52B}" srcOrd="0" destOrd="0" presId="urn:microsoft.com/office/officeart/2005/8/layout/chevron2"/>
    <dgm:cxn modelId="{8D2C8526-7263-4E4D-BEAE-934D8C7E4B86}" type="presParOf" srcId="{0DAD78FF-9B4F-42FB-980E-3B40F854798B}" destId="{E71832AC-F462-4131-826A-3E5DEA5E7AB0}" srcOrd="1" destOrd="0" presId="urn:microsoft.com/office/officeart/2005/8/layout/chevron2"/>
    <dgm:cxn modelId="{31BB21BD-7ACD-4A99-B863-C38A71A26F56}" type="presParOf" srcId="{A385303B-6594-403A-889B-8CA72B03AA49}" destId="{926D4895-9D22-451F-8785-8A6A47883CBE}" srcOrd="15" destOrd="0" presId="urn:microsoft.com/office/officeart/2005/8/layout/chevron2"/>
    <dgm:cxn modelId="{F32F9AF0-C63A-4D8B-95F8-224361EDD105}" type="presParOf" srcId="{A385303B-6594-403A-889B-8CA72B03AA49}" destId="{3D950E37-B96B-4278-B4C1-3DFB411D146E}" srcOrd="16" destOrd="0" presId="urn:microsoft.com/office/officeart/2005/8/layout/chevron2"/>
    <dgm:cxn modelId="{AB393DDE-93E2-40F0-AD1F-FC87BEA57D45}" type="presParOf" srcId="{3D950E37-B96B-4278-B4C1-3DFB411D146E}" destId="{5970B949-040B-4ED4-BA64-6AE5A757FD83}" srcOrd="0" destOrd="0" presId="urn:microsoft.com/office/officeart/2005/8/layout/chevron2"/>
    <dgm:cxn modelId="{DA4FC7AB-AAD1-4E66-92DF-C1673304931B}" type="presParOf" srcId="{3D950E37-B96B-4278-B4C1-3DFB411D146E}" destId="{4A74AAB1-2352-4B6E-9939-5A10C2BD4FC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82639E-38C4-4C49-BF6D-C3AA52535C47}"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da-DK"/>
        </a:p>
      </dgm:t>
    </dgm:pt>
    <dgm:pt modelId="{D5B04BC9-D1BB-4BEE-9C5F-3C2DFB239EAF}">
      <dgm:prSet phldrT="[Tekst]"/>
      <dgm:spPr/>
      <dgm:t>
        <a:bodyPr/>
        <a:lstStyle/>
        <a:p>
          <a:r>
            <a:rPr lang="da-DK" dirty="0" smtClean="0"/>
            <a:t>Forsyning Helsingør </a:t>
          </a:r>
          <a:r>
            <a:rPr lang="da-DK" dirty="0" err="1" smtClean="0"/>
            <a:t>Elhandel</a:t>
          </a:r>
          <a:r>
            <a:rPr lang="da-DK" dirty="0" smtClean="0"/>
            <a:t> A/S</a:t>
          </a:r>
          <a:endParaRPr lang="da-DK" dirty="0"/>
        </a:p>
      </dgm:t>
    </dgm:pt>
    <dgm:pt modelId="{72B20532-9BD4-478C-ADC7-34AB16684818}" type="parTrans" cxnId="{D6F8AF85-3759-4367-BFB7-6FAEC5243CEC}">
      <dgm:prSet/>
      <dgm:spPr/>
      <dgm:t>
        <a:bodyPr/>
        <a:lstStyle/>
        <a:p>
          <a:endParaRPr lang="da-DK"/>
        </a:p>
      </dgm:t>
    </dgm:pt>
    <dgm:pt modelId="{E3F7A116-985C-4ECD-9215-C9426F247DA7}" type="sibTrans" cxnId="{D6F8AF85-3759-4367-BFB7-6FAEC5243CEC}">
      <dgm:prSet/>
      <dgm:spPr/>
      <dgm:t>
        <a:bodyPr/>
        <a:lstStyle/>
        <a:p>
          <a:endParaRPr lang="da-DK"/>
        </a:p>
      </dgm:t>
    </dgm:pt>
    <dgm:pt modelId="{F0F0DBFB-818F-4FB4-BBEE-12EA022430B1}">
      <dgm:prSet phldrT="[Tekst]" custT="1"/>
      <dgm:spPr/>
      <dgm:t>
        <a:bodyPr/>
        <a:lstStyle/>
        <a:p>
          <a:r>
            <a:rPr lang="da-DK" sz="2000" dirty="0" smtClean="0"/>
            <a:t>Bestyrelsesmøde den 29. august 2018</a:t>
          </a:r>
          <a:endParaRPr lang="da-DK" sz="2000" dirty="0"/>
        </a:p>
      </dgm:t>
    </dgm:pt>
    <dgm:pt modelId="{2F523268-B127-4598-9381-25F8A04B72C7}" type="parTrans" cxnId="{386AFFDD-4F2C-4AD8-BF3D-477CB39A97CA}">
      <dgm:prSet/>
      <dgm:spPr/>
      <dgm:t>
        <a:bodyPr/>
        <a:lstStyle/>
        <a:p>
          <a:endParaRPr lang="da-DK"/>
        </a:p>
      </dgm:t>
    </dgm:pt>
    <dgm:pt modelId="{0114F2F6-2C85-44D7-9A05-1EA9F31AA2C3}" type="sibTrans" cxnId="{386AFFDD-4F2C-4AD8-BF3D-477CB39A97CA}">
      <dgm:prSet/>
      <dgm:spPr/>
      <dgm:t>
        <a:bodyPr/>
        <a:lstStyle/>
        <a:p>
          <a:endParaRPr lang="da-DK"/>
        </a:p>
      </dgm:t>
    </dgm:pt>
    <dgm:pt modelId="{14CA26A5-BDE0-4967-88E6-397BF43938D9}">
      <dgm:prSet phldrT="[Tekst]"/>
      <dgm:spPr/>
      <dgm:t>
        <a:bodyPr/>
        <a:lstStyle/>
        <a:p>
          <a:r>
            <a:rPr lang="da-DK" dirty="0" smtClean="0"/>
            <a:t>Helsingør Kraftvarmeværk A/S</a:t>
          </a:r>
          <a:endParaRPr lang="da-DK" dirty="0"/>
        </a:p>
      </dgm:t>
    </dgm:pt>
    <dgm:pt modelId="{01D7D08E-3747-4FEC-A7C3-6791CC62214A}" type="parTrans" cxnId="{41149A05-56ED-4103-8B5D-4644987A1906}">
      <dgm:prSet/>
      <dgm:spPr/>
      <dgm:t>
        <a:bodyPr/>
        <a:lstStyle/>
        <a:p>
          <a:endParaRPr lang="da-DK"/>
        </a:p>
      </dgm:t>
    </dgm:pt>
    <dgm:pt modelId="{A37C7A48-355C-47FC-84E1-1882C80E6F8A}" type="sibTrans" cxnId="{41149A05-56ED-4103-8B5D-4644987A1906}">
      <dgm:prSet/>
      <dgm:spPr/>
      <dgm:t>
        <a:bodyPr/>
        <a:lstStyle/>
        <a:p>
          <a:endParaRPr lang="da-DK"/>
        </a:p>
      </dgm:t>
    </dgm:pt>
    <dgm:pt modelId="{E9F55417-C476-4CD9-932D-FC69E18FC710}">
      <dgm:prSet phldrT="[Tekst]" custT="1"/>
      <dgm:spPr/>
      <dgm:t>
        <a:bodyPr/>
        <a:lstStyle/>
        <a:p>
          <a:r>
            <a:rPr lang="da-DK" sz="2000" dirty="0" smtClean="0"/>
            <a:t>Bestyrelsesmøde den 15. november 2018</a:t>
          </a:r>
          <a:endParaRPr lang="da-DK" sz="2000" dirty="0"/>
        </a:p>
      </dgm:t>
    </dgm:pt>
    <dgm:pt modelId="{6B8184BA-3EEE-481E-9527-64CED6EEA826}" type="parTrans" cxnId="{3639EC73-B143-456D-AEF8-EDD11C371E63}">
      <dgm:prSet/>
      <dgm:spPr/>
      <dgm:t>
        <a:bodyPr/>
        <a:lstStyle/>
        <a:p>
          <a:endParaRPr lang="da-DK"/>
        </a:p>
      </dgm:t>
    </dgm:pt>
    <dgm:pt modelId="{E4321565-CC3B-48FB-A6A4-46E374701058}" type="sibTrans" cxnId="{3639EC73-B143-456D-AEF8-EDD11C371E63}">
      <dgm:prSet/>
      <dgm:spPr/>
      <dgm:t>
        <a:bodyPr/>
        <a:lstStyle/>
        <a:p>
          <a:endParaRPr lang="da-DK"/>
        </a:p>
      </dgm:t>
    </dgm:pt>
    <dgm:pt modelId="{3A8C4C2A-6AE5-4C1E-9C20-3D6FDD2402B1}">
      <dgm:prSet phldrT="[Tekst]"/>
      <dgm:spPr/>
      <dgm:t>
        <a:bodyPr/>
        <a:lstStyle/>
        <a:p>
          <a:r>
            <a:rPr lang="da-DK" dirty="0" err="1" smtClean="0"/>
            <a:t>Scanenergi</a:t>
          </a:r>
          <a:r>
            <a:rPr lang="da-DK" dirty="0" smtClean="0"/>
            <a:t> koncernen</a:t>
          </a:r>
          <a:endParaRPr lang="da-DK" dirty="0"/>
        </a:p>
      </dgm:t>
    </dgm:pt>
    <dgm:pt modelId="{C559CCE6-4C9F-452C-91A3-EE8120B6B7BB}" type="parTrans" cxnId="{B0A9062F-5F08-4528-9555-11ED7A58EA41}">
      <dgm:prSet/>
      <dgm:spPr/>
      <dgm:t>
        <a:bodyPr/>
        <a:lstStyle/>
        <a:p>
          <a:endParaRPr lang="da-DK"/>
        </a:p>
      </dgm:t>
    </dgm:pt>
    <dgm:pt modelId="{2F0082CC-B689-45A9-8D03-71A4283403A0}" type="sibTrans" cxnId="{B0A9062F-5F08-4528-9555-11ED7A58EA41}">
      <dgm:prSet/>
      <dgm:spPr/>
      <dgm:t>
        <a:bodyPr/>
        <a:lstStyle/>
        <a:p>
          <a:endParaRPr lang="da-DK"/>
        </a:p>
      </dgm:t>
    </dgm:pt>
    <dgm:pt modelId="{9FDD0DB8-6829-4DDD-8B08-4A6928D839CB}">
      <dgm:prSet phldrT="[Tekst]" custT="1"/>
      <dgm:spPr/>
      <dgm:t>
        <a:bodyPr/>
        <a:lstStyle/>
        <a:p>
          <a:r>
            <a:rPr lang="da-DK" sz="2000" dirty="0" smtClean="0"/>
            <a:t>Bestyrelsesmøde den 17. september 2018</a:t>
          </a:r>
          <a:endParaRPr lang="da-DK" sz="2000" dirty="0"/>
        </a:p>
      </dgm:t>
    </dgm:pt>
    <dgm:pt modelId="{52D5E380-0F60-40E8-B976-53E0FB41493E}" type="parTrans" cxnId="{02A4CE98-CADE-4581-8C1F-1C25C1703FF0}">
      <dgm:prSet/>
      <dgm:spPr/>
      <dgm:t>
        <a:bodyPr/>
        <a:lstStyle/>
        <a:p>
          <a:endParaRPr lang="da-DK"/>
        </a:p>
      </dgm:t>
    </dgm:pt>
    <dgm:pt modelId="{3898CF5B-5D5F-40BD-8C14-B2F31A069D6C}" type="sibTrans" cxnId="{02A4CE98-CADE-4581-8C1F-1C25C1703FF0}">
      <dgm:prSet/>
      <dgm:spPr/>
      <dgm:t>
        <a:bodyPr/>
        <a:lstStyle/>
        <a:p>
          <a:endParaRPr lang="da-DK"/>
        </a:p>
      </dgm:t>
    </dgm:pt>
    <dgm:pt modelId="{18D848BB-0825-43A2-9DAE-275705B61A1C}" type="pres">
      <dgm:prSet presAssocID="{9282639E-38C4-4C49-BF6D-C3AA52535C47}" presName="Name0" presStyleCnt="0">
        <dgm:presLayoutVars>
          <dgm:dir/>
          <dgm:animLvl val="lvl"/>
          <dgm:resizeHandles val="exact"/>
        </dgm:presLayoutVars>
      </dgm:prSet>
      <dgm:spPr/>
      <dgm:t>
        <a:bodyPr/>
        <a:lstStyle/>
        <a:p>
          <a:endParaRPr lang="da-DK"/>
        </a:p>
      </dgm:t>
    </dgm:pt>
    <dgm:pt modelId="{9CA91B96-2525-4233-B511-73653297EE09}" type="pres">
      <dgm:prSet presAssocID="{D5B04BC9-D1BB-4BEE-9C5F-3C2DFB239EAF}" presName="composite" presStyleCnt="0"/>
      <dgm:spPr/>
      <dgm:t>
        <a:bodyPr/>
        <a:lstStyle/>
        <a:p>
          <a:endParaRPr lang="da-DK"/>
        </a:p>
      </dgm:t>
    </dgm:pt>
    <dgm:pt modelId="{B16E8D22-9828-4778-92CE-ABB09999D6D4}" type="pres">
      <dgm:prSet presAssocID="{D5B04BC9-D1BB-4BEE-9C5F-3C2DFB239EAF}" presName="parTx" presStyleLbl="alignNode1" presStyleIdx="0" presStyleCnt="3">
        <dgm:presLayoutVars>
          <dgm:chMax val="0"/>
          <dgm:chPref val="0"/>
          <dgm:bulletEnabled val="1"/>
        </dgm:presLayoutVars>
      </dgm:prSet>
      <dgm:spPr/>
      <dgm:t>
        <a:bodyPr/>
        <a:lstStyle/>
        <a:p>
          <a:endParaRPr lang="da-DK"/>
        </a:p>
      </dgm:t>
    </dgm:pt>
    <dgm:pt modelId="{940284F7-6D10-41D8-8ACD-416D43294B83}" type="pres">
      <dgm:prSet presAssocID="{D5B04BC9-D1BB-4BEE-9C5F-3C2DFB239EAF}" presName="desTx" presStyleLbl="alignAccFollowNode1" presStyleIdx="0" presStyleCnt="3">
        <dgm:presLayoutVars>
          <dgm:bulletEnabled val="1"/>
        </dgm:presLayoutVars>
      </dgm:prSet>
      <dgm:spPr/>
      <dgm:t>
        <a:bodyPr/>
        <a:lstStyle/>
        <a:p>
          <a:endParaRPr lang="da-DK"/>
        </a:p>
      </dgm:t>
    </dgm:pt>
    <dgm:pt modelId="{0E89ADCA-2FD7-493A-A28B-700A54A44CC3}" type="pres">
      <dgm:prSet presAssocID="{E3F7A116-985C-4ECD-9215-C9426F247DA7}" presName="space" presStyleCnt="0"/>
      <dgm:spPr/>
      <dgm:t>
        <a:bodyPr/>
        <a:lstStyle/>
        <a:p>
          <a:endParaRPr lang="da-DK"/>
        </a:p>
      </dgm:t>
    </dgm:pt>
    <dgm:pt modelId="{E8252BA5-B206-41FC-A3E6-0C89523BC2C5}" type="pres">
      <dgm:prSet presAssocID="{14CA26A5-BDE0-4967-88E6-397BF43938D9}" presName="composite" presStyleCnt="0"/>
      <dgm:spPr/>
      <dgm:t>
        <a:bodyPr/>
        <a:lstStyle/>
        <a:p>
          <a:endParaRPr lang="da-DK"/>
        </a:p>
      </dgm:t>
    </dgm:pt>
    <dgm:pt modelId="{187005E2-D87A-40E6-9C8E-7FD75C4E37F9}" type="pres">
      <dgm:prSet presAssocID="{14CA26A5-BDE0-4967-88E6-397BF43938D9}" presName="parTx" presStyleLbl="alignNode1" presStyleIdx="1" presStyleCnt="3">
        <dgm:presLayoutVars>
          <dgm:chMax val="0"/>
          <dgm:chPref val="0"/>
          <dgm:bulletEnabled val="1"/>
        </dgm:presLayoutVars>
      </dgm:prSet>
      <dgm:spPr/>
      <dgm:t>
        <a:bodyPr/>
        <a:lstStyle/>
        <a:p>
          <a:endParaRPr lang="da-DK"/>
        </a:p>
      </dgm:t>
    </dgm:pt>
    <dgm:pt modelId="{76E536B2-B349-4D4E-BF84-00E38BD2E58E}" type="pres">
      <dgm:prSet presAssocID="{14CA26A5-BDE0-4967-88E6-397BF43938D9}" presName="desTx" presStyleLbl="alignAccFollowNode1" presStyleIdx="1" presStyleCnt="3">
        <dgm:presLayoutVars>
          <dgm:bulletEnabled val="1"/>
        </dgm:presLayoutVars>
      </dgm:prSet>
      <dgm:spPr/>
      <dgm:t>
        <a:bodyPr/>
        <a:lstStyle/>
        <a:p>
          <a:endParaRPr lang="da-DK"/>
        </a:p>
      </dgm:t>
    </dgm:pt>
    <dgm:pt modelId="{FC3A5A68-927B-4EFE-9F11-A5D25C80C56F}" type="pres">
      <dgm:prSet presAssocID="{A37C7A48-355C-47FC-84E1-1882C80E6F8A}" presName="space" presStyleCnt="0"/>
      <dgm:spPr/>
      <dgm:t>
        <a:bodyPr/>
        <a:lstStyle/>
        <a:p>
          <a:endParaRPr lang="da-DK"/>
        </a:p>
      </dgm:t>
    </dgm:pt>
    <dgm:pt modelId="{57775E43-DB04-42D3-9B69-12F15D90D4B2}" type="pres">
      <dgm:prSet presAssocID="{3A8C4C2A-6AE5-4C1E-9C20-3D6FDD2402B1}" presName="composite" presStyleCnt="0"/>
      <dgm:spPr/>
      <dgm:t>
        <a:bodyPr/>
        <a:lstStyle/>
        <a:p>
          <a:endParaRPr lang="da-DK"/>
        </a:p>
      </dgm:t>
    </dgm:pt>
    <dgm:pt modelId="{99B24E0E-7916-4BAF-A923-EC650141FB97}" type="pres">
      <dgm:prSet presAssocID="{3A8C4C2A-6AE5-4C1E-9C20-3D6FDD2402B1}" presName="parTx" presStyleLbl="alignNode1" presStyleIdx="2" presStyleCnt="3">
        <dgm:presLayoutVars>
          <dgm:chMax val="0"/>
          <dgm:chPref val="0"/>
          <dgm:bulletEnabled val="1"/>
        </dgm:presLayoutVars>
      </dgm:prSet>
      <dgm:spPr/>
      <dgm:t>
        <a:bodyPr/>
        <a:lstStyle/>
        <a:p>
          <a:endParaRPr lang="da-DK"/>
        </a:p>
      </dgm:t>
    </dgm:pt>
    <dgm:pt modelId="{BFFCF744-23E4-4784-989D-D18648BC38B0}" type="pres">
      <dgm:prSet presAssocID="{3A8C4C2A-6AE5-4C1E-9C20-3D6FDD2402B1}" presName="desTx" presStyleLbl="alignAccFollowNode1" presStyleIdx="2" presStyleCnt="3">
        <dgm:presLayoutVars>
          <dgm:bulletEnabled val="1"/>
        </dgm:presLayoutVars>
      </dgm:prSet>
      <dgm:spPr/>
      <dgm:t>
        <a:bodyPr/>
        <a:lstStyle/>
        <a:p>
          <a:endParaRPr lang="da-DK"/>
        </a:p>
      </dgm:t>
    </dgm:pt>
  </dgm:ptLst>
  <dgm:cxnLst>
    <dgm:cxn modelId="{EBED0D3A-B759-4CE9-A85C-6DA91992A5F4}" type="presOf" srcId="{D5B04BC9-D1BB-4BEE-9C5F-3C2DFB239EAF}" destId="{B16E8D22-9828-4778-92CE-ABB09999D6D4}" srcOrd="0" destOrd="0" presId="urn:microsoft.com/office/officeart/2005/8/layout/hList1"/>
    <dgm:cxn modelId="{D6F8AF85-3759-4367-BFB7-6FAEC5243CEC}" srcId="{9282639E-38C4-4C49-BF6D-C3AA52535C47}" destId="{D5B04BC9-D1BB-4BEE-9C5F-3C2DFB239EAF}" srcOrd="0" destOrd="0" parTransId="{72B20532-9BD4-478C-ADC7-34AB16684818}" sibTransId="{E3F7A116-985C-4ECD-9215-C9426F247DA7}"/>
    <dgm:cxn modelId="{44CCA16C-3F0A-49E3-8CC0-6BC7330FDB4D}" type="presOf" srcId="{F0F0DBFB-818F-4FB4-BBEE-12EA022430B1}" destId="{940284F7-6D10-41D8-8ACD-416D43294B83}" srcOrd="0" destOrd="0" presId="urn:microsoft.com/office/officeart/2005/8/layout/hList1"/>
    <dgm:cxn modelId="{1A5230AC-7CCD-435A-AE12-2C0DF7B8501E}" type="presOf" srcId="{E9F55417-C476-4CD9-932D-FC69E18FC710}" destId="{76E536B2-B349-4D4E-BF84-00E38BD2E58E}" srcOrd="0" destOrd="0" presId="urn:microsoft.com/office/officeart/2005/8/layout/hList1"/>
    <dgm:cxn modelId="{386AFFDD-4F2C-4AD8-BF3D-477CB39A97CA}" srcId="{D5B04BC9-D1BB-4BEE-9C5F-3C2DFB239EAF}" destId="{F0F0DBFB-818F-4FB4-BBEE-12EA022430B1}" srcOrd="0" destOrd="0" parTransId="{2F523268-B127-4598-9381-25F8A04B72C7}" sibTransId="{0114F2F6-2C85-44D7-9A05-1EA9F31AA2C3}"/>
    <dgm:cxn modelId="{41149A05-56ED-4103-8B5D-4644987A1906}" srcId="{9282639E-38C4-4C49-BF6D-C3AA52535C47}" destId="{14CA26A5-BDE0-4967-88E6-397BF43938D9}" srcOrd="1" destOrd="0" parTransId="{01D7D08E-3747-4FEC-A7C3-6791CC62214A}" sibTransId="{A37C7A48-355C-47FC-84E1-1882C80E6F8A}"/>
    <dgm:cxn modelId="{CC031261-F2E4-4EE5-A814-605ECB84433B}" type="presOf" srcId="{9282639E-38C4-4C49-BF6D-C3AA52535C47}" destId="{18D848BB-0825-43A2-9DAE-275705B61A1C}" srcOrd="0" destOrd="0" presId="urn:microsoft.com/office/officeart/2005/8/layout/hList1"/>
    <dgm:cxn modelId="{D2EBE0E7-E617-4D49-9195-C8104655BAB2}" type="presOf" srcId="{3A8C4C2A-6AE5-4C1E-9C20-3D6FDD2402B1}" destId="{99B24E0E-7916-4BAF-A923-EC650141FB97}" srcOrd="0" destOrd="0" presId="urn:microsoft.com/office/officeart/2005/8/layout/hList1"/>
    <dgm:cxn modelId="{B0A9062F-5F08-4528-9555-11ED7A58EA41}" srcId="{9282639E-38C4-4C49-BF6D-C3AA52535C47}" destId="{3A8C4C2A-6AE5-4C1E-9C20-3D6FDD2402B1}" srcOrd="2" destOrd="0" parTransId="{C559CCE6-4C9F-452C-91A3-EE8120B6B7BB}" sibTransId="{2F0082CC-B689-45A9-8D03-71A4283403A0}"/>
    <dgm:cxn modelId="{8AB6C723-F828-48E3-93DF-C15B60E62E12}" type="presOf" srcId="{14CA26A5-BDE0-4967-88E6-397BF43938D9}" destId="{187005E2-D87A-40E6-9C8E-7FD75C4E37F9}" srcOrd="0" destOrd="0" presId="urn:microsoft.com/office/officeart/2005/8/layout/hList1"/>
    <dgm:cxn modelId="{02A4CE98-CADE-4581-8C1F-1C25C1703FF0}" srcId="{3A8C4C2A-6AE5-4C1E-9C20-3D6FDD2402B1}" destId="{9FDD0DB8-6829-4DDD-8B08-4A6928D839CB}" srcOrd="0" destOrd="0" parTransId="{52D5E380-0F60-40E8-B976-53E0FB41493E}" sibTransId="{3898CF5B-5D5F-40BD-8C14-B2F31A069D6C}"/>
    <dgm:cxn modelId="{9FF1A41C-A017-43F1-A28E-A191E1442452}" type="presOf" srcId="{9FDD0DB8-6829-4DDD-8B08-4A6928D839CB}" destId="{BFFCF744-23E4-4784-989D-D18648BC38B0}" srcOrd="0" destOrd="0" presId="urn:microsoft.com/office/officeart/2005/8/layout/hList1"/>
    <dgm:cxn modelId="{3639EC73-B143-456D-AEF8-EDD11C371E63}" srcId="{14CA26A5-BDE0-4967-88E6-397BF43938D9}" destId="{E9F55417-C476-4CD9-932D-FC69E18FC710}" srcOrd="0" destOrd="0" parTransId="{6B8184BA-3EEE-481E-9527-64CED6EEA826}" sibTransId="{E4321565-CC3B-48FB-A6A4-46E374701058}"/>
    <dgm:cxn modelId="{9B08C7BC-1A20-4C8B-BCC6-6379F4419012}" type="presParOf" srcId="{18D848BB-0825-43A2-9DAE-275705B61A1C}" destId="{9CA91B96-2525-4233-B511-73653297EE09}" srcOrd="0" destOrd="0" presId="urn:microsoft.com/office/officeart/2005/8/layout/hList1"/>
    <dgm:cxn modelId="{E00A195E-92D9-47C4-BE42-B2A6595035FF}" type="presParOf" srcId="{9CA91B96-2525-4233-B511-73653297EE09}" destId="{B16E8D22-9828-4778-92CE-ABB09999D6D4}" srcOrd="0" destOrd="0" presId="urn:microsoft.com/office/officeart/2005/8/layout/hList1"/>
    <dgm:cxn modelId="{0E7228C9-A865-459D-A19F-CCCB41E5EDC0}" type="presParOf" srcId="{9CA91B96-2525-4233-B511-73653297EE09}" destId="{940284F7-6D10-41D8-8ACD-416D43294B83}" srcOrd="1" destOrd="0" presId="urn:microsoft.com/office/officeart/2005/8/layout/hList1"/>
    <dgm:cxn modelId="{86041F1F-2CCA-41BA-B25A-566B80C6B20F}" type="presParOf" srcId="{18D848BB-0825-43A2-9DAE-275705B61A1C}" destId="{0E89ADCA-2FD7-493A-A28B-700A54A44CC3}" srcOrd="1" destOrd="0" presId="urn:microsoft.com/office/officeart/2005/8/layout/hList1"/>
    <dgm:cxn modelId="{17252239-6E45-47A1-984D-AD06CD9DBADF}" type="presParOf" srcId="{18D848BB-0825-43A2-9DAE-275705B61A1C}" destId="{E8252BA5-B206-41FC-A3E6-0C89523BC2C5}" srcOrd="2" destOrd="0" presId="urn:microsoft.com/office/officeart/2005/8/layout/hList1"/>
    <dgm:cxn modelId="{63B23320-712F-434E-886F-445040323308}" type="presParOf" srcId="{E8252BA5-B206-41FC-A3E6-0C89523BC2C5}" destId="{187005E2-D87A-40E6-9C8E-7FD75C4E37F9}" srcOrd="0" destOrd="0" presId="urn:microsoft.com/office/officeart/2005/8/layout/hList1"/>
    <dgm:cxn modelId="{335E6F4F-3090-4599-87AD-23226604DB0B}" type="presParOf" srcId="{E8252BA5-B206-41FC-A3E6-0C89523BC2C5}" destId="{76E536B2-B349-4D4E-BF84-00E38BD2E58E}" srcOrd="1" destOrd="0" presId="urn:microsoft.com/office/officeart/2005/8/layout/hList1"/>
    <dgm:cxn modelId="{578925A9-7169-4DD1-980C-D7036FEB3CAC}" type="presParOf" srcId="{18D848BB-0825-43A2-9DAE-275705B61A1C}" destId="{FC3A5A68-927B-4EFE-9F11-A5D25C80C56F}" srcOrd="3" destOrd="0" presId="urn:microsoft.com/office/officeart/2005/8/layout/hList1"/>
    <dgm:cxn modelId="{EE8CB75C-8D8E-4C4A-B274-97708A7214DB}" type="presParOf" srcId="{18D848BB-0825-43A2-9DAE-275705B61A1C}" destId="{57775E43-DB04-42D3-9B69-12F15D90D4B2}" srcOrd="4" destOrd="0" presId="urn:microsoft.com/office/officeart/2005/8/layout/hList1"/>
    <dgm:cxn modelId="{9499540E-4312-460A-B14B-0F3B940C1333}" type="presParOf" srcId="{57775E43-DB04-42D3-9B69-12F15D90D4B2}" destId="{99B24E0E-7916-4BAF-A923-EC650141FB97}" srcOrd="0" destOrd="0" presId="urn:microsoft.com/office/officeart/2005/8/layout/hList1"/>
    <dgm:cxn modelId="{CA161FB0-EF3E-4343-97D6-29E16D6F6272}" type="presParOf" srcId="{57775E43-DB04-42D3-9B69-12F15D90D4B2}" destId="{BFFCF744-23E4-4784-989D-D18648BC38B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E326B-368A-45CE-AC0A-0B094B5CCC8D}">
      <dsp:nvSpPr>
        <dsp:cNvPr id="0" name=""/>
        <dsp:cNvSpPr/>
      </dsp:nvSpPr>
      <dsp:spPr>
        <a:xfrm>
          <a:off x="0" y="0"/>
          <a:ext cx="468014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EBC8DE-1152-4028-BB05-95C3BCBFEA8E}">
      <dsp:nvSpPr>
        <dsp:cNvPr id="0" name=""/>
        <dsp:cNvSpPr/>
      </dsp:nvSpPr>
      <dsp:spPr>
        <a:xfrm>
          <a:off x="0" y="0"/>
          <a:ext cx="936029" cy="449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b="1" kern="1200" dirty="0" smtClean="0">
              <a:solidFill>
                <a:schemeClr val="accent1"/>
              </a:solidFill>
            </a:rPr>
            <a:t>Beslutnings-punkter</a:t>
          </a:r>
          <a:endParaRPr lang="da-DK" sz="1200" b="1" kern="1200" dirty="0">
            <a:solidFill>
              <a:schemeClr val="accent1"/>
            </a:solidFill>
          </a:endParaRPr>
        </a:p>
      </dsp:txBody>
      <dsp:txXfrm>
        <a:off x="0" y="0"/>
        <a:ext cx="936029" cy="4498973"/>
      </dsp:txXfrm>
    </dsp:sp>
    <dsp:sp modelId="{B4D3465A-4437-4356-A4A0-A35796071859}">
      <dsp:nvSpPr>
        <dsp:cNvPr id="0" name=""/>
        <dsp:cNvSpPr/>
      </dsp:nvSpPr>
      <dsp:spPr>
        <a:xfrm>
          <a:off x="1006231" y="16393"/>
          <a:ext cx="3673916" cy="327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 Godkendelse af dagsorden</a:t>
          </a:r>
          <a:endParaRPr lang="da-DK" sz="1200" kern="1200" dirty="0"/>
        </a:p>
      </dsp:txBody>
      <dsp:txXfrm>
        <a:off x="1006231" y="16393"/>
        <a:ext cx="3673916" cy="327867"/>
      </dsp:txXfrm>
    </dsp:sp>
    <dsp:sp modelId="{27575DC7-8C70-401F-B94C-23B92C7F6962}">
      <dsp:nvSpPr>
        <dsp:cNvPr id="0" name=""/>
        <dsp:cNvSpPr/>
      </dsp:nvSpPr>
      <dsp:spPr>
        <a:xfrm>
          <a:off x="936029" y="344260"/>
          <a:ext cx="374411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F8273C-DE87-477E-BAE8-A34A8DA41083}">
      <dsp:nvSpPr>
        <dsp:cNvPr id="0" name=""/>
        <dsp:cNvSpPr/>
      </dsp:nvSpPr>
      <dsp:spPr>
        <a:xfrm>
          <a:off x="1006231" y="360653"/>
          <a:ext cx="3673916" cy="327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2. Underskrift af protokollater</a:t>
          </a:r>
          <a:endParaRPr lang="da-DK" sz="1200" kern="1200" dirty="0"/>
        </a:p>
      </dsp:txBody>
      <dsp:txXfrm>
        <a:off x="1006231" y="360653"/>
        <a:ext cx="3673916" cy="327867"/>
      </dsp:txXfrm>
    </dsp:sp>
    <dsp:sp modelId="{60F216FD-13B3-428B-AC0A-56C46D937197}">
      <dsp:nvSpPr>
        <dsp:cNvPr id="0" name=""/>
        <dsp:cNvSpPr/>
      </dsp:nvSpPr>
      <dsp:spPr>
        <a:xfrm>
          <a:off x="936029" y="688520"/>
          <a:ext cx="374411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F7BB97-E8C6-494F-886E-DBAF66F52A70}">
      <dsp:nvSpPr>
        <dsp:cNvPr id="0" name=""/>
        <dsp:cNvSpPr/>
      </dsp:nvSpPr>
      <dsp:spPr>
        <a:xfrm>
          <a:off x="1006231" y="704914"/>
          <a:ext cx="3673916" cy="327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3. Formanden og Direktionen orienterer</a:t>
          </a:r>
          <a:endParaRPr lang="da-DK" sz="1200" kern="1200" dirty="0"/>
        </a:p>
      </dsp:txBody>
      <dsp:txXfrm>
        <a:off x="1006231" y="704914"/>
        <a:ext cx="3673916" cy="327867"/>
      </dsp:txXfrm>
    </dsp:sp>
    <dsp:sp modelId="{FA478A36-A64E-460F-AE67-40392AE39135}">
      <dsp:nvSpPr>
        <dsp:cNvPr id="0" name=""/>
        <dsp:cNvSpPr/>
      </dsp:nvSpPr>
      <dsp:spPr>
        <a:xfrm>
          <a:off x="936029" y="1032781"/>
          <a:ext cx="374411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AB4A41-79DD-48A9-88BF-991BD3B102A6}">
      <dsp:nvSpPr>
        <dsp:cNvPr id="0" name=""/>
        <dsp:cNvSpPr/>
      </dsp:nvSpPr>
      <dsp:spPr>
        <a:xfrm>
          <a:off x="1006231" y="1049174"/>
          <a:ext cx="3673916" cy="327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4. </a:t>
          </a:r>
          <a:r>
            <a:rPr lang="da-DK" sz="1200" strike="sngStrike" kern="1200" dirty="0" smtClean="0"/>
            <a:t>Økonomi- og ledelsesrapportering</a:t>
          </a:r>
          <a:endParaRPr lang="da-DK" sz="1200" strike="sngStrike" kern="1200" dirty="0"/>
        </a:p>
      </dsp:txBody>
      <dsp:txXfrm>
        <a:off x="1006231" y="1049174"/>
        <a:ext cx="3673916" cy="327867"/>
      </dsp:txXfrm>
    </dsp:sp>
    <dsp:sp modelId="{D4BF0867-9340-4A6D-B1BF-BFBD81106D63}">
      <dsp:nvSpPr>
        <dsp:cNvPr id="0" name=""/>
        <dsp:cNvSpPr/>
      </dsp:nvSpPr>
      <dsp:spPr>
        <a:xfrm>
          <a:off x="936029" y="1377041"/>
          <a:ext cx="374411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FCFEFF-6A2E-4C6F-8AAF-B1C735D8D22B}">
      <dsp:nvSpPr>
        <dsp:cNvPr id="0" name=""/>
        <dsp:cNvSpPr/>
      </dsp:nvSpPr>
      <dsp:spPr>
        <a:xfrm>
          <a:off x="1006231" y="1393434"/>
          <a:ext cx="3673916" cy="327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5. </a:t>
          </a:r>
          <a:r>
            <a:rPr lang="da-DK" sz="1200" strike="sngStrike" kern="1200" dirty="0" smtClean="0"/>
            <a:t>Budgetforudsætninger 2019</a:t>
          </a:r>
          <a:endParaRPr lang="da-DK" sz="1200" strike="sngStrike" kern="1200" dirty="0"/>
        </a:p>
      </dsp:txBody>
      <dsp:txXfrm>
        <a:off x="1006231" y="1393434"/>
        <a:ext cx="3673916" cy="327867"/>
      </dsp:txXfrm>
    </dsp:sp>
    <dsp:sp modelId="{632B04C4-A95F-48F0-8DF6-647BF15CB0DC}">
      <dsp:nvSpPr>
        <dsp:cNvPr id="0" name=""/>
        <dsp:cNvSpPr/>
      </dsp:nvSpPr>
      <dsp:spPr>
        <a:xfrm>
          <a:off x="936029" y="1721302"/>
          <a:ext cx="374411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9B7B43-936E-4706-818C-3698359C6A0C}">
      <dsp:nvSpPr>
        <dsp:cNvPr id="0" name=""/>
        <dsp:cNvSpPr/>
      </dsp:nvSpPr>
      <dsp:spPr>
        <a:xfrm>
          <a:off x="1006231" y="1737695"/>
          <a:ext cx="3673916" cy="327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6. Bestyrelsessammensætning</a:t>
          </a:r>
          <a:endParaRPr lang="da-DK" sz="1200" kern="1200" dirty="0"/>
        </a:p>
      </dsp:txBody>
      <dsp:txXfrm>
        <a:off x="1006231" y="1737695"/>
        <a:ext cx="3673916" cy="327867"/>
      </dsp:txXfrm>
    </dsp:sp>
    <dsp:sp modelId="{FEF267B4-78FB-477C-A784-409F24F21E83}">
      <dsp:nvSpPr>
        <dsp:cNvPr id="0" name=""/>
        <dsp:cNvSpPr/>
      </dsp:nvSpPr>
      <dsp:spPr>
        <a:xfrm>
          <a:off x="936029" y="2065562"/>
          <a:ext cx="374411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A61F64-F72F-4A2E-8B0E-DD42FD3A8964}">
      <dsp:nvSpPr>
        <dsp:cNvPr id="0" name=""/>
        <dsp:cNvSpPr/>
      </dsp:nvSpPr>
      <dsp:spPr>
        <a:xfrm>
          <a:off x="1006231" y="2081955"/>
          <a:ext cx="3673916" cy="327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7. Dansk Fjernvarmes Landsmøde - tilmelding</a:t>
          </a:r>
          <a:endParaRPr lang="da-DK" sz="1200" kern="1200" dirty="0"/>
        </a:p>
      </dsp:txBody>
      <dsp:txXfrm>
        <a:off x="1006231" y="2081955"/>
        <a:ext cx="3673916" cy="327867"/>
      </dsp:txXfrm>
    </dsp:sp>
    <dsp:sp modelId="{C0C48FA6-ED8F-4F05-A082-DE5722BC19C9}">
      <dsp:nvSpPr>
        <dsp:cNvPr id="0" name=""/>
        <dsp:cNvSpPr/>
      </dsp:nvSpPr>
      <dsp:spPr>
        <a:xfrm>
          <a:off x="936029" y="2409822"/>
          <a:ext cx="374411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8A6E19-66E5-49D6-8B1E-F228220018E3}">
      <dsp:nvSpPr>
        <dsp:cNvPr id="0" name=""/>
        <dsp:cNvSpPr/>
      </dsp:nvSpPr>
      <dsp:spPr>
        <a:xfrm>
          <a:off x="1006231" y="2426216"/>
          <a:ext cx="3673916" cy="327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8. Forsikringsgennemgang</a:t>
          </a:r>
          <a:endParaRPr lang="da-DK" sz="1200" kern="1200" dirty="0"/>
        </a:p>
      </dsp:txBody>
      <dsp:txXfrm>
        <a:off x="1006231" y="2426216"/>
        <a:ext cx="3673916" cy="327867"/>
      </dsp:txXfrm>
    </dsp:sp>
    <dsp:sp modelId="{E5C4BCB9-1E18-4A2E-AF32-ABAB1349E0A8}">
      <dsp:nvSpPr>
        <dsp:cNvPr id="0" name=""/>
        <dsp:cNvSpPr/>
      </dsp:nvSpPr>
      <dsp:spPr>
        <a:xfrm>
          <a:off x="936029" y="2754083"/>
          <a:ext cx="374411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703077-B883-4A9E-8201-6A156C7CEC0F}">
      <dsp:nvSpPr>
        <dsp:cNvPr id="0" name=""/>
        <dsp:cNvSpPr/>
      </dsp:nvSpPr>
      <dsp:spPr>
        <a:xfrm>
          <a:off x="1006231" y="2770476"/>
          <a:ext cx="3673916" cy="327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9. </a:t>
          </a:r>
          <a:r>
            <a:rPr lang="da-DK" sz="1200" strike="sngStrike" kern="1200" dirty="0" smtClean="0"/>
            <a:t>Fjernvarmeudbygning i Helsingør Centrum</a:t>
          </a:r>
          <a:endParaRPr lang="da-DK" sz="1200" strike="sngStrike" kern="1200" dirty="0"/>
        </a:p>
      </dsp:txBody>
      <dsp:txXfrm>
        <a:off x="1006231" y="2770476"/>
        <a:ext cx="3673916" cy="327867"/>
      </dsp:txXfrm>
    </dsp:sp>
    <dsp:sp modelId="{1DC683DB-5A6A-457D-8FDA-1F67501424F3}">
      <dsp:nvSpPr>
        <dsp:cNvPr id="0" name=""/>
        <dsp:cNvSpPr/>
      </dsp:nvSpPr>
      <dsp:spPr>
        <a:xfrm>
          <a:off x="936029" y="3098343"/>
          <a:ext cx="374411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DECBB9-5A3F-42AC-891E-D61C25769BCC}">
      <dsp:nvSpPr>
        <dsp:cNvPr id="0" name=""/>
        <dsp:cNvSpPr/>
      </dsp:nvSpPr>
      <dsp:spPr>
        <a:xfrm>
          <a:off x="1006231" y="3114736"/>
          <a:ext cx="3673916" cy="327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10. </a:t>
          </a:r>
          <a:r>
            <a:rPr lang="da-DK" sz="1200" strike="sngStrike" kern="1200" dirty="0" smtClean="0"/>
            <a:t>Fjernvarmeudbygning i Espergærde</a:t>
          </a:r>
          <a:endParaRPr lang="da-DK" sz="1200" strike="sngStrike" kern="1200" dirty="0"/>
        </a:p>
      </dsp:txBody>
      <dsp:txXfrm>
        <a:off x="1006231" y="3114736"/>
        <a:ext cx="3673916" cy="327867"/>
      </dsp:txXfrm>
    </dsp:sp>
    <dsp:sp modelId="{9CF42E6E-6921-4471-8655-33E2BDDB78FB}">
      <dsp:nvSpPr>
        <dsp:cNvPr id="0" name=""/>
        <dsp:cNvSpPr/>
      </dsp:nvSpPr>
      <dsp:spPr>
        <a:xfrm>
          <a:off x="936029" y="3442604"/>
          <a:ext cx="374411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141BE1-326B-4C91-AEAA-C03CDAFB6ED4}">
      <dsp:nvSpPr>
        <dsp:cNvPr id="0" name=""/>
        <dsp:cNvSpPr/>
      </dsp:nvSpPr>
      <dsp:spPr>
        <a:xfrm>
          <a:off x="1006231" y="3458997"/>
          <a:ext cx="3673916" cy="327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11. Udbud af renovationsopgaver</a:t>
          </a:r>
          <a:endParaRPr lang="da-DK" sz="1200" kern="1200" dirty="0"/>
        </a:p>
      </dsp:txBody>
      <dsp:txXfrm>
        <a:off x="1006231" y="3458997"/>
        <a:ext cx="3673916" cy="327867"/>
      </dsp:txXfrm>
    </dsp:sp>
    <dsp:sp modelId="{D37405CC-6E3B-44F0-9CA1-AE90032CDD55}">
      <dsp:nvSpPr>
        <dsp:cNvPr id="0" name=""/>
        <dsp:cNvSpPr/>
      </dsp:nvSpPr>
      <dsp:spPr>
        <a:xfrm>
          <a:off x="936029" y="3786864"/>
          <a:ext cx="374411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DF622C-E30F-4A3F-AEA6-461A277E36A7}">
      <dsp:nvSpPr>
        <dsp:cNvPr id="0" name=""/>
        <dsp:cNvSpPr/>
      </dsp:nvSpPr>
      <dsp:spPr>
        <a:xfrm>
          <a:off x="1006231" y="3803257"/>
          <a:ext cx="3673916" cy="327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12. Genbrugsplads på Energivej</a:t>
          </a:r>
          <a:endParaRPr lang="da-DK" sz="1200" kern="1200" dirty="0"/>
        </a:p>
      </dsp:txBody>
      <dsp:txXfrm>
        <a:off x="1006231" y="3803257"/>
        <a:ext cx="3673916" cy="327867"/>
      </dsp:txXfrm>
    </dsp:sp>
    <dsp:sp modelId="{7A538271-7424-4ABE-9561-7E357BD66A3B}">
      <dsp:nvSpPr>
        <dsp:cNvPr id="0" name=""/>
        <dsp:cNvSpPr/>
      </dsp:nvSpPr>
      <dsp:spPr>
        <a:xfrm>
          <a:off x="936029" y="4131124"/>
          <a:ext cx="374411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3410C6-DCCA-4721-AED1-7B53DE87A292}">
      <dsp:nvSpPr>
        <dsp:cNvPr id="0" name=""/>
        <dsp:cNvSpPr/>
      </dsp:nvSpPr>
      <dsp:spPr>
        <a:xfrm>
          <a:off x="1006231" y="4147518"/>
          <a:ext cx="3673916" cy="327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13. Ny affaldsgebyrstruktur for private</a:t>
          </a:r>
          <a:endParaRPr lang="da-DK" sz="1200" kern="1200" dirty="0"/>
        </a:p>
      </dsp:txBody>
      <dsp:txXfrm>
        <a:off x="1006231" y="4147518"/>
        <a:ext cx="3673916" cy="327867"/>
      </dsp:txXfrm>
    </dsp:sp>
    <dsp:sp modelId="{8DAE215C-C519-411B-A1E7-886320C14B0A}">
      <dsp:nvSpPr>
        <dsp:cNvPr id="0" name=""/>
        <dsp:cNvSpPr/>
      </dsp:nvSpPr>
      <dsp:spPr>
        <a:xfrm>
          <a:off x="936029" y="4475385"/>
          <a:ext cx="374411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E326B-368A-45CE-AC0A-0B094B5CCC8D}">
      <dsp:nvSpPr>
        <dsp:cNvPr id="0" name=""/>
        <dsp:cNvSpPr/>
      </dsp:nvSpPr>
      <dsp:spPr>
        <a:xfrm>
          <a:off x="0" y="0"/>
          <a:ext cx="64731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EBC8DE-1152-4028-BB05-95C3BCBFEA8E}">
      <dsp:nvSpPr>
        <dsp:cNvPr id="0" name=""/>
        <dsp:cNvSpPr/>
      </dsp:nvSpPr>
      <dsp:spPr>
        <a:xfrm>
          <a:off x="0" y="0"/>
          <a:ext cx="1294636" cy="449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b="1" kern="1200" dirty="0" err="1" smtClean="0">
              <a:solidFill>
                <a:schemeClr val="accent1"/>
              </a:solidFill>
            </a:rPr>
            <a:t>Orienterings-punkter</a:t>
          </a:r>
          <a:endParaRPr lang="da-DK" sz="1200" b="1" kern="1200" dirty="0">
            <a:solidFill>
              <a:schemeClr val="accent1"/>
            </a:solidFill>
          </a:endParaRPr>
        </a:p>
      </dsp:txBody>
      <dsp:txXfrm>
        <a:off x="0" y="0"/>
        <a:ext cx="1294636" cy="4498973"/>
      </dsp:txXfrm>
    </dsp:sp>
    <dsp:sp modelId="{A8286A64-0FC3-405A-B7D8-5F56C4BCAE7D}">
      <dsp:nvSpPr>
        <dsp:cNvPr id="0" name=""/>
        <dsp:cNvSpPr/>
      </dsp:nvSpPr>
      <dsp:spPr>
        <a:xfrm>
          <a:off x="1391733" y="15240"/>
          <a:ext cx="5081446" cy="304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14. Status </a:t>
          </a:r>
          <a:r>
            <a:rPr lang="da-DK" sz="1200" kern="1200" dirty="0" err="1" smtClean="0"/>
            <a:t>elfærgerne</a:t>
          </a:r>
          <a:r>
            <a:rPr lang="da-DK" sz="1200" kern="1200" dirty="0" smtClean="0"/>
            <a:t> </a:t>
          </a:r>
          <a:endParaRPr lang="da-DK" sz="1200" kern="1200" dirty="0"/>
        </a:p>
      </dsp:txBody>
      <dsp:txXfrm>
        <a:off x="1391733" y="15240"/>
        <a:ext cx="5081446" cy="304801"/>
      </dsp:txXfrm>
    </dsp:sp>
    <dsp:sp modelId="{F746618A-32F0-46B5-A40F-5A0959ABCA1F}">
      <dsp:nvSpPr>
        <dsp:cNvPr id="0" name=""/>
        <dsp:cNvSpPr/>
      </dsp:nvSpPr>
      <dsp:spPr>
        <a:xfrm>
          <a:off x="1294636" y="320041"/>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05CB90-CD9E-43EE-9C0A-1D34DB7C8316}">
      <dsp:nvSpPr>
        <dsp:cNvPr id="0" name=""/>
        <dsp:cNvSpPr/>
      </dsp:nvSpPr>
      <dsp:spPr>
        <a:xfrm>
          <a:off x="1391733" y="335281"/>
          <a:ext cx="5081446" cy="304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15. Skiltning på genbrugspladsen</a:t>
          </a:r>
          <a:endParaRPr lang="da-DK" sz="1200" kern="1200" dirty="0"/>
        </a:p>
      </dsp:txBody>
      <dsp:txXfrm>
        <a:off x="1391733" y="335281"/>
        <a:ext cx="5081446" cy="304801"/>
      </dsp:txXfrm>
    </dsp:sp>
    <dsp:sp modelId="{FD403C41-2AC8-4D7F-971A-C7DA636458C4}">
      <dsp:nvSpPr>
        <dsp:cNvPr id="0" name=""/>
        <dsp:cNvSpPr/>
      </dsp:nvSpPr>
      <dsp:spPr>
        <a:xfrm>
          <a:off x="1294636" y="640082"/>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113A2E-0792-41C1-956F-695C23FDC785}">
      <dsp:nvSpPr>
        <dsp:cNvPr id="0" name=""/>
        <dsp:cNvSpPr/>
      </dsp:nvSpPr>
      <dsp:spPr>
        <a:xfrm>
          <a:off x="1391733" y="655322"/>
          <a:ext cx="5081446" cy="304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16. Basistilstandsrapport for Skibstrup Affaldscenter</a:t>
          </a:r>
          <a:endParaRPr lang="da-DK" sz="1200" kern="1200" dirty="0"/>
        </a:p>
      </dsp:txBody>
      <dsp:txXfrm>
        <a:off x="1391733" y="655322"/>
        <a:ext cx="5081446" cy="304801"/>
      </dsp:txXfrm>
    </dsp:sp>
    <dsp:sp modelId="{E84E84E1-314A-46A2-AA07-9755719B0949}">
      <dsp:nvSpPr>
        <dsp:cNvPr id="0" name=""/>
        <dsp:cNvSpPr/>
      </dsp:nvSpPr>
      <dsp:spPr>
        <a:xfrm>
          <a:off x="1294636" y="960123"/>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7E52CB-429B-4638-8BD8-E5E7BE64C084}">
      <dsp:nvSpPr>
        <dsp:cNvPr id="0" name=""/>
        <dsp:cNvSpPr/>
      </dsp:nvSpPr>
      <dsp:spPr>
        <a:xfrm>
          <a:off x="1391733" y="975363"/>
          <a:ext cx="5081446" cy="304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17. Øget affaldssortering ved strandene</a:t>
          </a:r>
          <a:endParaRPr lang="da-DK" sz="1200" kern="1200" dirty="0"/>
        </a:p>
      </dsp:txBody>
      <dsp:txXfrm>
        <a:off x="1391733" y="975363"/>
        <a:ext cx="5081446" cy="304801"/>
      </dsp:txXfrm>
    </dsp:sp>
    <dsp:sp modelId="{74241201-381A-42F5-9EC2-9B62F6C57124}">
      <dsp:nvSpPr>
        <dsp:cNvPr id="0" name=""/>
        <dsp:cNvSpPr/>
      </dsp:nvSpPr>
      <dsp:spPr>
        <a:xfrm>
          <a:off x="1294636" y="1280164"/>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2E9B8F-B3B3-44C1-A205-F2289DBF8837}">
      <dsp:nvSpPr>
        <dsp:cNvPr id="0" name=""/>
        <dsp:cNvSpPr/>
      </dsp:nvSpPr>
      <dsp:spPr>
        <a:xfrm>
          <a:off x="1391733" y="1295404"/>
          <a:ext cx="5081446" cy="304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18. Ny Energiaftale</a:t>
          </a:r>
          <a:endParaRPr lang="da-DK" sz="1200" kern="1200" dirty="0"/>
        </a:p>
      </dsp:txBody>
      <dsp:txXfrm>
        <a:off x="1391733" y="1295404"/>
        <a:ext cx="5081446" cy="304801"/>
      </dsp:txXfrm>
    </dsp:sp>
    <dsp:sp modelId="{B0167F3E-67C6-48C9-8EEB-F0C4B4D29E2A}">
      <dsp:nvSpPr>
        <dsp:cNvPr id="0" name=""/>
        <dsp:cNvSpPr/>
      </dsp:nvSpPr>
      <dsp:spPr>
        <a:xfrm>
          <a:off x="1294636" y="1600205"/>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DD774C-3D69-42FF-A0D9-F6920F6A48DE}">
      <dsp:nvSpPr>
        <dsp:cNvPr id="0" name=""/>
        <dsp:cNvSpPr/>
      </dsp:nvSpPr>
      <dsp:spPr>
        <a:xfrm>
          <a:off x="1391733" y="1615445"/>
          <a:ext cx="5081446" cy="304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19. Kundeservice – status og orientering</a:t>
          </a:r>
          <a:endParaRPr lang="da-DK" sz="1200" kern="1200" dirty="0"/>
        </a:p>
      </dsp:txBody>
      <dsp:txXfrm>
        <a:off x="1391733" y="1615445"/>
        <a:ext cx="5081446" cy="304801"/>
      </dsp:txXfrm>
    </dsp:sp>
    <dsp:sp modelId="{DB46A418-A08A-49A0-AE56-CFA2B1E8ACA6}">
      <dsp:nvSpPr>
        <dsp:cNvPr id="0" name=""/>
        <dsp:cNvSpPr/>
      </dsp:nvSpPr>
      <dsp:spPr>
        <a:xfrm>
          <a:off x="1294636" y="1920246"/>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8F9554-F594-4253-9F8D-1216A6211FB5}">
      <dsp:nvSpPr>
        <dsp:cNvPr id="0" name=""/>
        <dsp:cNvSpPr/>
      </dsp:nvSpPr>
      <dsp:spPr>
        <a:xfrm>
          <a:off x="1391733" y="1935486"/>
          <a:ext cx="5081446" cy="304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20. Fornyelse af Helsingør Kraftvarmeværk</a:t>
          </a:r>
          <a:endParaRPr lang="da-DK" sz="1200" kern="1200" dirty="0"/>
        </a:p>
      </dsp:txBody>
      <dsp:txXfrm>
        <a:off x="1391733" y="1935486"/>
        <a:ext cx="5081446" cy="304801"/>
      </dsp:txXfrm>
    </dsp:sp>
    <dsp:sp modelId="{B1A42742-620C-4CD5-87EE-128405D5E6D6}">
      <dsp:nvSpPr>
        <dsp:cNvPr id="0" name=""/>
        <dsp:cNvSpPr/>
      </dsp:nvSpPr>
      <dsp:spPr>
        <a:xfrm>
          <a:off x="1294636" y="2240287"/>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659EA6-E436-40F1-860B-D34F0D18FF51}">
      <dsp:nvSpPr>
        <dsp:cNvPr id="0" name=""/>
        <dsp:cNvSpPr/>
      </dsp:nvSpPr>
      <dsp:spPr>
        <a:xfrm>
          <a:off x="1391733" y="2255527"/>
          <a:ext cx="5081446" cy="304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21. Nyt driftscenter på Energivej</a:t>
          </a:r>
          <a:endParaRPr lang="da-DK" sz="1200" kern="1200" dirty="0"/>
        </a:p>
      </dsp:txBody>
      <dsp:txXfrm>
        <a:off x="1391733" y="2255527"/>
        <a:ext cx="5081446" cy="304801"/>
      </dsp:txXfrm>
    </dsp:sp>
    <dsp:sp modelId="{7ADB4BDB-7FB0-4202-8763-376F4199E6FE}">
      <dsp:nvSpPr>
        <dsp:cNvPr id="0" name=""/>
        <dsp:cNvSpPr/>
      </dsp:nvSpPr>
      <dsp:spPr>
        <a:xfrm>
          <a:off x="1294636" y="2560328"/>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624712-AD3C-430A-A469-B4CA9AD3FBCF}">
      <dsp:nvSpPr>
        <dsp:cNvPr id="0" name=""/>
        <dsp:cNvSpPr/>
      </dsp:nvSpPr>
      <dsp:spPr>
        <a:xfrm>
          <a:off x="1391733" y="2575568"/>
          <a:ext cx="5081446" cy="304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b="0" kern="1200" dirty="0" smtClean="0">
              <a:solidFill>
                <a:schemeClr val="tx1"/>
              </a:solidFill>
            </a:rPr>
            <a:t>22. Øvrige bestyrelser</a:t>
          </a:r>
          <a:endParaRPr lang="da-DK" sz="1200" b="0" kern="1200" dirty="0">
            <a:solidFill>
              <a:schemeClr val="tx1"/>
            </a:solidFill>
          </a:endParaRPr>
        </a:p>
      </dsp:txBody>
      <dsp:txXfrm>
        <a:off x="1391733" y="2575568"/>
        <a:ext cx="5081446" cy="304801"/>
      </dsp:txXfrm>
    </dsp:sp>
    <dsp:sp modelId="{9FD1BC59-23F4-49F7-8EE0-366688B8AA5E}">
      <dsp:nvSpPr>
        <dsp:cNvPr id="0" name=""/>
        <dsp:cNvSpPr/>
      </dsp:nvSpPr>
      <dsp:spPr>
        <a:xfrm>
          <a:off x="1294636" y="2880369"/>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C3A9E8-DD06-4CA7-8199-8ADF1B00118E}">
      <dsp:nvSpPr>
        <dsp:cNvPr id="0" name=""/>
        <dsp:cNvSpPr/>
      </dsp:nvSpPr>
      <dsp:spPr>
        <a:xfrm>
          <a:off x="1391733" y="2895609"/>
          <a:ext cx="5081446" cy="304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b="1" kern="1200" dirty="0" smtClean="0">
              <a:solidFill>
                <a:schemeClr val="accent1"/>
              </a:solidFill>
            </a:rPr>
            <a:t>Proces- og beslutningspunkter</a:t>
          </a:r>
          <a:endParaRPr lang="da-DK" sz="1200" b="1" kern="1200" dirty="0">
            <a:solidFill>
              <a:schemeClr val="accent1"/>
            </a:solidFill>
          </a:endParaRPr>
        </a:p>
      </dsp:txBody>
      <dsp:txXfrm>
        <a:off x="1391733" y="2895609"/>
        <a:ext cx="5081446" cy="304801"/>
      </dsp:txXfrm>
    </dsp:sp>
    <dsp:sp modelId="{012A26A6-789E-420B-A273-56BE789BDDA8}">
      <dsp:nvSpPr>
        <dsp:cNvPr id="0" name=""/>
        <dsp:cNvSpPr/>
      </dsp:nvSpPr>
      <dsp:spPr>
        <a:xfrm>
          <a:off x="1294636" y="3200410"/>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FCEBE1-0BA1-4CFA-BD48-0530BDCA924C}">
      <dsp:nvSpPr>
        <dsp:cNvPr id="0" name=""/>
        <dsp:cNvSpPr/>
      </dsp:nvSpPr>
      <dsp:spPr>
        <a:xfrm>
          <a:off x="1391733" y="3215650"/>
          <a:ext cx="5081446" cy="304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23. Fravigelse af tavshedspligt</a:t>
          </a:r>
          <a:endParaRPr lang="da-DK" sz="1200" kern="1200" dirty="0"/>
        </a:p>
      </dsp:txBody>
      <dsp:txXfrm>
        <a:off x="1391733" y="3215650"/>
        <a:ext cx="5081446" cy="304801"/>
      </dsp:txXfrm>
    </dsp:sp>
    <dsp:sp modelId="{2A516636-0A2D-407A-B97A-7FE17CB08F1E}">
      <dsp:nvSpPr>
        <dsp:cNvPr id="0" name=""/>
        <dsp:cNvSpPr/>
      </dsp:nvSpPr>
      <dsp:spPr>
        <a:xfrm>
          <a:off x="1294636" y="3520451"/>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EC8584-9EFC-45DF-A2B2-83604CB5E13E}">
      <dsp:nvSpPr>
        <dsp:cNvPr id="0" name=""/>
        <dsp:cNvSpPr/>
      </dsp:nvSpPr>
      <dsp:spPr>
        <a:xfrm>
          <a:off x="1391733" y="3535691"/>
          <a:ext cx="5081446" cy="304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24. Kommunikation</a:t>
          </a:r>
          <a:endParaRPr lang="da-DK" sz="1200" kern="1200" dirty="0"/>
        </a:p>
      </dsp:txBody>
      <dsp:txXfrm>
        <a:off x="1391733" y="3535691"/>
        <a:ext cx="5081446" cy="304801"/>
      </dsp:txXfrm>
    </dsp:sp>
    <dsp:sp modelId="{0691B33E-B597-4806-8249-A4359506E6D0}">
      <dsp:nvSpPr>
        <dsp:cNvPr id="0" name=""/>
        <dsp:cNvSpPr/>
      </dsp:nvSpPr>
      <dsp:spPr>
        <a:xfrm>
          <a:off x="1294636" y="3840492"/>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E08BDA-4DE3-48A7-86D9-A7C84396759E}">
      <dsp:nvSpPr>
        <dsp:cNvPr id="0" name=""/>
        <dsp:cNvSpPr/>
      </dsp:nvSpPr>
      <dsp:spPr>
        <a:xfrm>
          <a:off x="1391733" y="3855732"/>
          <a:ext cx="5081446" cy="304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25. Mødeplan 2018 samt forslag til mødeplan 2019</a:t>
          </a:r>
          <a:endParaRPr lang="da-DK" sz="1200" kern="1200" dirty="0"/>
        </a:p>
      </dsp:txBody>
      <dsp:txXfrm>
        <a:off x="1391733" y="3855732"/>
        <a:ext cx="5081446" cy="304801"/>
      </dsp:txXfrm>
    </dsp:sp>
    <dsp:sp modelId="{FD89FDDF-8FB0-4CFE-8862-8DAA37D3BD78}">
      <dsp:nvSpPr>
        <dsp:cNvPr id="0" name=""/>
        <dsp:cNvSpPr/>
      </dsp:nvSpPr>
      <dsp:spPr>
        <a:xfrm>
          <a:off x="1294636" y="4160534"/>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1E28A1-2086-4F45-BD7E-5DEFB59F08C9}">
      <dsp:nvSpPr>
        <dsp:cNvPr id="0" name=""/>
        <dsp:cNvSpPr/>
      </dsp:nvSpPr>
      <dsp:spPr>
        <a:xfrm>
          <a:off x="1391733" y="4175774"/>
          <a:ext cx="5081446" cy="304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26. Eventuelt</a:t>
          </a:r>
          <a:endParaRPr lang="da-DK" sz="1200" kern="1200" dirty="0"/>
        </a:p>
      </dsp:txBody>
      <dsp:txXfrm>
        <a:off x="1391733" y="4175774"/>
        <a:ext cx="5081446" cy="304801"/>
      </dsp:txXfrm>
    </dsp:sp>
    <dsp:sp modelId="{AC042FCB-45A9-43EC-B3DC-E632081DCFA7}">
      <dsp:nvSpPr>
        <dsp:cNvPr id="0" name=""/>
        <dsp:cNvSpPr/>
      </dsp:nvSpPr>
      <dsp:spPr>
        <a:xfrm>
          <a:off x="1294636" y="4480575"/>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E2EED-1190-40BC-AB6A-C2A6F859A123}">
      <dsp:nvSpPr>
        <dsp:cNvPr id="0" name=""/>
        <dsp:cNvSpPr/>
      </dsp:nvSpPr>
      <dsp:spPr>
        <a:xfrm>
          <a:off x="3090" y="79223"/>
          <a:ext cx="3012910" cy="57710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da-DK" sz="1600" kern="1200" dirty="0" smtClean="0"/>
            <a:t>Nuværende model</a:t>
          </a:r>
          <a:endParaRPr lang="da-DK" sz="1600" kern="1200" dirty="0"/>
        </a:p>
      </dsp:txBody>
      <dsp:txXfrm>
        <a:off x="3090" y="79223"/>
        <a:ext cx="3012910" cy="577106"/>
      </dsp:txXfrm>
    </dsp:sp>
    <dsp:sp modelId="{240E4916-EA14-444C-8F89-7B54F58D4246}">
      <dsp:nvSpPr>
        <dsp:cNvPr id="0" name=""/>
        <dsp:cNvSpPr/>
      </dsp:nvSpPr>
      <dsp:spPr>
        <a:xfrm>
          <a:off x="3090" y="656330"/>
          <a:ext cx="3012910" cy="404990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a-DK" sz="1600" kern="1200" dirty="0" smtClean="0"/>
            <a:t>5-8 GF-valgte medlemmer, jf. vedtægterne.</a:t>
          </a:r>
          <a:endParaRPr lang="da-DK" sz="1600" kern="1200" dirty="0"/>
        </a:p>
        <a:p>
          <a:pPr marL="171450" lvl="1" indent="-171450" algn="l" defTabSz="711200">
            <a:lnSpc>
              <a:spcPct val="90000"/>
            </a:lnSpc>
            <a:spcBef>
              <a:spcPct val="0"/>
            </a:spcBef>
            <a:spcAft>
              <a:spcPct val="15000"/>
            </a:spcAft>
            <a:buChar char="••"/>
          </a:pPr>
          <a:r>
            <a:rPr lang="da-DK" sz="1600" kern="1200" dirty="0" smtClean="0"/>
            <a:t>Lovpligtigt direkte valg af forbrugerrepræsentanter i vand/spildevandsselskaber.</a:t>
          </a:r>
          <a:endParaRPr lang="da-DK" sz="1600" kern="1200" dirty="0"/>
        </a:p>
        <a:p>
          <a:pPr marL="171450" lvl="1" indent="-171450" algn="l" defTabSz="711200">
            <a:lnSpc>
              <a:spcPct val="90000"/>
            </a:lnSpc>
            <a:spcBef>
              <a:spcPct val="0"/>
            </a:spcBef>
            <a:spcAft>
              <a:spcPct val="15000"/>
            </a:spcAft>
            <a:buChar char="••"/>
          </a:pPr>
          <a:r>
            <a:rPr lang="da-DK" sz="1600" kern="1200" dirty="0" smtClean="0"/>
            <a:t>Lovpligtig krav om forbrugerrepræsentation i </a:t>
          </a:r>
          <a:r>
            <a:rPr lang="da-DK" sz="1600" kern="1200" dirty="0" err="1" smtClean="0"/>
            <a:t>elnet</a:t>
          </a:r>
          <a:r>
            <a:rPr lang="da-DK" sz="1600" kern="1200" dirty="0" smtClean="0"/>
            <a:t>- og varmeforsynings-selskaber sker via folkevalgte byrådsmedlemmer.</a:t>
          </a:r>
          <a:endParaRPr lang="da-DK" sz="1600" kern="1200" dirty="0"/>
        </a:p>
      </dsp:txBody>
      <dsp:txXfrm>
        <a:off x="3090" y="656330"/>
        <a:ext cx="3012910" cy="4049904"/>
      </dsp:txXfrm>
    </dsp:sp>
    <dsp:sp modelId="{511D2539-45F1-4F48-98A8-F49F08212B63}">
      <dsp:nvSpPr>
        <dsp:cNvPr id="0" name=""/>
        <dsp:cNvSpPr/>
      </dsp:nvSpPr>
      <dsp:spPr>
        <a:xfrm>
          <a:off x="3437808" y="79223"/>
          <a:ext cx="3012910" cy="57710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da-DK" sz="1600" kern="1200" dirty="0" smtClean="0"/>
            <a:t>Fuldt repræsenteret i alle selskaber</a:t>
          </a:r>
          <a:endParaRPr lang="da-DK" sz="1600" kern="1200" dirty="0"/>
        </a:p>
      </dsp:txBody>
      <dsp:txXfrm>
        <a:off x="3437808" y="79223"/>
        <a:ext cx="3012910" cy="577106"/>
      </dsp:txXfrm>
    </dsp:sp>
    <dsp:sp modelId="{0BEF7AEF-6E22-403D-BE11-8C93BB422D4C}">
      <dsp:nvSpPr>
        <dsp:cNvPr id="0" name=""/>
        <dsp:cNvSpPr/>
      </dsp:nvSpPr>
      <dsp:spPr>
        <a:xfrm>
          <a:off x="3437808" y="656330"/>
          <a:ext cx="3012910" cy="404990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a-DK" sz="1600" kern="1200" dirty="0" smtClean="0"/>
            <a:t>Da det forudsættes, at ejer (HK) ikke ønsker at være i mindretal, vil to yderligere forbrugerrepræsentanter medføre:</a:t>
          </a:r>
          <a:endParaRPr lang="da-DK" sz="1600" kern="1200" dirty="0"/>
        </a:p>
        <a:p>
          <a:pPr marL="342900" lvl="2" indent="-171450" algn="l" defTabSz="711200">
            <a:lnSpc>
              <a:spcPct val="90000"/>
            </a:lnSpc>
            <a:spcBef>
              <a:spcPct val="0"/>
            </a:spcBef>
            <a:spcAft>
              <a:spcPct val="15000"/>
            </a:spcAft>
            <a:buChar char="••"/>
          </a:pPr>
          <a:r>
            <a:rPr lang="da-DK" sz="1600" kern="1200" dirty="0" smtClean="0"/>
            <a:t>2 ekstra </a:t>
          </a:r>
          <a:r>
            <a:rPr lang="da-DK" sz="1600" kern="1200" dirty="0" err="1" smtClean="0"/>
            <a:t>byrådsmedl</a:t>
          </a:r>
          <a:r>
            <a:rPr lang="da-DK" sz="1600" kern="1200" dirty="0" smtClean="0"/>
            <a:t>. </a:t>
          </a:r>
          <a:endParaRPr lang="da-DK" sz="1600" kern="1200" dirty="0"/>
        </a:p>
        <a:p>
          <a:pPr marL="342900" lvl="2" indent="-171450" algn="l" defTabSz="711200">
            <a:lnSpc>
              <a:spcPct val="90000"/>
            </a:lnSpc>
            <a:spcBef>
              <a:spcPct val="0"/>
            </a:spcBef>
            <a:spcAft>
              <a:spcPct val="15000"/>
            </a:spcAft>
            <a:buChar char="••"/>
          </a:pPr>
          <a:r>
            <a:rPr lang="da-DK" sz="1600" kern="1200" dirty="0" smtClean="0"/>
            <a:t>2 ekstra </a:t>
          </a:r>
          <a:r>
            <a:rPr lang="da-DK" sz="1600" kern="1200" dirty="0" err="1" smtClean="0"/>
            <a:t>medarb.repr</a:t>
          </a:r>
          <a:r>
            <a:rPr lang="da-DK" sz="1600" kern="1200" dirty="0" smtClean="0"/>
            <a:t>.</a:t>
          </a:r>
          <a:endParaRPr lang="da-DK" sz="1600" kern="1200" dirty="0"/>
        </a:p>
        <a:p>
          <a:pPr marL="171450" lvl="1" indent="-171450" algn="l" defTabSz="711200">
            <a:lnSpc>
              <a:spcPct val="90000"/>
            </a:lnSpc>
            <a:spcBef>
              <a:spcPct val="0"/>
            </a:spcBef>
            <a:spcAft>
              <a:spcPct val="15000"/>
            </a:spcAft>
            <a:buChar char="••"/>
          </a:pPr>
          <a:r>
            <a:rPr lang="da-DK" sz="1600" kern="1200" dirty="0" smtClean="0"/>
            <a:t>Kræver vedtægtsændring at ændre på nuværende set-up via generalforsamlingsbeslutning.</a:t>
          </a:r>
          <a:endParaRPr lang="da-DK" sz="1600" kern="1200" dirty="0"/>
        </a:p>
        <a:p>
          <a:pPr marL="171450" lvl="1" indent="-171450" algn="l" defTabSz="711200">
            <a:lnSpc>
              <a:spcPct val="90000"/>
            </a:lnSpc>
            <a:spcBef>
              <a:spcPct val="0"/>
            </a:spcBef>
            <a:spcAft>
              <a:spcPct val="15000"/>
            </a:spcAft>
            <a:buChar char="••"/>
          </a:pPr>
          <a:r>
            <a:rPr lang="da-DK" sz="1600" kern="1200" dirty="0" smtClean="0"/>
            <a:t>Skal endvidere afgøres, hvorvidt valg skal ske ved direkte forbrugervalg eller GF-udpegning.</a:t>
          </a:r>
          <a:endParaRPr lang="da-DK" sz="1600" kern="1200" dirty="0"/>
        </a:p>
      </dsp:txBody>
      <dsp:txXfrm>
        <a:off x="3437808" y="656330"/>
        <a:ext cx="3012910" cy="4049904"/>
      </dsp:txXfrm>
    </dsp:sp>
    <dsp:sp modelId="{E68C33C4-9FAF-4D88-821E-FCA8CC36FCD0}">
      <dsp:nvSpPr>
        <dsp:cNvPr id="0" name=""/>
        <dsp:cNvSpPr/>
      </dsp:nvSpPr>
      <dsp:spPr>
        <a:xfrm>
          <a:off x="6872526" y="79223"/>
          <a:ext cx="3012910" cy="57710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da-DK" sz="1600" kern="1200" dirty="0" err="1" smtClean="0"/>
            <a:t>Observatør-status</a:t>
          </a:r>
          <a:endParaRPr lang="da-DK" sz="1600" kern="1200" dirty="0"/>
        </a:p>
      </dsp:txBody>
      <dsp:txXfrm>
        <a:off x="6872526" y="79223"/>
        <a:ext cx="3012910" cy="577106"/>
      </dsp:txXfrm>
    </dsp:sp>
    <dsp:sp modelId="{05801D2F-6303-400B-929C-B3ECC6D925A7}">
      <dsp:nvSpPr>
        <dsp:cNvPr id="0" name=""/>
        <dsp:cNvSpPr/>
      </dsp:nvSpPr>
      <dsp:spPr>
        <a:xfrm>
          <a:off x="6872526" y="656330"/>
          <a:ext cx="3012910" cy="404990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a-DK" sz="1600" kern="1200" dirty="0" err="1" smtClean="0"/>
            <a:t>Udg.pkt</a:t>
          </a:r>
          <a:r>
            <a:rPr lang="da-DK" sz="1600" kern="1200" dirty="0" smtClean="0"/>
            <a:t>. i Selskabsloven, at det alene er </a:t>
          </a:r>
          <a:r>
            <a:rPr lang="da-DK" sz="1600" kern="1200" dirty="0" err="1" smtClean="0"/>
            <a:t>best.medl</a:t>
          </a:r>
          <a:r>
            <a:rPr lang="da-DK" sz="1600" kern="1200" dirty="0" smtClean="0"/>
            <a:t>., der kan deltage i </a:t>
          </a:r>
          <a:r>
            <a:rPr lang="da-DK" sz="1600" kern="1200" dirty="0" err="1" smtClean="0"/>
            <a:t>best.møder</a:t>
          </a:r>
          <a:r>
            <a:rPr lang="da-DK" sz="1600" kern="1200" dirty="0" smtClean="0"/>
            <a:t>.</a:t>
          </a:r>
          <a:endParaRPr lang="da-DK" sz="1600" kern="1200" dirty="0"/>
        </a:p>
        <a:p>
          <a:pPr marL="171450" lvl="1" indent="-171450" algn="l" defTabSz="711200">
            <a:lnSpc>
              <a:spcPct val="90000"/>
            </a:lnSpc>
            <a:spcBef>
              <a:spcPct val="0"/>
            </a:spcBef>
            <a:spcAft>
              <a:spcPct val="15000"/>
            </a:spcAft>
            <a:buChar char="••"/>
          </a:pPr>
          <a:r>
            <a:rPr lang="da-DK" sz="1600" kern="1200" dirty="0" smtClean="0"/>
            <a:t>Observatører kan indkaldes på ad hoc basis – </a:t>
          </a:r>
          <a:r>
            <a:rPr lang="da-DK" sz="1600" b="1" kern="1200" dirty="0" smtClean="0"/>
            <a:t>kræver konkret vurdering</a:t>
          </a:r>
          <a:r>
            <a:rPr lang="da-DK" sz="1600" b="0" kern="1200" dirty="0" smtClean="0"/>
            <a:t>, jf. Horten.</a:t>
          </a:r>
          <a:endParaRPr lang="da-DK" sz="1600" b="0" kern="1200" dirty="0"/>
        </a:p>
        <a:p>
          <a:pPr marL="171450" lvl="1" indent="-171450" algn="l" defTabSz="711200">
            <a:lnSpc>
              <a:spcPct val="90000"/>
            </a:lnSpc>
            <a:spcBef>
              <a:spcPct val="0"/>
            </a:spcBef>
            <a:spcAft>
              <a:spcPct val="15000"/>
            </a:spcAft>
            <a:buChar char="••"/>
          </a:pPr>
          <a:r>
            <a:rPr lang="da-DK" sz="1600" kern="1200" dirty="0" smtClean="0"/>
            <a:t>Permanent observatør status ikke er lovligt, jf. Horten.</a:t>
          </a:r>
          <a:endParaRPr lang="da-DK" sz="1600" kern="1200" dirty="0"/>
        </a:p>
        <a:p>
          <a:pPr marL="171450" lvl="1" indent="-171450" algn="l" defTabSz="711200">
            <a:lnSpc>
              <a:spcPct val="90000"/>
            </a:lnSpc>
            <a:spcBef>
              <a:spcPct val="0"/>
            </a:spcBef>
            <a:spcAft>
              <a:spcPct val="15000"/>
            </a:spcAft>
            <a:buChar char="••"/>
          </a:pPr>
          <a:r>
            <a:rPr lang="da-DK" sz="1600" kern="1200" dirty="0" smtClean="0"/>
            <a:t>Observatører er ikke omfattet af tavshedspligt.</a:t>
          </a:r>
          <a:endParaRPr lang="da-DK" sz="1600" kern="1200" dirty="0"/>
        </a:p>
        <a:p>
          <a:pPr marL="171450" lvl="1" indent="-171450" algn="l" defTabSz="711200">
            <a:lnSpc>
              <a:spcPct val="90000"/>
            </a:lnSpc>
            <a:spcBef>
              <a:spcPct val="0"/>
            </a:spcBef>
            <a:spcAft>
              <a:spcPct val="15000"/>
            </a:spcAft>
            <a:buChar char="••"/>
          </a:pPr>
          <a:r>
            <a:rPr lang="da-DK" sz="1600" kern="1200" dirty="0" smtClean="0"/>
            <a:t>Interne dokumenter mister sin karakter ved deling til observatører.</a:t>
          </a:r>
          <a:endParaRPr lang="da-DK" sz="1600" kern="1200" dirty="0"/>
        </a:p>
        <a:p>
          <a:pPr marL="171450" lvl="1" indent="-171450" algn="l" defTabSz="711200">
            <a:lnSpc>
              <a:spcPct val="90000"/>
            </a:lnSpc>
            <a:spcBef>
              <a:spcPct val="0"/>
            </a:spcBef>
            <a:spcAft>
              <a:spcPct val="15000"/>
            </a:spcAft>
            <a:buChar char="••"/>
          </a:pPr>
          <a:r>
            <a:rPr lang="da-DK" sz="1600" kern="1200" dirty="0" smtClean="0"/>
            <a:t>Der er enkelte forsyningsselskaber, der benytter observatør-rollen.</a:t>
          </a:r>
          <a:endParaRPr lang="da-DK" sz="1600" kern="1200" dirty="0"/>
        </a:p>
      </dsp:txBody>
      <dsp:txXfrm>
        <a:off x="6872526" y="656330"/>
        <a:ext cx="3012910" cy="40499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D6A24-5542-4AD1-A2FA-67E4537EC319}">
      <dsp:nvSpPr>
        <dsp:cNvPr id="0" name=""/>
        <dsp:cNvSpPr/>
      </dsp:nvSpPr>
      <dsp:spPr>
        <a:xfrm rot="5400000">
          <a:off x="-105837" y="106236"/>
          <a:ext cx="705585" cy="49390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a-DK" sz="1300" kern="1200" dirty="0" smtClean="0"/>
            <a:t>Fase 1</a:t>
          </a:r>
          <a:endParaRPr lang="da-DK" sz="1300" kern="1200" dirty="0"/>
        </a:p>
      </dsp:txBody>
      <dsp:txXfrm rot="-5400000">
        <a:off x="2" y="247353"/>
        <a:ext cx="493909" cy="211676"/>
      </dsp:txXfrm>
    </dsp:sp>
    <dsp:sp modelId="{67BBDA5D-F63C-4A44-8AE6-F3017B590D8D}">
      <dsp:nvSpPr>
        <dsp:cNvPr id="0" name=""/>
        <dsp:cNvSpPr/>
      </dsp:nvSpPr>
      <dsp:spPr>
        <a:xfrm rot="5400000">
          <a:off x="5429736" y="-4935428"/>
          <a:ext cx="458630" cy="1033028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da-DK" sz="1300" b="1" kern="1200" dirty="0" smtClean="0"/>
            <a:t>Gennemgang af beslutningsgrundlag og forslag til ændringer, således at rådgivere kan igangsættes med tilretning</a:t>
          </a:r>
          <a:endParaRPr lang="da-DK" sz="1300" b="1" kern="1200" dirty="0"/>
        </a:p>
        <a:p>
          <a:pPr marL="114300" lvl="1" indent="-114300" algn="l" defTabSz="577850">
            <a:lnSpc>
              <a:spcPct val="90000"/>
            </a:lnSpc>
            <a:spcBef>
              <a:spcPct val="0"/>
            </a:spcBef>
            <a:spcAft>
              <a:spcPct val="15000"/>
            </a:spcAft>
            <a:buChar char="••"/>
          </a:pPr>
          <a:r>
            <a:rPr lang="da-DK" sz="1300" b="1" kern="1200" dirty="0" smtClean="0"/>
            <a:t> 28. september 2018</a:t>
          </a:r>
          <a:endParaRPr lang="da-DK" sz="1300" b="1" kern="1200" dirty="0"/>
        </a:p>
      </dsp:txBody>
      <dsp:txXfrm rot="-5400000">
        <a:off x="493909" y="22787"/>
        <a:ext cx="10307896" cy="413854"/>
      </dsp:txXfrm>
    </dsp:sp>
    <dsp:sp modelId="{A0A7212E-C295-49FA-9E91-188A09C12510}">
      <dsp:nvSpPr>
        <dsp:cNvPr id="0" name=""/>
        <dsp:cNvSpPr/>
      </dsp:nvSpPr>
      <dsp:spPr>
        <a:xfrm rot="5400000">
          <a:off x="-105837" y="747019"/>
          <a:ext cx="705585" cy="49390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a-DK" sz="1300" b="1" kern="1200" dirty="0" smtClean="0"/>
            <a:t>Fase 2</a:t>
          </a:r>
          <a:endParaRPr lang="da-DK" sz="1300" b="1" kern="1200" dirty="0"/>
        </a:p>
      </dsp:txBody>
      <dsp:txXfrm rot="-5400000">
        <a:off x="2" y="888136"/>
        <a:ext cx="493909" cy="211676"/>
      </dsp:txXfrm>
    </dsp:sp>
    <dsp:sp modelId="{C53C8053-6C51-4237-9446-76A7282CC99C}">
      <dsp:nvSpPr>
        <dsp:cNvPr id="0" name=""/>
        <dsp:cNvSpPr/>
      </dsp:nvSpPr>
      <dsp:spPr>
        <a:xfrm rot="5400000">
          <a:off x="5429736" y="-4294644"/>
          <a:ext cx="458630" cy="1033028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da-DK" sz="1300" b="1" kern="1200" dirty="0" smtClean="0"/>
            <a:t>Tilretning af beslutningsgrundlag </a:t>
          </a:r>
          <a:r>
            <a:rPr lang="da-DK" sz="1300" b="1" kern="1200" dirty="0" err="1" smtClean="0"/>
            <a:t>incl</a:t>
          </a:r>
          <a:r>
            <a:rPr lang="da-DK" sz="1300" b="1" kern="1200" dirty="0" smtClean="0"/>
            <a:t>. kvalitetssikring i forhold til gældende love mv.</a:t>
          </a:r>
          <a:endParaRPr lang="da-DK" sz="1300" b="1" kern="1200" dirty="0"/>
        </a:p>
        <a:p>
          <a:pPr marL="114300" lvl="1" indent="-114300" algn="l" defTabSz="577850">
            <a:lnSpc>
              <a:spcPct val="90000"/>
            </a:lnSpc>
            <a:spcBef>
              <a:spcPct val="0"/>
            </a:spcBef>
            <a:spcAft>
              <a:spcPct val="15000"/>
            </a:spcAft>
            <a:buChar char="••"/>
          </a:pPr>
          <a:r>
            <a:rPr lang="da-DK" sz="1300" b="1" kern="1200" dirty="0" smtClean="0"/>
            <a:t>30. november 2018</a:t>
          </a:r>
          <a:endParaRPr lang="da-DK" sz="1300" b="1" kern="1200" dirty="0"/>
        </a:p>
      </dsp:txBody>
      <dsp:txXfrm rot="-5400000">
        <a:off x="493909" y="663571"/>
        <a:ext cx="10307896" cy="413854"/>
      </dsp:txXfrm>
    </dsp:sp>
    <dsp:sp modelId="{2DD5195F-674C-4A8B-88C4-CA4FAD269125}">
      <dsp:nvSpPr>
        <dsp:cNvPr id="0" name=""/>
        <dsp:cNvSpPr/>
      </dsp:nvSpPr>
      <dsp:spPr>
        <a:xfrm rot="5400000">
          <a:off x="-105837" y="1387802"/>
          <a:ext cx="705585" cy="49390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a-DK" sz="1300" b="1" kern="1200" dirty="0" smtClean="0"/>
            <a:t>Fase 3</a:t>
          </a:r>
          <a:endParaRPr lang="da-DK" sz="1300" b="1" kern="1200" dirty="0"/>
        </a:p>
      </dsp:txBody>
      <dsp:txXfrm rot="-5400000">
        <a:off x="2" y="1528919"/>
        <a:ext cx="493909" cy="211676"/>
      </dsp:txXfrm>
    </dsp:sp>
    <dsp:sp modelId="{372EE5DE-8140-47A6-AD95-1522BFE8A609}">
      <dsp:nvSpPr>
        <dsp:cNvPr id="0" name=""/>
        <dsp:cNvSpPr/>
      </dsp:nvSpPr>
      <dsp:spPr>
        <a:xfrm rot="5400000">
          <a:off x="5429736" y="-3653861"/>
          <a:ext cx="458630" cy="1033028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da-DK" sz="1300" b="1" kern="1200" dirty="0" smtClean="0"/>
            <a:t>Udbudsgrundlag udarbejdes på baggrund af godkendt revideret beslutningsgrundlag og udarbejdelse af projektforslag</a:t>
          </a:r>
          <a:endParaRPr lang="da-DK" sz="1300" b="1" kern="1200" dirty="0"/>
        </a:p>
        <a:p>
          <a:pPr marL="114300" lvl="1" indent="-114300" algn="l" defTabSz="577850">
            <a:lnSpc>
              <a:spcPct val="90000"/>
            </a:lnSpc>
            <a:spcBef>
              <a:spcPct val="0"/>
            </a:spcBef>
            <a:spcAft>
              <a:spcPct val="15000"/>
            </a:spcAft>
            <a:buChar char="••"/>
          </a:pPr>
          <a:r>
            <a:rPr lang="da-DK" sz="1300" b="1" kern="1200" dirty="0" smtClean="0"/>
            <a:t>29. marts 2019</a:t>
          </a:r>
          <a:endParaRPr lang="da-DK" sz="1300" b="1" kern="1200" dirty="0"/>
        </a:p>
      </dsp:txBody>
      <dsp:txXfrm rot="-5400000">
        <a:off x="493909" y="1304354"/>
        <a:ext cx="10307896" cy="413854"/>
      </dsp:txXfrm>
    </dsp:sp>
    <dsp:sp modelId="{99635040-DB0B-4AE4-921B-FDC264B8B350}">
      <dsp:nvSpPr>
        <dsp:cNvPr id="0" name=""/>
        <dsp:cNvSpPr/>
      </dsp:nvSpPr>
      <dsp:spPr>
        <a:xfrm rot="5400000">
          <a:off x="-105837" y="2028586"/>
          <a:ext cx="705585" cy="49390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a-DK" sz="1300" b="1" kern="1200" dirty="0" smtClean="0"/>
            <a:t>Fase 4</a:t>
          </a:r>
          <a:endParaRPr lang="da-DK" sz="1300" b="1" kern="1200" dirty="0"/>
        </a:p>
      </dsp:txBody>
      <dsp:txXfrm rot="-5400000">
        <a:off x="2" y="2169703"/>
        <a:ext cx="493909" cy="211676"/>
      </dsp:txXfrm>
    </dsp:sp>
    <dsp:sp modelId="{E032FBF4-8E60-414A-A23F-152297FBA613}">
      <dsp:nvSpPr>
        <dsp:cNvPr id="0" name=""/>
        <dsp:cNvSpPr/>
      </dsp:nvSpPr>
      <dsp:spPr>
        <a:xfrm rot="5400000">
          <a:off x="5429736" y="-3013078"/>
          <a:ext cx="458630" cy="1033028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da-DK" sz="1300" b="1" kern="1200" dirty="0" smtClean="0"/>
            <a:t>Udarbejdelse af endeligt udbudsmateriale</a:t>
          </a:r>
          <a:endParaRPr lang="da-DK" sz="1300" b="1" kern="1200" dirty="0"/>
        </a:p>
        <a:p>
          <a:pPr marL="114300" lvl="1" indent="-114300" algn="l" defTabSz="577850">
            <a:lnSpc>
              <a:spcPct val="90000"/>
            </a:lnSpc>
            <a:spcBef>
              <a:spcPct val="0"/>
            </a:spcBef>
            <a:spcAft>
              <a:spcPct val="15000"/>
            </a:spcAft>
            <a:buChar char="••"/>
          </a:pPr>
          <a:r>
            <a:rPr lang="da-DK" sz="1300" b="1" kern="1200" dirty="0" smtClean="0"/>
            <a:t>26. Juli 2019</a:t>
          </a:r>
          <a:endParaRPr lang="da-DK" sz="1300" b="1" kern="1200" dirty="0"/>
        </a:p>
      </dsp:txBody>
      <dsp:txXfrm rot="-5400000">
        <a:off x="493909" y="1945137"/>
        <a:ext cx="10307896" cy="413854"/>
      </dsp:txXfrm>
    </dsp:sp>
    <dsp:sp modelId="{934F3CD3-44B3-4443-9A25-D71DB0CC9240}">
      <dsp:nvSpPr>
        <dsp:cNvPr id="0" name=""/>
        <dsp:cNvSpPr/>
      </dsp:nvSpPr>
      <dsp:spPr>
        <a:xfrm rot="5400000">
          <a:off x="-105837" y="2669369"/>
          <a:ext cx="705585" cy="49390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a-DK" sz="1300" b="1" kern="1200" dirty="0" smtClean="0"/>
            <a:t>Fase 5</a:t>
          </a:r>
          <a:endParaRPr lang="da-DK" sz="1300" b="1" kern="1200" dirty="0"/>
        </a:p>
      </dsp:txBody>
      <dsp:txXfrm rot="-5400000">
        <a:off x="2" y="2810486"/>
        <a:ext cx="493909" cy="211676"/>
      </dsp:txXfrm>
    </dsp:sp>
    <dsp:sp modelId="{EC62F973-22BA-4DDB-9AA2-EF45C21E9CF3}">
      <dsp:nvSpPr>
        <dsp:cNvPr id="0" name=""/>
        <dsp:cNvSpPr/>
      </dsp:nvSpPr>
      <dsp:spPr>
        <a:xfrm rot="5400000">
          <a:off x="5429736" y="-2372295"/>
          <a:ext cx="458630" cy="1033028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da-DK" sz="1300" b="1" kern="1200" dirty="0" smtClean="0"/>
            <a:t>Prækvalifikation</a:t>
          </a:r>
          <a:endParaRPr lang="da-DK" sz="1300" b="1" kern="1200" dirty="0"/>
        </a:p>
        <a:p>
          <a:pPr marL="114300" lvl="1" indent="-114300" algn="l" defTabSz="577850">
            <a:lnSpc>
              <a:spcPct val="90000"/>
            </a:lnSpc>
            <a:spcBef>
              <a:spcPct val="0"/>
            </a:spcBef>
            <a:spcAft>
              <a:spcPct val="15000"/>
            </a:spcAft>
            <a:buChar char="••"/>
          </a:pPr>
          <a:r>
            <a:rPr lang="da-DK" sz="1300" b="1" kern="1200" dirty="0" smtClean="0"/>
            <a:t>Indstilling modtages 27. september 2019</a:t>
          </a:r>
          <a:endParaRPr lang="da-DK" sz="1300" b="1" kern="1200" dirty="0"/>
        </a:p>
      </dsp:txBody>
      <dsp:txXfrm rot="-5400000">
        <a:off x="493909" y="2585920"/>
        <a:ext cx="10307896" cy="413854"/>
      </dsp:txXfrm>
    </dsp:sp>
    <dsp:sp modelId="{B2C97049-48BF-45C5-9F63-613179241E83}">
      <dsp:nvSpPr>
        <dsp:cNvPr id="0" name=""/>
        <dsp:cNvSpPr/>
      </dsp:nvSpPr>
      <dsp:spPr>
        <a:xfrm rot="5400000">
          <a:off x="-105837" y="3310152"/>
          <a:ext cx="705585" cy="49390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a-DK" sz="1300" b="1" kern="1200" dirty="0" smtClean="0"/>
            <a:t>Fase 6</a:t>
          </a:r>
          <a:endParaRPr lang="da-DK" sz="1300" b="1" kern="1200" dirty="0"/>
        </a:p>
      </dsp:txBody>
      <dsp:txXfrm rot="-5400000">
        <a:off x="2" y="3451269"/>
        <a:ext cx="493909" cy="211676"/>
      </dsp:txXfrm>
    </dsp:sp>
    <dsp:sp modelId="{171A54D2-B30B-41E4-BC12-597A330CCC0C}">
      <dsp:nvSpPr>
        <dsp:cNvPr id="0" name=""/>
        <dsp:cNvSpPr/>
      </dsp:nvSpPr>
      <dsp:spPr>
        <a:xfrm rot="5400000">
          <a:off x="5429736" y="-1731512"/>
          <a:ext cx="458630" cy="1033028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da-DK" sz="1300" b="1" kern="1200" dirty="0" smtClean="0"/>
            <a:t>Totalentreprise udbud/konkurrence</a:t>
          </a:r>
          <a:endParaRPr lang="da-DK" sz="1300" b="1" kern="1200" dirty="0"/>
        </a:p>
        <a:p>
          <a:pPr marL="114300" lvl="1" indent="-114300" algn="l" defTabSz="577850">
            <a:lnSpc>
              <a:spcPct val="90000"/>
            </a:lnSpc>
            <a:spcBef>
              <a:spcPct val="0"/>
            </a:spcBef>
            <a:spcAft>
              <a:spcPct val="15000"/>
            </a:spcAft>
            <a:buChar char="••"/>
          </a:pPr>
          <a:r>
            <a:rPr lang="da-DK" sz="1300" b="1" kern="1200" dirty="0" smtClean="0"/>
            <a:t>29. november 2019</a:t>
          </a:r>
          <a:endParaRPr lang="da-DK" sz="1300" b="1" kern="1200" dirty="0"/>
        </a:p>
      </dsp:txBody>
      <dsp:txXfrm rot="-5400000">
        <a:off x="493909" y="3226703"/>
        <a:ext cx="10307896" cy="413854"/>
      </dsp:txXfrm>
    </dsp:sp>
    <dsp:sp modelId="{BE03BBF8-8062-4E9A-8911-19E693950BD4}">
      <dsp:nvSpPr>
        <dsp:cNvPr id="0" name=""/>
        <dsp:cNvSpPr/>
      </dsp:nvSpPr>
      <dsp:spPr>
        <a:xfrm rot="5400000">
          <a:off x="-105837" y="3950935"/>
          <a:ext cx="705585" cy="49390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a-DK" sz="1300" b="1" kern="1200" dirty="0" smtClean="0"/>
            <a:t>Fase 7</a:t>
          </a:r>
          <a:endParaRPr lang="da-DK" sz="1300" b="1" kern="1200" dirty="0"/>
        </a:p>
      </dsp:txBody>
      <dsp:txXfrm rot="-5400000">
        <a:off x="2" y="4092052"/>
        <a:ext cx="493909" cy="211676"/>
      </dsp:txXfrm>
    </dsp:sp>
    <dsp:sp modelId="{5D6F7C94-FCBF-4A52-BA52-A2F91E3B3548}">
      <dsp:nvSpPr>
        <dsp:cNvPr id="0" name=""/>
        <dsp:cNvSpPr/>
      </dsp:nvSpPr>
      <dsp:spPr>
        <a:xfrm rot="5400000">
          <a:off x="5429736" y="-1090729"/>
          <a:ext cx="458630" cy="1033028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da-DK" sz="1300" b="1" kern="1200" dirty="0" smtClean="0"/>
            <a:t>Forhandling, stand still og kontrahering</a:t>
          </a:r>
          <a:endParaRPr lang="da-DK" sz="1300" b="1" kern="1200" dirty="0"/>
        </a:p>
        <a:p>
          <a:pPr marL="114300" lvl="1" indent="-114300" algn="l" defTabSz="577850">
            <a:lnSpc>
              <a:spcPct val="90000"/>
            </a:lnSpc>
            <a:spcBef>
              <a:spcPct val="0"/>
            </a:spcBef>
            <a:spcAft>
              <a:spcPct val="15000"/>
            </a:spcAft>
            <a:buChar char="••"/>
          </a:pPr>
          <a:r>
            <a:rPr lang="da-DK" sz="1300" b="1" kern="1200" dirty="0" smtClean="0"/>
            <a:t>Indstilling af vindende tilbud efter forhandling 31. januar 2020</a:t>
          </a:r>
          <a:endParaRPr lang="da-DK" sz="1300" b="1" kern="1200" dirty="0"/>
        </a:p>
      </dsp:txBody>
      <dsp:txXfrm rot="-5400000">
        <a:off x="493909" y="3867486"/>
        <a:ext cx="10307896" cy="413854"/>
      </dsp:txXfrm>
    </dsp:sp>
    <dsp:sp modelId="{0B6811B3-6DEE-4A56-A587-11CE864AC52B}">
      <dsp:nvSpPr>
        <dsp:cNvPr id="0" name=""/>
        <dsp:cNvSpPr/>
      </dsp:nvSpPr>
      <dsp:spPr>
        <a:xfrm rot="5400000">
          <a:off x="-105837" y="4591718"/>
          <a:ext cx="705585" cy="49390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a-DK" sz="1300" b="1" kern="1200" dirty="0" smtClean="0"/>
            <a:t>Fase 8</a:t>
          </a:r>
          <a:endParaRPr lang="da-DK" sz="1300" b="1" kern="1200" dirty="0"/>
        </a:p>
      </dsp:txBody>
      <dsp:txXfrm rot="-5400000">
        <a:off x="2" y="4732835"/>
        <a:ext cx="493909" cy="211676"/>
      </dsp:txXfrm>
    </dsp:sp>
    <dsp:sp modelId="{E71832AC-F462-4131-826A-3E5DEA5E7AB0}">
      <dsp:nvSpPr>
        <dsp:cNvPr id="0" name=""/>
        <dsp:cNvSpPr/>
      </dsp:nvSpPr>
      <dsp:spPr>
        <a:xfrm rot="5400000">
          <a:off x="5429736" y="-449946"/>
          <a:ext cx="458630" cy="1033028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da-DK" sz="1300" b="1" kern="1200" dirty="0" smtClean="0"/>
            <a:t>Gennemførelse, bygherretilsyn og aflevering/modtagelse af anlæg</a:t>
          </a:r>
          <a:endParaRPr lang="da-DK" sz="1300" b="1" kern="1200" dirty="0"/>
        </a:p>
        <a:p>
          <a:pPr marL="114300" lvl="1" indent="-114300" algn="l" defTabSz="577850">
            <a:lnSpc>
              <a:spcPct val="90000"/>
            </a:lnSpc>
            <a:spcBef>
              <a:spcPct val="0"/>
            </a:spcBef>
            <a:spcAft>
              <a:spcPct val="15000"/>
            </a:spcAft>
            <a:buChar char="••"/>
          </a:pPr>
          <a:r>
            <a:rPr lang="da-DK" sz="1300" b="1" kern="1200" dirty="0" smtClean="0"/>
            <a:t>Aflevering af byggeri juni 2021</a:t>
          </a:r>
          <a:endParaRPr lang="da-DK" sz="1300" b="1" kern="1200" dirty="0"/>
        </a:p>
      </dsp:txBody>
      <dsp:txXfrm rot="-5400000">
        <a:off x="493909" y="4508269"/>
        <a:ext cx="10307896" cy="413854"/>
      </dsp:txXfrm>
    </dsp:sp>
    <dsp:sp modelId="{5970B949-040B-4ED4-BA64-6AE5A757FD83}">
      <dsp:nvSpPr>
        <dsp:cNvPr id="0" name=""/>
        <dsp:cNvSpPr/>
      </dsp:nvSpPr>
      <dsp:spPr>
        <a:xfrm rot="5400000">
          <a:off x="-105837" y="5232501"/>
          <a:ext cx="705585" cy="49390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a-DK" sz="1300" b="1" kern="1200" dirty="0" smtClean="0"/>
            <a:t>Fase 9</a:t>
          </a:r>
          <a:endParaRPr lang="da-DK" sz="1300" b="1" kern="1200" dirty="0"/>
        </a:p>
      </dsp:txBody>
      <dsp:txXfrm rot="-5400000">
        <a:off x="2" y="5373618"/>
        <a:ext cx="493909" cy="211676"/>
      </dsp:txXfrm>
    </dsp:sp>
    <dsp:sp modelId="{4A74AAB1-2352-4B6E-9939-5A10C2BD4FCD}">
      <dsp:nvSpPr>
        <dsp:cNvPr id="0" name=""/>
        <dsp:cNvSpPr/>
      </dsp:nvSpPr>
      <dsp:spPr>
        <a:xfrm rot="5400000">
          <a:off x="5429736" y="190836"/>
          <a:ext cx="458630" cy="1033028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da-DK" sz="1300" b="1" kern="1200" dirty="0" smtClean="0"/>
            <a:t>Ibrugtagning juni 2021</a:t>
          </a:r>
          <a:endParaRPr lang="da-DK" sz="1300" b="1" kern="1200" dirty="0"/>
        </a:p>
      </dsp:txBody>
      <dsp:txXfrm rot="-5400000">
        <a:off x="493909" y="5149051"/>
        <a:ext cx="10307896" cy="4138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E8D22-9828-4778-92CE-ABB09999D6D4}">
      <dsp:nvSpPr>
        <dsp:cNvPr id="0" name=""/>
        <dsp:cNvSpPr/>
      </dsp:nvSpPr>
      <dsp:spPr>
        <a:xfrm>
          <a:off x="3210" y="668442"/>
          <a:ext cx="3129966" cy="93749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da-DK" sz="2600" kern="1200" dirty="0" smtClean="0"/>
            <a:t>Forsyning Helsingør </a:t>
          </a:r>
          <a:r>
            <a:rPr lang="da-DK" sz="2600" kern="1200" dirty="0" err="1" smtClean="0"/>
            <a:t>Elhandel</a:t>
          </a:r>
          <a:r>
            <a:rPr lang="da-DK" sz="2600" kern="1200" dirty="0" smtClean="0"/>
            <a:t> A/S</a:t>
          </a:r>
          <a:endParaRPr lang="da-DK" sz="2600" kern="1200" dirty="0"/>
        </a:p>
      </dsp:txBody>
      <dsp:txXfrm>
        <a:off x="3210" y="668442"/>
        <a:ext cx="3129966" cy="937495"/>
      </dsp:txXfrm>
    </dsp:sp>
    <dsp:sp modelId="{940284F7-6D10-41D8-8ACD-416D43294B83}">
      <dsp:nvSpPr>
        <dsp:cNvPr id="0" name=""/>
        <dsp:cNvSpPr/>
      </dsp:nvSpPr>
      <dsp:spPr>
        <a:xfrm>
          <a:off x="3210" y="1605937"/>
          <a:ext cx="3129966" cy="114192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da-DK" sz="2000" kern="1200" dirty="0" smtClean="0"/>
            <a:t>Bestyrelsesmøde den 29. august 2018</a:t>
          </a:r>
          <a:endParaRPr lang="da-DK" sz="2000" kern="1200" dirty="0"/>
        </a:p>
      </dsp:txBody>
      <dsp:txXfrm>
        <a:off x="3210" y="1605937"/>
        <a:ext cx="3129966" cy="1141920"/>
      </dsp:txXfrm>
    </dsp:sp>
    <dsp:sp modelId="{187005E2-D87A-40E6-9C8E-7FD75C4E37F9}">
      <dsp:nvSpPr>
        <dsp:cNvPr id="0" name=""/>
        <dsp:cNvSpPr/>
      </dsp:nvSpPr>
      <dsp:spPr>
        <a:xfrm>
          <a:off x="3571372" y="668442"/>
          <a:ext cx="3129966" cy="93749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da-DK" sz="2600" kern="1200" dirty="0" smtClean="0"/>
            <a:t>Helsingør Kraftvarmeværk A/S</a:t>
          </a:r>
          <a:endParaRPr lang="da-DK" sz="2600" kern="1200" dirty="0"/>
        </a:p>
      </dsp:txBody>
      <dsp:txXfrm>
        <a:off x="3571372" y="668442"/>
        <a:ext cx="3129966" cy="937495"/>
      </dsp:txXfrm>
    </dsp:sp>
    <dsp:sp modelId="{76E536B2-B349-4D4E-BF84-00E38BD2E58E}">
      <dsp:nvSpPr>
        <dsp:cNvPr id="0" name=""/>
        <dsp:cNvSpPr/>
      </dsp:nvSpPr>
      <dsp:spPr>
        <a:xfrm>
          <a:off x="3571372" y="1605937"/>
          <a:ext cx="3129966" cy="114192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da-DK" sz="2000" kern="1200" dirty="0" smtClean="0"/>
            <a:t>Bestyrelsesmøde den 15. november 2018</a:t>
          </a:r>
          <a:endParaRPr lang="da-DK" sz="2000" kern="1200" dirty="0"/>
        </a:p>
      </dsp:txBody>
      <dsp:txXfrm>
        <a:off x="3571372" y="1605937"/>
        <a:ext cx="3129966" cy="1141920"/>
      </dsp:txXfrm>
    </dsp:sp>
    <dsp:sp modelId="{99B24E0E-7916-4BAF-A923-EC650141FB97}">
      <dsp:nvSpPr>
        <dsp:cNvPr id="0" name=""/>
        <dsp:cNvSpPr/>
      </dsp:nvSpPr>
      <dsp:spPr>
        <a:xfrm>
          <a:off x="7139534" y="668442"/>
          <a:ext cx="3129966" cy="93749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da-DK" sz="2600" kern="1200" dirty="0" err="1" smtClean="0"/>
            <a:t>Scanenergi</a:t>
          </a:r>
          <a:r>
            <a:rPr lang="da-DK" sz="2600" kern="1200" dirty="0" smtClean="0"/>
            <a:t> koncernen</a:t>
          </a:r>
          <a:endParaRPr lang="da-DK" sz="2600" kern="1200" dirty="0"/>
        </a:p>
      </dsp:txBody>
      <dsp:txXfrm>
        <a:off x="7139534" y="668442"/>
        <a:ext cx="3129966" cy="937495"/>
      </dsp:txXfrm>
    </dsp:sp>
    <dsp:sp modelId="{BFFCF744-23E4-4784-989D-D18648BC38B0}">
      <dsp:nvSpPr>
        <dsp:cNvPr id="0" name=""/>
        <dsp:cNvSpPr/>
      </dsp:nvSpPr>
      <dsp:spPr>
        <a:xfrm>
          <a:off x="7139534" y="1605937"/>
          <a:ext cx="3129966" cy="114192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da-DK" sz="2000" kern="1200" dirty="0" smtClean="0"/>
            <a:t>Bestyrelsesmøde den 17. september 2018</a:t>
          </a:r>
          <a:endParaRPr lang="da-DK" sz="2000" kern="1200" dirty="0"/>
        </a:p>
      </dsp:txBody>
      <dsp:txXfrm>
        <a:off x="7139534" y="1605937"/>
        <a:ext cx="3129966" cy="114192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E979820-22B8-9A47-94FC-D3A935BE040A}" type="datetimeFigureOut">
              <a:rPr lang="da-DK" smtClean="0"/>
              <a:t>14-09-2018</a:t>
            </a:fld>
            <a:endParaRPr lang="da-DK"/>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8830786-94E9-054F-ABDD-C25620FEE769}" type="slidenum">
              <a:rPr lang="da-DK" smtClean="0"/>
              <a:t>‹nr.›</a:t>
            </a:fld>
            <a:endParaRPr lang="da-DK"/>
          </a:p>
        </p:txBody>
      </p:sp>
    </p:spTree>
    <p:extLst>
      <p:ext uri="{BB962C8B-B14F-4D97-AF65-F5344CB8AC3E}">
        <p14:creationId xmlns:p14="http://schemas.microsoft.com/office/powerpoint/2010/main" val="2135610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956380D-191E-4967-9FAB-88D89A5831CE}" type="datetimeFigureOut">
              <a:rPr lang="da-DK" smtClean="0"/>
              <a:t>14-09-2018</a:t>
            </a:fld>
            <a:endParaRPr lang="da-DK"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dirty="0" err="1" smtClean="0"/>
              <a:t>Click</a:t>
            </a:r>
            <a:r>
              <a:rPr lang="da-DK" dirty="0" smtClean="0"/>
              <a:t> to </a:t>
            </a:r>
            <a:r>
              <a:rPr lang="da-DK" dirty="0" err="1" smtClean="0"/>
              <a:t>edit</a:t>
            </a:r>
            <a:r>
              <a:rPr lang="da-DK" dirty="0" smtClean="0"/>
              <a:t> Master </a:t>
            </a:r>
            <a:r>
              <a:rPr lang="da-DK" dirty="0" err="1" smtClean="0"/>
              <a:t>text</a:t>
            </a:r>
            <a:r>
              <a:rPr lang="da-DK" dirty="0" smtClean="0"/>
              <a:t> </a:t>
            </a:r>
            <a:r>
              <a:rPr lang="da-DK" dirty="0" err="1" smtClean="0"/>
              <a:t>styles</a:t>
            </a:r>
            <a:endParaRPr lang="da-DK" dirty="0" smtClean="0"/>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C00183A-898A-47CA-ACA5-7AAC5C5D8973}" type="slidenum">
              <a:rPr lang="da-DK" smtClean="0"/>
              <a:t>‹nr.›</a:t>
            </a:fld>
            <a:endParaRPr lang="da-DK" dirty="0"/>
          </a:p>
        </p:txBody>
      </p:sp>
    </p:spTree>
    <p:extLst>
      <p:ext uri="{BB962C8B-B14F-4D97-AF65-F5344CB8AC3E}">
        <p14:creationId xmlns:p14="http://schemas.microsoft.com/office/powerpoint/2010/main" val="72953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1</a:t>
            </a:fld>
            <a:endParaRPr lang="da-DK" dirty="0"/>
          </a:p>
        </p:txBody>
      </p:sp>
    </p:spTree>
    <p:extLst>
      <p:ext uri="{BB962C8B-B14F-4D97-AF65-F5344CB8AC3E}">
        <p14:creationId xmlns:p14="http://schemas.microsoft.com/office/powerpoint/2010/main" val="232399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24</a:t>
            </a:fld>
            <a:endParaRPr lang="da-DK" dirty="0"/>
          </a:p>
        </p:txBody>
      </p:sp>
    </p:spTree>
    <p:extLst>
      <p:ext uri="{BB962C8B-B14F-4D97-AF65-F5344CB8AC3E}">
        <p14:creationId xmlns:p14="http://schemas.microsoft.com/office/powerpoint/2010/main" val="2974601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25</a:t>
            </a:fld>
            <a:endParaRPr lang="da-DK" dirty="0"/>
          </a:p>
        </p:txBody>
      </p:sp>
    </p:spTree>
    <p:extLst>
      <p:ext uri="{BB962C8B-B14F-4D97-AF65-F5344CB8AC3E}">
        <p14:creationId xmlns:p14="http://schemas.microsoft.com/office/powerpoint/2010/main" val="3464643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37</a:t>
            </a:fld>
            <a:endParaRPr lang="da-DK" dirty="0"/>
          </a:p>
        </p:txBody>
      </p:sp>
    </p:spTree>
    <p:extLst>
      <p:ext uri="{BB962C8B-B14F-4D97-AF65-F5344CB8AC3E}">
        <p14:creationId xmlns:p14="http://schemas.microsoft.com/office/powerpoint/2010/main" val="42117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38</a:t>
            </a:fld>
            <a:endParaRPr lang="da-DK" dirty="0"/>
          </a:p>
        </p:txBody>
      </p:sp>
    </p:spTree>
    <p:extLst>
      <p:ext uri="{BB962C8B-B14F-4D97-AF65-F5344CB8AC3E}">
        <p14:creationId xmlns:p14="http://schemas.microsoft.com/office/powerpoint/2010/main" val="2109211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40</a:t>
            </a:fld>
            <a:endParaRPr lang="da-DK" dirty="0"/>
          </a:p>
        </p:txBody>
      </p:sp>
    </p:spTree>
    <p:extLst>
      <p:ext uri="{BB962C8B-B14F-4D97-AF65-F5344CB8AC3E}">
        <p14:creationId xmlns:p14="http://schemas.microsoft.com/office/powerpoint/2010/main" val="1795194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41</a:t>
            </a:fld>
            <a:endParaRPr lang="da-DK" dirty="0"/>
          </a:p>
        </p:txBody>
      </p:sp>
    </p:spTree>
    <p:extLst>
      <p:ext uri="{BB962C8B-B14F-4D97-AF65-F5344CB8AC3E}">
        <p14:creationId xmlns:p14="http://schemas.microsoft.com/office/powerpoint/2010/main" val="3800156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42</a:t>
            </a:fld>
            <a:endParaRPr lang="da-DK" dirty="0"/>
          </a:p>
        </p:txBody>
      </p:sp>
    </p:spTree>
    <p:extLst>
      <p:ext uri="{BB962C8B-B14F-4D97-AF65-F5344CB8AC3E}">
        <p14:creationId xmlns:p14="http://schemas.microsoft.com/office/powerpoint/2010/main" val="1209188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44</a:t>
            </a:fld>
            <a:endParaRPr lang="da-DK" dirty="0"/>
          </a:p>
        </p:txBody>
      </p:sp>
    </p:spTree>
    <p:extLst>
      <p:ext uri="{BB962C8B-B14F-4D97-AF65-F5344CB8AC3E}">
        <p14:creationId xmlns:p14="http://schemas.microsoft.com/office/powerpoint/2010/main" val="3551547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sp>
        <p:nvSpPr>
          <p:cNvPr id="15" name="Pladsholder til billede 14"/>
          <p:cNvSpPr>
            <a:spLocks noGrp="1"/>
          </p:cNvSpPr>
          <p:nvPr>
            <p:ph type="pic" sz="quarter" idx="13" hasCustomPrompt="1"/>
          </p:nvPr>
        </p:nvSpPr>
        <p:spPr>
          <a:xfrm>
            <a:off x="0" y="0"/>
            <a:ext cx="12192000" cy="5085384"/>
          </a:xfrm>
        </p:spPr>
        <p:txBody>
          <a:bodyPr tIns="432000" anchor="ctr" anchorCtr="0"/>
          <a:lstStyle>
            <a:lvl1pPr algn="ctr">
              <a:defRPr>
                <a:solidFill>
                  <a:schemeClr val="tx1">
                    <a:lumMod val="50000"/>
                    <a:lumOff val="50000"/>
                  </a:schemeClr>
                </a:solidFill>
              </a:defRPr>
            </a:lvl1pPr>
          </a:lstStyle>
          <a:p>
            <a:r>
              <a:rPr lang="nb-NO" dirty="0" smtClean="0"/>
              <a:t>Klik på ikonet og indsæt billede</a:t>
            </a:r>
            <a:endParaRPr lang="nb-NO" dirty="0"/>
          </a:p>
        </p:txBody>
      </p:sp>
      <p:sp>
        <p:nvSpPr>
          <p:cNvPr id="2" name="Title 1"/>
          <p:cNvSpPr>
            <a:spLocks noGrp="1"/>
          </p:cNvSpPr>
          <p:nvPr>
            <p:ph type="ctrTitle" hasCustomPrompt="1"/>
          </p:nvPr>
        </p:nvSpPr>
        <p:spPr>
          <a:xfrm>
            <a:off x="0" y="5085384"/>
            <a:ext cx="12192000" cy="1800000"/>
          </a:xfrm>
          <a:solidFill>
            <a:schemeClr val="accent1"/>
          </a:solidFill>
          <a:ln>
            <a:noFill/>
          </a:ln>
        </p:spPr>
        <p:txBody>
          <a:bodyPr lIns="702000" tIns="252000" rIns="720000" bIns="1080000" anchor="t" anchorCtr="0"/>
          <a:lstStyle>
            <a:lvl1pPr algn="l">
              <a:defRPr sz="4500">
                <a:solidFill>
                  <a:schemeClr val="bg1"/>
                </a:solidFill>
              </a:defRPr>
            </a:lvl1pPr>
          </a:lstStyle>
          <a:p>
            <a:r>
              <a:rPr lang="da-DK" dirty="0" smtClean="0"/>
              <a:t>Klik og tilføj titel</a:t>
            </a:r>
            <a:endParaRPr lang="da-DK" dirty="0"/>
          </a:p>
        </p:txBody>
      </p:sp>
      <p:sp>
        <p:nvSpPr>
          <p:cNvPr id="3" name="Subtitle 2"/>
          <p:cNvSpPr>
            <a:spLocks noGrp="1"/>
          </p:cNvSpPr>
          <p:nvPr>
            <p:ph type="subTitle" idx="1" hasCustomPrompt="1"/>
          </p:nvPr>
        </p:nvSpPr>
        <p:spPr>
          <a:xfrm>
            <a:off x="772683" y="6114519"/>
            <a:ext cx="4459221" cy="265584"/>
          </a:xfrm>
        </p:spPr>
        <p:txBody>
          <a:bodyPr/>
          <a:lstStyle>
            <a:lvl1pPr marL="0" indent="0" algn="l">
              <a:buNone/>
              <a:defRPr lang="da-DK" sz="1500" b="0" kern="1200" baseline="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Klik og tilføj navn og stillingsbetegnelse</a:t>
            </a:r>
            <a:endParaRPr lang="da-DK" dirty="0"/>
          </a:p>
        </p:txBody>
      </p:sp>
      <p:sp>
        <p:nvSpPr>
          <p:cNvPr id="10" name="Pladsholder til dato 9"/>
          <p:cNvSpPr>
            <a:spLocks noGrp="1"/>
          </p:cNvSpPr>
          <p:nvPr>
            <p:ph type="dt" sz="half" idx="10"/>
          </p:nvPr>
        </p:nvSpPr>
        <p:spPr>
          <a:xfrm>
            <a:off x="772683" y="6359427"/>
            <a:ext cx="2688299" cy="238125"/>
          </a:xfrm>
        </p:spPr>
        <p:txBody>
          <a:bodyPr/>
          <a:lstStyle>
            <a:lvl1pPr>
              <a:defRPr sz="1500" b="0">
                <a:solidFill>
                  <a:schemeClr val="bg1"/>
                </a:solidFill>
              </a:defRPr>
            </a:lvl1pPr>
          </a:lstStyle>
          <a:p>
            <a:fld id="{E38BDA23-1999-4349-B73E-882EAEFD94D5}" type="datetime2">
              <a:rPr lang="da-DK" smtClean="0"/>
              <a:t>14. september 2018</a:t>
            </a:fld>
            <a:endParaRPr lang="da-DK" dirty="0"/>
          </a:p>
        </p:txBody>
      </p:sp>
      <p:sp>
        <p:nvSpPr>
          <p:cNvPr id="11" name="Pladsholder til sidefod 10" hidden="1"/>
          <p:cNvSpPr>
            <a:spLocks noGrp="1"/>
          </p:cNvSpPr>
          <p:nvPr>
            <p:ph type="ftr" sz="quarter" idx="11"/>
          </p:nvPr>
        </p:nvSpPr>
        <p:spPr>
          <a:xfrm>
            <a:off x="14065461" y="6334022"/>
            <a:ext cx="5184000" cy="176532"/>
          </a:xfrm>
        </p:spPr>
        <p:txBody>
          <a:bodyPr/>
          <a:lstStyle>
            <a:lvl1pPr>
              <a:defRPr>
                <a:solidFill>
                  <a:schemeClr val="bg1">
                    <a:lumMod val="75000"/>
                  </a:schemeClr>
                </a:solidFill>
              </a:defRPr>
            </a:lvl1p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12" name="Pladsholder til diasnummer 11" hidden="1"/>
          <p:cNvSpPr>
            <a:spLocks noGrp="1"/>
          </p:cNvSpPr>
          <p:nvPr>
            <p:ph type="sldNum" sz="quarter" idx="12"/>
          </p:nvPr>
        </p:nvSpPr>
        <p:spPr>
          <a:xfrm>
            <a:off x="13272948" y="6334022"/>
            <a:ext cx="623499" cy="176532"/>
          </a:xfrm>
        </p:spPr>
        <p:txBody>
          <a:bodyPr/>
          <a:lstStyle>
            <a:lvl1pPr>
              <a:defRPr>
                <a:solidFill>
                  <a:schemeClr val="bg1">
                    <a:lumMod val="75000"/>
                  </a:schemeClr>
                </a:solidFill>
              </a:defRPr>
            </a:lvl1pPr>
          </a:lstStyle>
          <a:p>
            <a:r>
              <a:rPr lang="da-DK" cap="all" dirty="0" smtClean="0"/>
              <a:t>Side</a:t>
            </a:r>
            <a:r>
              <a:rPr lang="da-DK" dirty="0" smtClean="0"/>
              <a:t> </a:t>
            </a:r>
            <a:fld id="{5BA07366-CB75-4AA8-9E5B-928B849F427C}" type="slidenum">
              <a:rPr lang="da-DK" smtClean="0"/>
              <a:pPr/>
              <a:t>‹nr.›</a:t>
            </a:fld>
            <a:endParaRPr lang="da-DK" dirty="0"/>
          </a:p>
        </p:txBody>
      </p:sp>
      <p:sp>
        <p:nvSpPr>
          <p:cNvPr id="7" name="AutoShape 4"/>
          <p:cNvSpPr>
            <a:spLocks/>
          </p:cNvSpPr>
          <p:nvPr userDrawn="1"/>
        </p:nvSpPr>
        <p:spPr bwMode="gray">
          <a:xfrm>
            <a:off x="12179663" y="0"/>
            <a:ext cx="2311400" cy="109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Gitter- og hjælpelinjer</a:t>
            </a:r>
          </a:p>
          <a:p>
            <a:pPr marL="0" marR="0" lvl="0" indent="0" algn="l" defTabSz="914400" rtl="0" eaLnBrk="1" fontAlgn="auto" latinLnBrk="0" hangingPunct="1">
              <a:lnSpc>
                <a:spcPct val="100000"/>
              </a:lnSpc>
              <a:spcBef>
                <a:spcPts val="0"/>
              </a:spcBef>
              <a:spcAft>
                <a:spcPts val="240"/>
              </a:spcAft>
              <a:buClrTx/>
              <a:buSzTx/>
              <a:buFont typeface="+mj-lt"/>
              <a:buNone/>
              <a:tabLst/>
              <a:defRPr/>
            </a:pP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For at se gitter- og hjælpelinjer</a:t>
            </a:r>
          </a:p>
          <a:p>
            <a:pPr marL="0" marR="0" lvl="0" indent="0" algn="l" defTabSz="914400" rtl="0" eaLnBrk="1" fontAlgn="auto" latinLnBrk="0" hangingPunct="1">
              <a:lnSpc>
                <a:spcPct val="100000"/>
              </a:lnSpc>
              <a:spcBef>
                <a:spcPts val="0"/>
              </a:spcBef>
              <a:spcAft>
                <a:spcPts val="240"/>
              </a:spcAft>
              <a:buClrTx/>
              <a:buSzTx/>
              <a:buFont typeface="+mj-lt"/>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1.</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 Klik på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Vis</a:t>
            </a:r>
            <a:endPar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endParaRPr>
          </a:p>
          <a:p>
            <a:pPr marL="0" marR="0" lvl="0" indent="0" algn="l" defTabSz="914400" rtl="0" eaLnBrk="1" fontAlgn="auto" latinLnBrk="0" hangingPunct="1">
              <a:lnSpc>
                <a:spcPct val="100000"/>
              </a:lnSpc>
              <a:spcBef>
                <a:spcPts val="0"/>
              </a:spcBef>
              <a:spcAft>
                <a:spcPts val="240"/>
              </a:spcAft>
              <a:buClrTx/>
              <a:buSzTx/>
              <a:buFont typeface="+mj-lt"/>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2. </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Vælg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Gitterlinjer</a:t>
            </a:r>
            <a:endPar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endParaRPr>
          </a:p>
          <a:p>
            <a:pPr marL="0" marR="0" lvl="0" indent="0" algn="l" defTabSz="914400" rtl="0" eaLnBrk="1" fontAlgn="auto" latinLnBrk="0" hangingPunct="1">
              <a:lnSpc>
                <a:spcPct val="100000"/>
              </a:lnSpc>
              <a:spcBef>
                <a:spcPts val="0"/>
              </a:spcBef>
              <a:spcAft>
                <a:spcPts val="240"/>
              </a:spcAft>
              <a:buClrTx/>
              <a:buSzTx/>
              <a:buFont typeface="+mj-lt"/>
              <a:buNone/>
              <a:tabLst/>
              <a:defRPr/>
            </a:pP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og/eller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Hjælpelinjer</a:t>
            </a:r>
          </a:p>
          <a:p>
            <a:pPr marL="0" marR="0" lvl="0" indent="0" algn="l" defTabSz="914400" rtl="0" eaLnBrk="1" fontAlgn="auto" latinLnBrk="0" hangingPunct="1">
              <a:lnSpc>
                <a:spcPct val="100000"/>
              </a:lnSpc>
              <a:spcBef>
                <a:spcPts val="0"/>
              </a:spcBef>
              <a:spcAft>
                <a:spcPts val="240"/>
              </a:spcAft>
              <a:buClrTx/>
              <a:buSzTx/>
              <a:buFont typeface="+mj-lt"/>
              <a:buNone/>
              <a:tabLst/>
              <a:defRPr/>
            </a:pPr>
            <a:endPar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40"/>
              </a:spcAft>
              <a:buClrTx/>
              <a:buSzTx/>
              <a:buFont typeface="+mj-lt"/>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Tip</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 Alt + F9 for hurtig visning af hjælpelinjer</a:t>
            </a:r>
            <a:endParaRPr kumimoji="0" lang="da-DK" sz="900" b="0" i="0" u="none" strike="noStrike" kern="1200" cap="none" spc="0" normalizeH="0" baseline="0" noProof="1">
              <a:ln>
                <a:noFill/>
              </a:ln>
              <a:solidFill>
                <a:schemeClr val="tx1">
                  <a:lumMod val="50000"/>
                  <a:lumOff val="50000"/>
                </a:schemeClr>
              </a:solidFill>
              <a:effectLst/>
              <a:uLnTx/>
              <a:uFillTx/>
              <a:latin typeface="+mn-lt"/>
              <a:ea typeface="+mn-ea"/>
              <a:cs typeface="Arial" charset="0"/>
            </a:endParaRPr>
          </a:p>
        </p:txBody>
      </p:sp>
    </p:spTree>
    <p:extLst>
      <p:ext uri="{BB962C8B-B14F-4D97-AF65-F5344CB8AC3E}">
        <p14:creationId xmlns:p14="http://schemas.microsoft.com/office/powerpoint/2010/main" val="34453930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farve">
    <p:spTree>
      <p:nvGrpSpPr>
        <p:cNvPr id="1" name=""/>
        <p:cNvGrpSpPr/>
        <p:nvPr/>
      </p:nvGrpSpPr>
      <p:grpSpPr>
        <a:xfrm>
          <a:off x="0" y="0"/>
          <a:ext cx="0" cy="0"/>
          <a:chOff x="0" y="0"/>
          <a:chExt cx="0" cy="0"/>
        </a:xfrm>
      </p:grpSpPr>
      <p:sp>
        <p:nvSpPr>
          <p:cNvPr id="9"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smtClean="0"/>
          </a:p>
        </p:txBody>
      </p:sp>
      <p:sp>
        <p:nvSpPr>
          <p:cNvPr id="8" name="Pladsholder til tekst 1"/>
          <p:cNvSpPr>
            <a:spLocks noGrp="1"/>
          </p:cNvSpPr>
          <p:nvPr>
            <p:ph type="body" sz="quarter" idx="13" hasCustomPrompt="1"/>
          </p:nvPr>
        </p:nvSpPr>
        <p:spPr>
          <a:xfrm>
            <a:off x="960967" y="361950"/>
            <a:ext cx="7823200" cy="2980340"/>
          </a:xfrm>
        </p:spPr>
        <p:txBody>
          <a:bodyPr anchor="b" anchorCtr="0"/>
          <a:lstStyle>
            <a:lvl1pPr>
              <a:lnSpc>
                <a:spcPct val="97000"/>
              </a:lnSpc>
              <a:buFontTx/>
              <a:buNone/>
              <a:defRPr sz="3000" b="1">
                <a:solidFill>
                  <a:schemeClr val="bg1"/>
                </a:solidFill>
              </a:defRPr>
            </a:lvl1pPr>
          </a:lstStyle>
          <a:p>
            <a:pPr lvl="0"/>
            <a:r>
              <a:rPr lang="da-DK" dirty="0" smtClean="0"/>
              <a:t>Klik og tilføj titel</a:t>
            </a:r>
          </a:p>
        </p:txBody>
      </p:sp>
      <p:sp>
        <p:nvSpPr>
          <p:cNvPr id="10" name="Pladsholder til tekst 2"/>
          <p:cNvSpPr>
            <a:spLocks noGrp="1"/>
          </p:cNvSpPr>
          <p:nvPr>
            <p:ph type="body" sz="quarter" idx="14" hasCustomPrompt="1"/>
          </p:nvPr>
        </p:nvSpPr>
        <p:spPr>
          <a:xfrm>
            <a:off x="958851" y="4181673"/>
            <a:ext cx="7825316" cy="360040"/>
          </a:xfrm>
        </p:spPr>
        <p:txBody>
          <a:bodyPr/>
          <a:lstStyle>
            <a:lvl1pPr>
              <a:lnSpc>
                <a:spcPct val="104000"/>
              </a:lnSpc>
              <a:buFontTx/>
              <a:buNone/>
              <a:defRPr sz="2000" b="1">
                <a:solidFill>
                  <a:schemeClr val="accent2"/>
                </a:solidFill>
              </a:defRPr>
            </a:lvl1pPr>
          </a:lstStyle>
          <a:p>
            <a:r>
              <a:rPr lang="da-DK" dirty="0" smtClean="0"/>
              <a:t>Klik og tilføj navn</a:t>
            </a:r>
            <a:endParaRPr lang="da-DK" dirty="0"/>
          </a:p>
        </p:txBody>
      </p:sp>
      <p:sp>
        <p:nvSpPr>
          <p:cNvPr id="11" name="Pladsholder til tekst 3"/>
          <p:cNvSpPr>
            <a:spLocks noGrp="1"/>
          </p:cNvSpPr>
          <p:nvPr>
            <p:ph type="body" sz="quarter" idx="15" hasCustomPrompt="1"/>
          </p:nvPr>
        </p:nvSpPr>
        <p:spPr>
          <a:xfrm>
            <a:off x="960967" y="4507611"/>
            <a:ext cx="7825316" cy="360040"/>
          </a:xfrm>
        </p:spPr>
        <p:txBody>
          <a:bodyPr/>
          <a:lstStyle>
            <a:lvl1pPr>
              <a:lnSpc>
                <a:spcPct val="104000"/>
              </a:lnSpc>
              <a:buFontTx/>
              <a:buNone/>
              <a:defRPr sz="2000" b="1">
                <a:solidFill>
                  <a:schemeClr val="accent2"/>
                </a:solidFill>
              </a:defRPr>
            </a:lvl1pPr>
          </a:lstStyle>
          <a:p>
            <a:r>
              <a:rPr lang="da-DK" dirty="0" smtClean="0"/>
              <a:t>Klik og tilføj stillingsbetegnelse</a:t>
            </a:r>
            <a:endParaRPr lang="da-DK" dirty="0"/>
          </a:p>
        </p:txBody>
      </p:sp>
      <p:sp>
        <p:nvSpPr>
          <p:cNvPr id="3" name="Pladsholder til dato 2"/>
          <p:cNvSpPr>
            <a:spLocks noGrp="1"/>
          </p:cNvSpPr>
          <p:nvPr>
            <p:ph type="dt" sz="half" idx="10"/>
          </p:nvPr>
        </p:nvSpPr>
        <p:spPr/>
        <p:txBody>
          <a:bodyPr/>
          <a:lstStyle/>
          <a:p>
            <a:fld id="{76F31FB6-88E4-407E-8046-1B9AE149F666}" type="datetime2">
              <a:rPr lang="da-DK" smtClean="0"/>
              <a:t>14. september 2018</a:t>
            </a:fld>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smtClean="0"/>
              <a:t>Side</a:t>
            </a:r>
            <a:r>
              <a:rPr lang="da-DK" dirty="0" smtClean="0"/>
              <a:t> </a:t>
            </a:r>
            <a:fld id="{5BA07366-CB75-4AA8-9E5B-928B849F427C}" type="slidenum">
              <a:rPr lang="da-DK" smtClean="0"/>
              <a:pPr/>
              <a:t>‹nr.›</a:t>
            </a:fld>
            <a:endParaRPr lang="da-DK" dirty="0"/>
          </a:p>
        </p:txBody>
      </p:sp>
      <p:sp>
        <p:nvSpPr>
          <p:cNvPr id="13" name="Pladsholder til tekst streg"/>
          <p:cNvSpPr>
            <a:spLocks noGrp="1"/>
          </p:cNvSpPr>
          <p:nvPr>
            <p:ph type="body" sz="quarter" idx="16" hasCustomPrompt="1"/>
          </p:nvPr>
        </p:nvSpPr>
        <p:spPr>
          <a:xfrm>
            <a:off x="971821" y="3542278"/>
            <a:ext cx="6216000" cy="374400"/>
          </a:xfrm>
          <a:blipFill>
            <a:blip r:embed="rId2"/>
            <a:stretch>
              <a:fillRect/>
            </a:stretch>
          </a:blipFill>
        </p:spPr>
        <p:txBody>
          <a:bodyPr/>
          <a:lstStyle>
            <a:lvl1pPr>
              <a:defRPr sz="100">
                <a:solidFill>
                  <a:schemeClr val="accent1"/>
                </a:solidFill>
              </a:defRPr>
            </a:lvl1pPr>
          </a:lstStyle>
          <a:p>
            <a:pPr lvl="0"/>
            <a:r>
              <a:rPr lang="da-DK" dirty="0" smtClean="0"/>
              <a:t>.</a:t>
            </a:r>
            <a:endParaRPr lang="da-DK" dirty="0"/>
          </a:p>
        </p:txBody>
      </p:sp>
      <p:pic>
        <p:nvPicPr>
          <p:cNvPr id="14" name="Pictur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Tree>
    <p:extLst>
      <p:ext uri="{BB962C8B-B14F-4D97-AF65-F5344CB8AC3E}">
        <p14:creationId xmlns:p14="http://schemas.microsoft.com/office/powerpoint/2010/main" val="28261689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smtClean="0"/>
              <a:t>Klik og tilføj titel</a:t>
            </a:r>
            <a:endParaRPr lang="da-DK" dirty="0"/>
          </a:p>
        </p:txBody>
      </p:sp>
      <p:sp>
        <p:nvSpPr>
          <p:cNvPr id="6" name="Pladsholder til dato 5" hidden="1"/>
          <p:cNvSpPr>
            <a:spLocks noGrp="1"/>
          </p:cNvSpPr>
          <p:nvPr>
            <p:ph type="dt" sz="half" idx="10"/>
          </p:nvPr>
        </p:nvSpPr>
        <p:spPr/>
        <p:txBody>
          <a:bodyPr/>
          <a:lstStyle/>
          <a:p>
            <a:fld id="{FC34DA6C-3926-47C9-9FC3-FDFA58182838}" type="datetime2">
              <a:rPr lang="da-DK" smtClean="0"/>
              <a:t>14. september 2018</a:t>
            </a:fld>
            <a:endParaRPr lang="da-DK" dirty="0"/>
          </a:p>
        </p:txBody>
      </p:sp>
      <p:sp>
        <p:nvSpPr>
          <p:cNvPr id="7" name="Pladsholder til sidefod 6"/>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8" name="Pladsholder til diasnummer 7"/>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‹nr.›</a:t>
            </a:fld>
            <a:endParaRPr lang="da-DK" dirty="0"/>
          </a:p>
        </p:txBody>
      </p:sp>
    </p:spTree>
    <p:extLst>
      <p:ext uri="{BB962C8B-B14F-4D97-AF65-F5344CB8AC3E}">
        <p14:creationId xmlns:p14="http://schemas.microsoft.com/office/powerpoint/2010/main" val="1845715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dsholder til dato 4" hidden="1"/>
          <p:cNvSpPr>
            <a:spLocks noGrp="1"/>
          </p:cNvSpPr>
          <p:nvPr>
            <p:ph type="dt" sz="half" idx="10"/>
          </p:nvPr>
        </p:nvSpPr>
        <p:spPr/>
        <p:txBody>
          <a:bodyPr/>
          <a:lstStyle/>
          <a:p>
            <a:fld id="{4B51DC9C-BB2D-49B4-9798-A68CE01B23D9}" type="datetime2">
              <a:rPr lang="da-DK" smtClean="0"/>
              <a:t>14. september 2018</a:t>
            </a:fld>
            <a:endParaRPr lang="da-DK" dirty="0"/>
          </a:p>
        </p:txBody>
      </p:sp>
      <p:sp>
        <p:nvSpPr>
          <p:cNvPr id="6" name="Pladsholder til sidefod 5"/>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7" name="Pladsholder til diasnummer 6"/>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‹nr.›</a:t>
            </a:fld>
            <a:endParaRPr lang="da-DK" dirty="0"/>
          </a:p>
        </p:txBody>
      </p:sp>
    </p:spTree>
    <p:extLst>
      <p:ext uri="{BB962C8B-B14F-4D97-AF65-F5344CB8AC3E}">
        <p14:creationId xmlns:p14="http://schemas.microsoft.com/office/powerpoint/2010/main" val="30699145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7"/>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smtClean="0"/>
              <a:t>Rediger typografien i masterens</a:t>
            </a:r>
          </a:p>
        </p:txBody>
      </p:sp>
      <p:sp>
        <p:nvSpPr>
          <p:cNvPr id="4" name="Pladsholder til indhold 3"/>
          <p:cNvSpPr>
            <a:spLocks noGrp="1"/>
          </p:cNvSpPr>
          <p:nvPr>
            <p:ph sz="half" idx="2"/>
          </p:nvPr>
        </p:nvSpPr>
        <p:spPr>
          <a:xfrm>
            <a:off x="839789" y="2505075"/>
            <a:ext cx="5157787"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smtClean="0"/>
              <a:t>Rediger typografien i masterens</a:t>
            </a:r>
          </a:p>
        </p:txBody>
      </p:sp>
      <p:sp>
        <p:nvSpPr>
          <p:cNvPr id="6" name="Pladsholder til indhold 5"/>
          <p:cNvSpPr>
            <a:spLocks noGrp="1"/>
          </p:cNvSpPr>
          <p:nvPr>
            <p:ph sz="quarter" idx="4"/>
          </p:nvPr>
        </p:nvSpPr>
        <p:spPr>
          <a:xfrm>
            <a:off x="6172201" y="2505075"/>
            <a:ext cx="5183188"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C1E107B3-1118-4550-9A2C-C8E2765F085F}" type="datetime2">
              <a:rPr lang="da-DK" smtClean="0"/>
              <a:t>14. september 2018</a:t>
            </a:fld>
            <a:endParaRPr lang="da-DK"/>
          </a:p>
        </p:txBody>
      </p:sp>
      <p:sp>
        <p:nvSpPr>
          <p:cNvPr id="8" name="Pladsholder til sidefod 7"/>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a:p>
        </p:txBody>
      </p:sp>
      <p:sp>
        <p:nvSpPr>
          <p:cNvPr id="9" name="Pladsholder til slidenummer 8"/>
          <p:cNvSpPr>
            <a:spLocks noGrp="1"/>
          </p:cNvSpPr>
          <p:nvPr>
            <p:ph type="sldNum" sz="quarter" idx="12"/>
          </p:nvPr>
        </p:nvSpPr>
        <p:spPr/>
        <p:txBody>
          <a:bodyPr/>
          <a:lstStyle/>
          <a:p>
            <a:fld id="{172C3887-5148-47C4-A39E-DBA558CD09E9}" type="slidenum">
              <a:rPr lang="da-DK" smtClean="0"/>
              <a:t>‹nr.›</a:t>
            </a:fld>
            <a:endParaRPr lang="da-DK"/>
          </a:p>
        </p:txBody>
      </p:sp>
    </p:spTree>
    <p:extLst>
      <p:ext uri="{BB962C8B-B14F-4D97-AF65-F5344CB8AC3E}">
        <p14:creationId xmlns:p14="http://schemas.microsoft.com/office/powerpoint/2010/main" val="1476436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el og indholdsobjek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smtClean="0"/>
              <a:t>Klik og tilføj titel</a:t>
            </a:r>
            <a:endParaRPr lang="da-DK" dirty="0"/>
          </a:p>
        </p:txBody>
      </p:sp>
      <p:sp>
        <p:nvSpPr>
          <p:cNvPr id="3" name="Content Placeholder 2"/>
          <p:cNvSpPr>
            <a:spLocks noGrp="1"/>
          </p:cNvSpPr>
          <p:nvPr>
            <p:ph idx="1"/>
          </p:nvPr>
        </p:nvSpPr>
        <p:spPr/>
        <p:txBody>
          <a:bodyPr/>
          <a:lstStyle>
            <a:lvl1pPr marL="360000" indent="-360000">
              <a:lnSpc>
                <a:spcPct val="104000"/>
              </a:lnSpc>
              <a:buClr>
                <a:schemeClr val="accent2"/>
              </a:buClr>
              <a:buFont typeface="Arial" panose="020B0604020202020204" pitchFamily="34" charset="0"/>
              <a:buChar char="•"/>
              <a:defRPr sz="2000"/>
            </a:lvl1pPr>
            <a:lvl2pPr marL="720000" indent="-360000">
              <a:lnSpc>
                <a:spcPct val="104000"/>
              </a:lnSpc>
              <a:defRPr sz="2000"/>
            </a:lvl2pPr>
            <a:lvl3pPr marL="1080000" indent="-360000">
              <a:lnSpc>
                <a:spcPct val="104000"/>
              </a:lnSpc>
              <a:defRPr sz="2000"/>
            </a:lvl3pPr>
            <a:lvl4pPr marL="1440000" indent="-360000">
              <a:lnSpc>
                <a:spcPct val="104000"/>
              </a:lnSpc>
              <a:defRPr sz="2000"/>
            </a:lvl4pPr>
            <a:lvl5pPr marL="1800000" indent="-360000">
              <a:lnSpc>
                <a:spcPct val="104000"/>
              </a:lnSpc>
              <a:defRPr sz="20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4" name="Pladsholder til dato 13" hidden="1"/>
          <p:cNvSpPr>
            <a:spLocks noGrp="1"/>
          </p:cNvSpPr>
          <p:nvPr>
            <p:ph type="dt" sz="half" idx="10"/>
          </p:nvPr>
        </p:nvSpPr>
        <p:spPr/>
        <p:txBody>
          <a:bodyPr/>
          <a:lstStyle/>
          <a:p>
            <a:fld id="{EB011394-0627-4FD9-BD33-801625324CD4}" type="datetime2">
              <a:rPr lang="da-DK" smtClean="0"/>
              <a:t>14. september 2018</a:t>
            </a:fld>
            <a:endParaRPr lang="da-DK" dirty="0"/>
          </a:p>
        </p:txBody>
      </p:sp>
      <p:sp>
        <p:nvSpPr>
          <p:cNvPr id="15" name="Pladsholder til sidefod 14"/>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20" name="Pladsholder til diasnummer 19"/>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‹nr.›</a:t>
            </a:fld>
            <a:endParaRPr lang="da-DK"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18026" y="5013176"/>
            <a:ext cx="3513876" cy="1848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Box 12"/>
          <p:cNvSpPr txBox="1">
            <a:spLocks noChangeArrowheads="1"/>
          </p:cNvSpPr>
          <p:nvPr userDrawn="1"/>
        </p:nvSpPr>
        <p:spPr bwMode="auto">
          <a:xfrm>
            <a:off x="-3801229" y="4004484"/>
            <a:ext cx="3801229" cy="109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144000" bIns="0" anchor="b" anchorCtr="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For at indsætte sidefod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1. </a:t>
            </a:r>
            <a:r>
              <a:rPr kumimoji="0" lang="da-DK" alt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Vælg </a:t>
            </a:r>
            <a:r>
              <a:rPr kumimoji="0" lang="da-DK" alt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Indsæt</a:t>
            </a:r>
            <a:r>
              <a:rPr kumimoji="0" lang="da-DK" alt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 i topmenuen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2. </a:t>
            </a:r>
            <a:r>
              <a:rPr kumimoji="0" lang="da-DK" alt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Vælg </a:t>
            </a:r>
            <a:r>
              <a:rPr kumimoji="0" lang="da-DK" alt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Sidehoved og Sidefod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3. </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Sæt hak i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Diasnummer</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4. </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Indsæt ønsket indhold i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Sidefod</a:t>
            </a:r>
            <a:endPar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5. </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Vælg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Anvend på alle </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eller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Anvend</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 hvis det kun skal være på et enkelt slide</a:t>
            </a:r>
          </a:p>
          <a:p>
            <a:pPr marL="0" marR="0" lvl="0" indent="0" algn="r" defTabSz="914400" rtl="0" eaLnBrk="1" fontAlgn="auto" latinLnBrk="0" hangingPunct="1">
              <a:lnSpc>
                <a:spcPct val="100000"/>
              </a:lnSpc>
              <a:spcBef>
                <a:spcPts val="0"/>
              </a:spcBef>
              <a:spcAft>
                <a:spcPts val="240"/>
              </a:spcAft>
              <a:buClrTx/>
              <a:buSzTx/>
              <a:buFontTx/>
              <a:buNone/>
              <a:tabLst/>
              <a:defRPr/>
            </a:pPr>
            <a:endPar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endParaRPr>
          </a:p>
        </p:txBody>
      </p:sp>
      <p:grpSp>
        <p:nvGrpSpPr>
          <p:cNvPr id="11" name="Gruppe 10"/>
          <p:cNvGrpSpPr/>
          <p:nvPr userDrawn="1"/>
        </p:nvGrpSpPr>
        <p:grpSpPr>
          <a:xfrm>
            <a:off x="-2565400" y="1556792"/>
            <a:ext cx="2565400" cy="2027108"/>
            <a:chOff x="-1924050" y="1825625"/>
            <a:chExt cx="1924050" cy="2027108"/>
          </a:xfrm>
        </p:grpSpPr>
        <p:sp>
          <p:nvSpPr>
            <p:cNvPr id="12" name="Rectangle 8"/>
            <p:cNvSpPr/>
            <p:nvPr userDrawn="1"/>
          </p:nvSpPr>
          <p:spPr bwMode="auto">
            <a:xfrm>
              <a:off x="-1924050" y="1825625"/>
              <a:ext cx="1924050" cy="1800493"/>
            </a:xfrm>
            <a:prstGeom prst="rect">
              <a:avLst/>
            </a:prstGeom>
          </p:spPr>
          <p:txBody>
            <a:bodyPr lIns="0" tIns="0" rIns="144000" bIns="0">
              <a:spAutoFit/>
            </a:bodyPr>
            <a:lstStyle/>
            <a:p>
              <a:pPr indent="0" algn="r">
                <a:lnSpc>
                  <a:spcPct val="100000"/>
                </a:lnSpc>
                <a:spcAft>
                  <a:spcPts val="0"/>
                </a:spcAft>
                <a:defRPr/>
              </a:pPr>
              <a:r>
                <a:rPr lang="da-DK" sz="900" b="1" noProof="1" smtClean="0">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TAB</a:t>
              </a:r>
              <a:r>
                <a:rPr lang="da-DK" sz="900" noProof="1" smtClean="0">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i</a:t>
              </a:r>
              <a:r>
                <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1 = Punkt-liste 20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2-5 = Punkt-liste indryk 20 pt.</a:t>
              </a:r>
            </a:p>
            <a:p>
              <a:pPr indent="0" algn="r">
                <a:lnSpc>
                  <a:spcPct val="100000"/>
                </a:lnSpc>
                <a:spcAft>
                  <a:spcPts val="0"/>
                </a:spcAft>
                <a:defRPr/>
              </a:pP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900" b="1"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Forøg</a:t>
              </a:r>
              <a:r>
                <a:rPr lang="da-DK" sz="900" noProof="1" smtClean="0">
                  <a:solidFill>
                    <a:schemeClr val="tx1">
                      <a:lumMod val="50000"/>
                      <a:lumOff val="50000"/>
                    </a:schemeClr>
                  </a:solidFill>
                  <a:ea typeface="Calibri" panose="020F0502020204030204" pitchFamily="34" charset="0"/>
                  <a:cs typeface="Arial" panose="020B0604020202020204" pitchFamily="34" charset="0"/>
                </a:rPr>
                <a:t> og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Formindsk</a:t>
              </a:r>
              <a:r>
                <a:rPr lang="da-DK" sz="900" noProof="1" smtClean="0">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listeniveau bruges</a:t>
              </a: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3" name="Group 6"/>
            <p:cNvGrpSpPr/>
            <p:nvPr userDrawn="1"/>
          </p:nvGrpSpPr>
          <p:grpSpPr>
            <a:xfrm>
              <a:off x="-904613" y="3647286"/>
              <a:ext cx="751501" cy="205447"/>
              <a:chOff x="-904613" y="3511215"/>
              <a:chExt cx="751501" cy="205447"/>
            </a:xfrm>
          </p:grpSpPr>
          <p:pic>
            <p:nvPicPr>
              <p:cNvPr id="17" name="Picture 2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9885" y="3511215"/>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4613" y="3511215"/>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277444308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7C35B-A96E-C740-882D-60662C0D14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a-DK"/>
          </a:p>
        </p:txBody>
      </p:sp>
      <p:sp>
        <p:nvSpPr>
          <p:cNvPr id="3" name="Subtitle 2">
            <a:extLst>
              <a:ext uri="{FF2B5EF4-FFF2-40B4-BE49-F238E27FC236}">
                <a16:creationId xmlns:a16="http://schemas.microsoft.com/office/drawing/2014/main" id="{FAB1DF9F-37A4-4F4C-B0D7-5FCE294E4C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4" name="Date Placeholder 3">
            <a:extLst>
              <a:ext uri="{FF2B5EF4-FFF2-40B4-BE49-F238E27FC236}">
                <a16:creationId xmlns:a16="http://schemas.microsoft.com/office/drawing/2014/main" id="{05DA76AC-0FBA-3648-AD45-6433EB9B8E13}"/>
              </a:ext>
            </a:extLst>
          </p:cNvPr>
          <p:cNvSpPr>
            <a:spLocks noGrp="1"/>
          </p:cNvSpPr>
          <p:nvPr>
            <p:ph type="dt" sz="half" idx="10"/>
          </p:nvPr>
        </p:nvSpPr>
        <p:spPr/>
        <p:txBody>
          <a:bodyPr/>
          <a:lstStyle/>
          <a:p>
            <a:fld id="{C54DAE7B-AB3E-4533-9D03-06F4BCACD053}" type="datetime2">
              <a:rPr lang="da-DK" smtClean="0"/>
              <a:t>14. september 2018</a:t>
            </a:fld>
            <a:endParaRPr lang="da-DK"/>
          </a:p>
        </p:txBody>
      </p:sp>
      <p:sp>
        <p:nvSpPr>
          <p:cNvPr id="5" name="Footer Placeholder 4">
            <a:extLst>
              <a:ext uri="{FF2B5EF4-FFF2-40B4-BE49-F238E27FC236}">
                <a16:creationId xmlns:a16="http://schemas.microsoft.com/office/drawing/2014/main" id="{0D38AE61-322D-CA4E-92B1-F8E560D6AE5B}"/>
              </a:ext>
            </a:extLst>
          </p:cNvPr>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a:p>
        </p:txBody>
      </p:sp>
      <p:sp>
        <p:nvSpPr>
          <p:cNvPr id="6" name="Slide Number Placeholder 5">
            <a:extLst>
              <a:ext uri="{FF2B5EF4-FFF2-40B4-BE49-F238E27FC236}">
                <a16:creationId xmlns:a16="http://schemas.microsoft.com/office/drawing/2014/main" id="{A52BE623-0AAA-B14A-8F02-A855A058EA5E}"/>
              </a:ext>
            </a:extLst>
          </p:cNvPr>
          <p:cNvSpPr>
            <a:spLocks noGrp="1"/>
          </p:cNvSpPr>
          <p:nvPr>
            <p:ph type="sldNum" sz="quarter" idx="12"/>
          </p:nvPr>
        </p:nvSpPr>
        <p:spPr/>
        <p:txBody>
          <a:bodyPr/>
          <a:lstStyle/>
          <a:p>
            <a:fld id="{DD85D920-B002-1940-B9D8-1E53E9B06243}" type="slidenum">
              <a:rPr lang="da-DK" smtClean="0"/>
              <a:t>‹nr.›</a:t>
            </a:fld>
            <a:endParaRPr lang="da-DK"/>
          </a:p>
        </p:txBody>
      </p:sp>
    </p:spTree>
    <p:extLst>
      <p:ext uri="{BB962C8B-B14F-4D97-AF65-F5344CB8AC3E}">
        <p14:creationId xmlns:p14="http://schemas.microsoft.com/office/powerpoint/2010/main" val="486855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smtClean="0"/>
              <a:t>Klik og tilføj titel</a:t>
            </a:r>
            <a:endParaRPr lang="da-DK" dirty="0"/>
          </a:p>
        </p:txBody>
      </p:sp>
      <p:sp>
        <p:nvSpPr>
          <p:cNvPr id="7" name="Pladsholder til tekst 2"/>
          <p:cNvSpPr>
            <a:spLocks noGrp="1"/>
          </p:cNvSpPr>
          <p:nvPr>
            <p:ph type="body" sz="quarter" idx="13"/>
          </p:nvPr>
        </p:nvSpPr>
        <p:spPr>
          <a:xfrm>
            <a:off x="958851" y="2166938"/>
            <a:ext cx="4802716" cy="3416300"/>
          </a:xfrm>
        </p:spPr>
        <p:txBody>
          <a:bodyPr/>
          <a:lstStyle>
            <a:lvl2pPr marL="180000" indent="-180000">
              <a:buFont typeface="Arial" charset="0"/>
              <a:buChar char="•"/>
              <a:defRPr/>
            </a:lvl2pPr>
            <a:lvl3pPr marL="360000" indent="-180000">
              <a:buFont typeface="Arial" charset="0"/>
              <a:buChar char="•"/>
              <a:defRPr/>
            </a:lvl3pPr>
            <a:lvl4pPr marL="540000" indent="-180000">
              <a:buFont typeface="Arial" charset="0"/>
              <a:buChar char="•"/>
              <a:defRPr/>
            </a:lvl4pPr>
            <a:lvl5pPr marL="720000" indent="-180000">
              <a:buFont typeface="Arial" charset="0"/>
              <a:buChar char="•"/>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6430434" y="2166938"/>
            <a:ext cx="4802717" cy="3416300"/>
          </a:xfrm>
        </p:spPr>
        <p:txBody>
          <a:bodyPr tIns="432000" anchor="ctr" anchorCtr="0"/>
          <a:lstStyle>
            <a:lvl1pPr algn="ctr">
              <a:defRPr>
                <a:solidFill>
                  <a:schemeClr val="tx1">
                    <a:lumMod val="50000"/>
                    <a:lumOff val="50000"/>
                  </a:schemeClr>
                </a:solidFill>
              </a:defRPr>
            </a:lvl1pPr>
          </a:lstStyle>
          <a:p>
            <a:r>
              <a:rPr lang="nb-NO" dirty="0" smtClean="0"/>
              <a:t>Klik på ikonet og indsæt billede</a:t>
            </a:r>
            <a:endParaRPr lang="nb-NO" dirty="0"/>
          </a:p>
        </p:txBody>
      </p:sp>
      <p:sp>
        <p:nvSpPr>
          <p:cNvPr id="3" name="Pladsholder til dato 2" hidden="1"/>
          <p:cNvSpPr>
            <a:spLocks noGrp="1"/>
          </p:cNvSpPr>
          <p:nvPr>
            <p:ph type="dt" sz="half" idx="10"/>
          </p:nvPr>
        </p:nvSpPr>
        <p:spPr/>
        <p:txBody>
          <a:bodyPr/>
          <a:lstStyle/>
          <a:p>
            <a:fld id="{83BA22D3-44A7-4E48-95E0-4D9ECC118C35}" type="datetime2">
              <a:rPr lang="da-DK" smtClean="0"/>
              <a:t>14. september 2018</a:t>
            </a:fld>
            <a:endParaRPr lang="da-DK" dirty="0"/>
          </a:p>
        </p:txBody>
      </p:sp>
      <p:sp>
        <p:nvSpPr>
          <p:cNvPr id="4" name="Pladsholder til sidefod 3"/>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5" name="Pladsholder til diasnummer 4"/>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‹nr.›</a:t>
            </a:fld>
            <a:endParaRPr lang="da-DK" dirty="0"/>
          </a:p>
        </p:txBody>
      </p:sp>
      <p:grpSp>
        <p:nvGrpSpPr>
          <p:cNvPr id="9" name="Gruppe 8"/>
          <p:cNvGrpSpPr/>
          <p:nvPr userDrawn="1"/>
        </p:nvGrpSpPr>
        <p:grpSpPr>
          <a:xfrm>
            <a:off x="-2565400" y="2166939"/>
            <a:ext cx="2565400" cy="2187589"/>
            <a:chOff x="-1924050" y="1825625"/>
            <a:chExt cx="1924050" cy="2187589"/>
          </a:xfrm>
        </p:grpSpPr>
        <p:sp>
          <p:nvSpPr>
            <p:cNvPr id="10" name="Rectangle 8"/>
            <p:cNvSpPr/>
            <p:nvPr userDrawn="1"/>
          </p:nvSpPr>
          <p:spPr bwMode="auto">
            <a:xfrm>
              <a:off x="-1924050" y="1825625"/>
              <a:ext cx="1924050" cy="1938992"/>
            </a:xfrm>
            <a:prstGeom prst="rect">
              <a:avLst/>
            </a:prstGeom>
          </p:spPr>
          <p:txBody>
            <a:bodyPr lIns="0" tIns="0" rIns="144000" bIns="0">
              <a:spAutoFit/>
            </a:bodyPr>
            <a:lstStyle/>
            <a:p>
              <a:pPr indent="0" algn="r">
                <a:lnSpc>
                  <a:spcPct val="100000"/>
                </a:lnSpc>
                <a:spcAft>
                  <a:spcPts val="0"/>
                </a:spcAft>
                <a:defRPr/>
              </a:pPr>
              <a:r>
                <a:rPr lang="da-DK" sz="900" b="1" noProof="1" smtClean="0">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TAB</a:t>
              </a:r>
              <a:r>
                <a:rPr lang="da-DK" sz="900" noProof="1" smtClean="0">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i</a:t>
              </a:r>
              <a:r>
                <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1 = Tekst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2 = Punkt-liste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3-9 = Punkt-liste indryk 13 pt.</a:t>
              </a:r>
            </a:p>
            <a:p>
              <a:pPr indent="0" algn="r">
                <a:lnSpc>
                  <a:spcPct val="100000"/>
                </a:lnSpc>
                <a:spcAft>
                  <a:spcPts val="0"/>
                </a:spcAft>
                <a:defRPr/>
              </a:pP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900" b="1"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Forøg</a:t>
              </a:r>
              <a:r>
                <a:rPr lang="da-DK" sz="900" noProof="1" smtClean="0">
                  <a:solidFill>
                    <a:schemeClr val="tx1">
                      <a:lumMod val="50000"/>
                      <a:lumOff val="50000"/>
                    </a:schemeClr>
                  </a:solidFill>
                  <a:ea typeface="Calibri" panose="020F0502020204030204" pitchFamily="34" charset="0"/>
                  <a:cs typeface="Arial" panose="020B0604020202020204" pitchFamily="34" charset="0"/>
                </a:rPr>
                <a:t> og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Formindsk</a:t>
              </a:r>
              <a:r>
                <a:rPr lang="da-DK" sz="900" noProof="1" smtClean="0">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listeniveau bruges</a:t>
              </a: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1" name="Group 6"/>
            <p:cNvGrpSpPr/>
            <p:nvPr userDrawn="1"/>
          </p:nvGrpSpPr>
          <p:grpSpPr>
            <a:xfrm>
              <a:off x="-904613" y="3807767"/>
              <a:ext cx="751501" cy="205447"/>
              <a:chOff x="-904613" y="3671696"/>
              <a:chExt cx="751501" cy="205447"/>
            </a:xfrm>
          </p:grpSpPr>
          <p:pic>
            <p:nvPicPr>
              <p:cNvPr id="12" name="Picture 2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885" y="3671696"/>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4613" y="3671696"/>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4" name="Group 1"/>
          <p:cNvGrpSpPr/>
          <p:nvPr userDrawn="1"/>
        </p:nvGrpSpPr>
        <p:grpSpPr>
          <a:xfrm>
            <a:off x="12253011" y="2171436"/>
            <a:ext cx="2544960" cy="2157967"/>
            <a:chOff x="-1908720" y="2657249"/>
            <a:chExt cx="1908720" cy="2157967"/>
          </a:xfrm>
        </p:grpSpPr>
        <p:sp>
          <p:nvSpPr>
            <p:cNvPr id="15" name="Tekstboks 2"/>
            <p:cNvSpPr txBox="1"/>
            <p:nvPr userDrawn="1"/>
          </p:nvSpPr>
          <p:spPr bwMode="auto">
            <a:xfrm>
              <a:off x="-1908720" y="2657249"/>
              <a:ext cx="1908720" cy="1538883"/>
            </a:xfrm>
            <a:prstGeom prst="rect">
              <a:avLst/>
            </a:prstGeom>
            <a:noFill/>
          </p:spPr>
          <p:txBody>
            <a:bodyPr wrap="square" lIns="144000" tIns="0" rIns="0" bIns="0">
              <a:spAutoFit/>
            </a:bodyPr>
            <a:lstStyle/>
            <a:p>
              <a:pPr algn="l" eaLnBrk="1" hangingPunct="1">
                <a:spcAft>
                  <a:spcPts val="0"/>
                </a:spcAft>
                <a:buFontTx/>
                <a:buNone/>
                <a:defRPr/>
              </a:pPr>
              <a:r>
                <a:rPr lang="da-DK" sz="900" b="1" noProof="1" smtClean="0">
                  <a:solidFill>
                    <a:schemeClr val="tx1">
                      <a:lumMod val="50000"/>
                      <a:lumOff val="50000"/>
                    </a:schemeClr>
                  </a:solidFill>
                </a:rPr>
                <a:t>Indsæt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1.</a:t>
              </a:r>
              <a:r>
                <a:rPr lang="da-DK" sz="900" noProof="1" smtClean="0">
                  <a:solidFill>
                    <a:schemeClr val="tx1">
                      <a:lumMod val="50000"/>
                      <a:lumOff val="50000"/>
                    </a:schemeClr>
                  </a:solidFill>
                </a:rPr>
                <a:t> Klik på det lille billede-indsættelsesikon i midten</a:t>
              </a:r>
              <a:br>
                <a:rPr lang="da-DK" sz="900" noProof="1" smtClean="0">
                  <a:solidFill>
                    <a:schemeClr val="tx1">
                      <a:lumMod val="50000"/>
                      <a:lumOff val="50000"/>
                    </a:schemeClr>
                  </a:solidFill>
                </a:rPr>
              </a:br>
              <a:r>
                <a:rPr lang="da-DK" sz="900" noProof="1" smtClean="0">
                  <a:solidFill>
                    <a:schemeClr val="tx1">
                      <a:lumMod val="50000"/>
                      <a:lumOff val="50000"/>
                    </a:schemeClr>
                  </a:solidFill>
                </a:rPr>
                <a:t>af pladsholderen</a:t>
              </a:r>
            </a:p>
            <a:p>
              <a:pPr algn="l" eaLnBrk="1" hangingPunct="1">
                <a:spcBef>
                  <a:spcPts val="0"/>
                </a:spcBef>
                <a:spcAft>
                  <a:spcPts val="240"/>
                </a:spcAft>
                <a:buFontTx/>
                <a:buNone/>
                <a:defRPr/>
              </a:pPr>
              <a:r>
                <a:rPr lang="da-DK" sz="900" b="1" noProof="1" smtClean="0">
                  <a:solidFill>
                    <a:schemeClr val="tx1">
                      <a:lumMod val="50000"/>
                      <a:lumOff val="50000"/>
                    </a:schemeClr>
                  </a:solidFill>
                </a:rPr>
                <a:t>2. </a:t>
              </a:r>
              <a:r>
                <a:rPr lang="da-DK" sz="900" noProof="1" smtClean="0">
                  <a:solidFill>
                    <a:schemeClr val="tx1">
                      <a:lumMod val="50000"/>
                      <a:lumOff val="50000"/>
                    </a:schemeClr>
                  </a:solidFill>
                </a:rPr>
                <a:t>Indsæt det ønskede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3. </a:t>
              </a:r>
              <a:r>
                <a:rPr lang="da-DK" sz="900" noProof="1" smtClean="0">
                  <a:solidFill>
                    <a:schemeClr val="tx1">
                      <a:lumMod val="50000"/>
                      <a:lumOff val="50000"/>
                    </a:schemeClr>
                  </a:solidFill>
                </a:rPr>
                <a:t>Klik </a:t>
              </a:r>
              <a:r>
                <a:rPr lang="da-DK" sz="900" b="1" noProof="1" smtClean="0">
                  <a:solidFill>
                    <a:schemeClr val="tx1">
                      <a:lumMod val="50000"/>
                      <a:lumOff val="50000"/>
                    </a:schemeClr>
                  </a:solidFill>
                </a:rPr>
                <a:t>Beskær </a:t>
              </a:r>
              <a:r>
                <a:rPr lang="da-DK" sz="900" noProof="1" smtClean="0">
                  <a:solidFill>
                    <a:schemeClr val="tx1">
                      <a:lumMod val="50000"/>
                      <a:lumOff val="50000"/>
                    </a:schemeClr>
                  </a:solidFill>
                </a:rPr>
                <a:t>for at ændre</a:t>
              </a:r>
            </a:p>
            <a:p>
              <a:pPr algn="l" eaLnBrk="1" hangingPunct="1">
                <a:spcBef>
                  <a:spcPts val="0"/>
                </a:spcBef>
                <a:spcAft>
                  <a:spcPts val="240"/>
                </a:spcAft>
                <a:buFontTx/>
                <a:buNone/>
                <a:defRPr/>
              </a:pPr>
              <a:r>
                <a:rPr lang="da-DK" sz="900" noProof="1" smtClean="0">
                  <a:solidFill>
                    <a:schemeClr val="tx1">
                      <a:lumMod val="50000"/>
                      <a:lumOff val="50000"/>
                    </a:schemeClr>
                  </a:solidFill>
                </a:rPr>
                <a:t>billedets fokus/størrelse</a:t>
              </a: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r>
                <a:rPr lang="da-DK" altLang="da-DK" sz="900" b="1" noProof="1" smtClean="0">
                  <a:solidFill>
                    <a:schemeClr val="tx1">
                      <a:lumMod val="50000"/>
                      <a:lumOff val="50000"/>
                    </a:schemeClr>
                  </a:solidFill>
                  <a:cs typeface="Arial" pitchFamily="34" charset="0"/>
                </a:rPr>
                <a:t>4. </a:t>
              </a:r>
              <a:r>
                <a:rPr lang="da-DK" altLang="da-DK" sz="900" noProof="1" smtClean="0">
                  <a:solidFill>
                    <a:schemeClr val="tx1">
                      <a:lumMod val="50000"/>
                      <a:lumOff val="50000"/>
                    </a:schemeClr>
                  </a:solidFill>
                  <a:cs typeface="Arial" pitchFamily="34" charset="0"/>
                </a:rPr>
                <a:t>Ønsker du at skalere billedet, så hold </a:t>
              </a:r>
              <a:r>
                <a:rPr lang="da-DK" altLang="da-DK" sz="900" b="1" noProof="1" smtClean="0">
                  <a:solidFill>
                    <a:schemeClr val="tx1">
                      <a:lumMod val="50000"/>
                      <a:lumOff val="50000"/>
                    </a:schemeClr>
                  </a:solidFill>
                  <a:cs typeface="Arial" pitchFamily="34" charset="0"/>
                </a:rPr>
                <a:t>SHIFT</a:t>
              </a:r>
              <a:r>
                <a:rPr lang="da-DK" altLang="da-DK" sz="900" noProof="1" smtClean="0">
                  <a:solidFill>
                    <a:schemeClr val="tx1">
                      <a:lumMod val="50000"/>
                      <a:lumOff val="50000"/>
                    </a:schemeClr>
                  </a:solidFill>
                  <a:cs typeface="Arial" pitchFamily="34" charset="0"/>
                </a:rPr>
                <a:t>-knappen nede, mens der trækkes i billedets hjørner</a:t>
              </a:r>
            </a:p>
          </p:txBody>
        </p:sp>
        <p:pic>
          <p:nvPicPr>
            <p:cNvPr id="1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52075" y="3722439"/>
              <a:ext cx="346982" cy="27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4"/>
            <p:cNvPicPr>
              <a:picLocks noChangeAspect="1"/>
            </p:cNvPicPr>
            <p:nvPr userDrawn="1"/>
          </p:nvPicPr>
          <p:blipFill>
            <a:blip r:embed="rId5"/>
            <a:stretch>
              <a:fillRect/>
            </a:stretch>
          </p:blipFill>
          <p:spPr>
            <a:xfrm>
              <a:off x="-1752075" y="4526425"/>
              <a:ext cx="248116" cy="288791"/>
            </a:xfrm>
            <a:prstGeom prst="rect">
              <a:avLst/>
            </a:prstGeom>
          </p:spPr>
        </p:pic>
      </p:grpSp>
      <p:pic>
        <p:nvPicPr>
          <p:cNvPr id="18" name="Billede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398400" y="1"/>
            <a:ext cx="2316480" cy="1299545"/>
          </a:xfrm>
          <a:prstGeom prst="rect">
            <a:avLst/>
          </a:prstGeom>
        </p:spPr>
      </p:pic>
    </p:spTree>
    <p:extLst>
      <p:ext uri="{BB962C8B-B14F-4D97-AF65-F5344CB8AC3E}">
        <p14:creationId xmlns:p14="http://schemas.microsoft.com/office/powerpoint/2010/main" val="42127417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og billede farvet">
    <p:spTree>
      <p:nvGrpSpPr>
        <p:cNvPr id="1" name=""/>
        <p:cNvGrpSpPr/>
        <p:nvPr/>
      </p:nvGrpSpPr>
      <p:grpSpPr>
        <a:xfrm>
          <a:off x="0" y="0"/>
          <a:ext cx="0" cy="0"/>
          <a:chOff x="0" y="0"/>
          <a:chExt cx="0" cy="0"/>
        </a:xfrm>
      </p:grpSpPr>
      <p:sp>
        <p:nvSpPr>
          <p:cNvPr id="18"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smtClean="0"/>
          </a:p>
        </p:txBody>
      </p:sp>
      <p:sp>
        <p:nvSpPr>
          <p:cNvPr id="2" name="Titel 1"/>
          <p:cNvSpPr>
            <a:spLocks noGrp="1"/>
          </p:cNvSpPr>
          <p:nvPr>
            <p:ph type="title" hasCustomPrompt="1"/>
          </p:nvPr>
        </p:nvSpPr>
        <p:spPr/>
        <p:txBody>
          <a:bodyPr/>
          <a:lstStyle>
            <a:lvl1pPr>
              <a:defRPr>
                <a:solidFill>
                  <a:schemeClr val="bg1"/>
                </a:solidFill>
              </a:defRPr>
            </a:lvl1pPr>
          </a:lstStyle>
          <a:p>
            <a:r>
              <a:rPr lang="da-DK" dirty="0" smtClean="0"/>
              <a:t>Klik og tilføj titel</a:t>
            </a:r>
            <a:endParaRPr lang="da-DK" dirty="0"/>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6430434" y="2166938"/>
            <a:ext cx="4802717" cy="3416300"/>
          </a:xfrm>
        </p:spPr>
        <p:txBody>
          <a:bodyPr tIns="432000" anchor="ctr" anchorCtr="0"/>
          <a:lstStyle>
            <a:lvl1pPr algn="ctr">
              <a:defRPr>
                <a:solidFill>
                  <a:schemeClr val="tx1">
                    <a:lumMod val="50000"/>
                    <a:lumOff val="50000"/>
                  </a:schemeClr>
                </a:solidFill>
              </a:defRPr>
            </a:lvl1pPr>
          </a:lstStyle>
          <a:p>
            <a:r>
              <a:rPr lang="nb-NO" dirty="0" smtClean="0"/>
              <a:t>Klik på ikonet og indsæt billede</a:t>
            </a:r>
            <a:endParaRPr lang="nb-NO" dirty="0"/>
          </a:p>
        </p:txBody>
      </p:sp>
      <p:pic>
        <p:nvPicPr>
          <p:cNvPr id="19"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
        <p:nvSpPr>
          <p:cNvPr id="3" name="Pladsholder til dato 2" hidden="1"/>
          <p:cNvSpPr>
            <a:spLocks noGrp="1"/>
          </p:cNvSpPr>
          <p:nvPr>
            <p:ph type="dt" sz="half" idx="10"/>
          </p:nvPr>
        </p:nvSpPr>
        <p:spPr/>
        <p:txBody>
          <a:bodyPr/>
          <a:lstStyle/>
          <a:p>
            <a:fld id="{21EFBE7D-D704-401F-9655-E38AF7A56989}" type="datetime2">
              <a:rPr lang="da-DK" smtClean="0"/>
              <a:t>14. september 2018</a:t>
            </a:fld>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smtClean="0"/>
              <a:t>Side</a:t>
            </a:r>
            <a:r>
              <a:rPr lang="da-DK" dirty="0" smtClean="0"/>
              <a:t> </a:t>
            </a:r>
            <a:fld id="{5BA07366-CB75-4AA8-9E5B-928B849F427C}" type="slidenum">
              <a:rPr lang="da-DK" smtClean="0"/>
              <a:pPr/>
              <a:t>‹nr.›</a:t>
            </a:fld>
            <a:endParaRPr lang="da-DK" dirty="0"/>
          </a:p>
        </p:txBody>
      </p:sp>
      <p:grpSp>
        <p:nvGrpSpPr>
          <p:cNvPr id="9" name="Gruppe 8"/>
          <p:cNvGrpSpPr/>
          <p:nvPr userDrawn="1"/>
        </p:nvGrpSpPr>
        <p:grpSpPr>
          <a:xfrm>
            <a:off x="-2565400" y="2166939"/>
            <a:ext cx="2565400" cy="2187589"/>
            <a:chOff x="-1924050" y="1825625"/>
            <a:chExt cx="1924050" cy="2187589"/>
          </a:xfrm>
        </p:grpSpPr>
        <p:sp>
          <p:nvSpPr>
            <p:cNvPr id="10" name="Rectangle 8"/>
            <p:cNvSpPr/>
            <p:nvPr userDrawn="1"/>
          </p:nvSpPr>
          <p:spPr bwMode="auto">
            <a:xfrm>
              <a:off x="-1924050" y="1825625"/>
              <a:ext cx="1924050" cy="1938992"/>
            </a:xfrm>
            <a:prstGeom prst="rect">
              <a:avLst/>
            </a:prstGeom>
          </p:spPr>
          <p:txBody>
            <a:bodyPr lIns="0" tIns="0" rIns="144000" bIns="0">
              <a:spAutoFit/>
            </a:bodyPr>
            <a:lstStyle/>
            <a:p>
              <a:pPr indent="0" algn="r">
                <a:lnSpc>
                  <a:spcPct val="100000"/>
                </a:lnSpc>
                <a:spcAft>
                  <a:spcPts val="0"/>
                </a:spcAft>
                <a:defRPr/>
              </a:pPr>
              <a:r>
                <a:rPr lang="da-DK" sz="900" b="1" noProof="1" smtClean="0">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TAB</a:t>
              </a:r>
              <a:r>
                <a:rPr lang="da-DK" sz="900" noProof="1" smtClean="0">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i</a:t>
              </a:r>
              <a:r>
                <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1 = Tekst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2 = Punkt-liste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3-9 = Punkt-liste indryk 13 pt.</a:t>
              </a:r>
            </a:p>
            <a:p>
              <a:pPr indent="0" algn="r">
                <a:lnSpc>
                  <a:spcPct val="100000"/>
                </a:lnSpc>
                <a:spcAft>
                  <a:spcPts val="0"/>
                </a:spcAft>
                <a:defRPr/>
              </a:pP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900" b="1"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Forøg</a:t>
              </a:r>
              <a:r>
                <a:rPr lang="da-DK" sz="900" noProof="1" smtClean="0">
                  <a:solidFill>
                    <a:schemeClr val="tx1">
                      <a:lumMod val="50000"/>
                      <a:lumOff val="50000"/>
                    </a:schemeClr>
                  </a:solidFill>
                  <a:ea typeface="Calibri" panose="020F0502020204030204" pitchFamily="34" charset="0"/>
                  <a:cs typeface="Arial" panose="020B0604020202020204" pitchFamily="34" charset="0"/>
                </a:rPr>
                <a:t> og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Formindsk</a:t>
              </a:r>
              <a:r>
                <a:rPr lang="da-DK" sz="900" noProof="1" smtClean="0">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listeniveau bruges</a:t>
              </a: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1" name="Group 6"/>
            <p:cNvGrpSpPr/>
            <p:nvPr userDrawn="1"/>
          </p:nvGrpSpPr>
          <p:grpSpPr>
            <a:xfrm>
              <a:off x="-904613" y="3807767"/>
              <a:ext cx="751501" cy="205447"/>
              <a:chOff x="-904613" y="3671696"/>
              <a:chExt cx="751501" cy="205447"/>
            </a:xfrm>
          </p:grpSpPr>
          <p:pic>
            <p:nvPicPr>
              <p:cNvPr id="12" name="Picture 2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9885" y="3671696"/>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4613" y="3671696"/>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0" name="Group 1"/>
          <p:cNvGrpSpPr/>
          <p:nvPr userDrawn="1"/>
        </p:nvGrpSpPr>
        <p:grpSpPr>
          <a:xfrm>
            <a:off x="12253011" y="2171436"/>
            <a:ext cx="2544960" cy="2157967"/>
            <a:chOff x="-1908720" y="2657249"/>
            <a:chExt cx="1908720" cy="2157967"/>
          </a:xfrm>
        </p:grpSpPr>
        <p:sp>
          <p:nvSpPr>
            <p:cNvPr id="21" name="Tekstboks 2"/>
            <p:cNvSpPr txBox="1"/>
            <p:nvPr userDrawn="1"/>
          </p:nvSpPr>
          <p:spPr bwMode="auto">
            <a:xfrm>
              <a:off x="-1908720" y="2657249"/>
              <a:ext cx="1908720" cy="1538883"/>
            </a:xfrm>
            <a:prstGeom prst="rect">
              <a:avLst/>
            </a:prstGeom>
            <a:noFill/>
          </p:spPr>
          <p:txBody>
            <a:bodyPr wrap="square" lIns="144000" tIns="0" rIns="0" bIns="0">
              <a:spAutoFit/>
            </a:bodyPr>
            <a:lstStyle/>
            <a:p>
              <a:pPr algn="l" eaLnBrk="1" hangingPunct="1">
                <a:spcAft>
                  <a:spcPts val="0"/>
                </a:spcAft>
                <a:buFontTx/>
                <a:buNone/>
                <a:defRPr/>
              </a:pPr>
              <a:r>
                <a:rPr lang="da-DK" sz="900" b="1" noProof="1" smtClean="0">
                  <a:solidFill>
                    <a:schemeClr val="tx1">
                      <a:lumMod val="50000"/>
                      <a:lumOff val="50000"/>
                    </a:schemeClr>
                  </a:solidFill>
                </a:rPr>
                <a:t>Indsæt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1.</a:t>
              </a:r>
              <a:r>
                <a:rPr lang="da-DK" sz="900" noProof="1" smtClean="0">
                  <a:solidFill>
                    <a:schemeClr val="tx1">
                      <a:lumMod val="50000"/>
                      <a:lumOff val="50000"/>
                    </a:schemeClr>
                  </a:solidFill>
                </a:rPr>
                <a:t> Klik på det lille billede-indsættelsesikon i midten</a:t>
              </a:r>
              <a:br>
                <a:rPr lang="da-DK" sz="900" noProof="1" smtClean="0">
                  <a:solidFill>
                    <a:schemeClr val="tx1">
                      <a:lumMod val="50000"/>
                      <a:lumOff val="50000"/>
                    </a:schemeClr>
                  </a:solidFill>
                </a:rPr>
              </a:br>
              <a:r>
                <a:rPr lang="da-DK" sz="900" noProof="1" smtClean="0">
                  <a:solidFill>
                    <a:schemeClr val="tx1">
                      <a:lumMod val="50000"/>
                      <a:lumOff val="50000"/>
                    </a:schemeClr>
                  </a:solidFill>
                </a:rPr>
                <a:t>af pladsholderen</a:t>
              </a:r>
            </a:p>
            <a:p>
              <a:pPr algn="l" eaLnBrk="1" hangingPunct="1">
                <a:spcBef>
                  <a:spcPts val="0"/>
                </a:spcBef>
                <a:spcAft>
                  <a:spcPts val="240"/>
                </a:spcAft>
                <a:buFontTx/>
                <a:buNone/>
                <a:defRPr/>
              </a:pPr>
              <a:r>
                <a:rPr lang="da-DK" sz="900" b="1" noProof="1" smtClean="0">
                  <a:solidFill>
                    <a:schemeClr val="tx1">
                      <a:lumMod val="50000"/>
                      <a:lumOff val="50000"/>
                    </a:schemeClr>
                  </a:solidFill>
                </a:rPr>
                <a:t>2. </a:t>
              </a:r>
              <a:r>
                <a:rPr lang="da-DK" sz="900" noProof="1" smtClean="0">
                  <a:solidFill>
                    <a:schemeClr val="tx1">
                      <a:lumMod val="50000"/>
                      <a:lumOff val="50000"/>
                    </a:schemeClr>
                  </a:solidFill>
                </a:rPr>
                <a:t>Indsæt det ønskede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3. </a:t>
              </a:r>
              <a:r>
                <a:rPr lang="da-DK" sz="900" noProof="1" smtClean="0">
                  <a:solidFill>
                    <a:schemeClr val="tx1">
                      <a:lumMod val="50000"/>
                      <a:lumOff val="50000"/>
                    </a:schemeClr>
                  </a:solidFill>
                </a:rPr>
                <a:t>Klik </a:t>
              </a:r>
              <a:r>
                <a:rPr lang="da-DK" sz="900" b="1" noProof="1" smtClean="0">
                  <a:solidFill>
                    <a:schemeClr val="tx1">
                      <a:lumMod val="50000"/>
                      <a:lumOff val="50000"/>
                    </a:schemeClr>
                  </a:solidFill>
                </a:rPr>
                <a:t>Beskær </a:t>
              </a:r>
              <a:r>
                <a:rPr lang="da-DK" sz="900" noProof="1" smtClean="0">
                  <a:solidFill>
                    <a:schemeClr val="tx1">
                      <a:lumMod val="50000"/>
                      <a:lumOff val="50000"/>
                    </a:schemeClr>
                  </a:solidFill>
                </a:rPr>
                <a:t>for at ændre</a:t>
              </a:r>
            </a:p>
            <a:p>
              <a:pPr algn="l" eaLnBrk="1" hangingPunct="1">
                <a:spcBef>
                  <a:spcPts val="0"/>
                </a:spcBef>
                <a:spcAft>
                  <a:spcPts val="240"/>
                </a:spcAft>
                <a:buFontTx/>
                <a:buNone/>
                <a:defRPr/>
              </a:pPr>
              <a:r>
                <a:rPr lang="da-DK" sz="900" noProof="1" smtClean="0">
                  <a:solidFill>
                    <a:schemeClr val="tx1">
                      <a:lumMod val="50000"/>
                      <a:lumOff val="50000"/>
                    </a:schemeClr>
                  </a:solidFill>
                </a:rPr>
                <a:t>billedets fokus/størrelse</a:t>
              </a: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r>
                <a:rPr lang="da-DK" altLang="da-DK" sz="900" b="1" noProof="1" smtClean="0">
                  <a:solidFill>
                    <a:schemeClr val="tx1">
                      <a:lumMod val="50000"/>
                      <a:lumOff val="50000"/>
                    </a:schemeClr>
                  </a:solidFill>
                  <a:cs typeface="Arial" pitchFamily="34" charset="0"/>
                </a:rPr>
                <a:t>4. </a:t>
              </a:r>
              <a:r>
                <a:rPr lang="da-DK" altLang="da-DK" sz="900" noProof="1" smtClean="0">
                  <a:solidFill>
                    <a:schemeClr val="tx1">
                      <a:lumMod val="50000"/>
                      <a:lumOff val="50000"/>
                    </a:schemeClr>
                  </a:solidFill>
                  <a:cs typeface="Arial" pitchFamily="34" charset="0"/>
                </a:rPr>
                <a:t>Ønsker du at skalere billedet, så hold </a:t>
              </a:r>
              <a:r>
                <a:rPr lang="da-DK" altLang="da-DK" sz="900" b="1" noProof="1" smtClean="0">
                  <a:solidFill>
                    <a:schemeClr val="tx1">
                      <a:lumMod val="50000"/>
                      <a:lumOff val="50000"/>
                    </a:schemeClr>
                  </a:solidFill>
                  <a:cs typeface="Arial" pitchFamily="34" charset="0"/>
                </a:rPr>
                <a:t>SHIFT</a:t>
              </a:r>
              <a:r>
                <a:rPr lang="da-DK" altLang="da-DK" sz="900" noProof="1" smtClean="0">
                  <a:solidFill>
                    <a:schemeClr val="tx1">
                      <a:lumMod val="50000"/>
                      <a:lumOff val="50000"/>
                    </a:schemeClr>
                  </a:solidFill>
                  <a:cs typeface="Arial" pitchFamily="34" charset="0"/>
                </a:rPr>
                <a:t>-knappen nede, mens der trækkes i billedets hjørner</a:t>
              </a:r>
            </a:p>
          </p:txBody>
        </p:sp>
        <p:pic>
          <p:nvPicPr>
            <p:cNvPr id="22"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2075" y="3722439"/>
              <a:ext cx="346982" cy="27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4"/>
            <p:cNvPicPr>
              <a:picLocks noChangeAspect="1"/>
            </p:cNvPicPr>
            <p:nvPr userDrawn="1"/>
          </p:nvPicPr>
          <p:blipFill>
            <a:blip r:embed="rId6"/>
            <a:stretch>
              <a:fillRect/>
            </a:stretch>
          </p:blipFill>
          <p:spPr>
            <a:xfrm>
              <a:off x="-1752075" y="4526425"/>
              <a:ext cx="248116" cy="288791"/>
            </a:xfrm>
            <a:prstGeom prst="rect">
              <a:avLst/>
            </a:prstGeom>
          </p:spPr>
        </p:pic>
      </p:grpSp>
    </p:spTree>
    <p:extLst>
      <p:ext uri="{BB962C8B-B14F-4D97-AF65-F5344CB8AC3E}">
        <p14:creationId xmlns:p14="http://schemas.microsoft.com/office/powerpoint/2010/main" val="17135286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og iko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1"/>
                </a:solidFill>
              </a:defRPr>
            </a:lvl1pPr>
          </a:lstStyle>
          <a:p>
            <a:r>
              <a:rPr lang="da-DK" dirty="0" smtClean="0"/>
              <a:t>Klik og tilføj titel</a:t>
            </a:r>
            <a:endParaRPr lang="da-DK" dirty="0"/>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2" name="Pladsholder til indhold 3"/>
          <p:cNvSpPr>
            <a:spLocks noGrp="1"/>
          </p:cNvSpPr>
          <p:nvPr>
            <p:ph sz="quarter" idx="15"/>
          </p:nvPr>
        </p:nvSpPr>
        <p:spPr>
          <a:xfrm>
            <a:off x="6430434" y="2166938"/>
            <a:ext cx="4802717" cy="3416300"/>
          </a:xfrm>
        </p:spPr>
        <p:txBody>
          <a:bodyPr/>
          <a:lstStyle>
            <a:lvl1pPr>
              <a:buClrTx/>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Pladsholder til dato 2" hidden="1"/>
          <p:cNvSpPr>
            <a:spLocks noGrp="1"/>
          </p:cNvSpPr>
          <p:nvPr>
            <p:ph type="dt" sz="half" idx="10"/>
          </p:nvPr>
        </p:nvSpPr>
        <p:spPr/>
        <p:txBody>
          <a:bodyPr/>
          <a:lstStyle/>
          <a:p>
            <a:fld id="{C14CB967-8648-4BD7-8F82-55EBC0447BCB}" type="datetime2">
              <a:rPr lang="da-DK" smtClean="0"/>
              <a:t>14. september 2018</a:t>
            </a:fld>
            <a:endParaRPr lang="da-DK" dirty="0"/>
          </a:p>
        </p:txBody>
      </p:sp>
      <p:sp>
        <p:nvSpPr>
          <p:cNvPr id="4" name="Pladsholder til sidefod 3"/>
          <p:cNvSpPr>
            <a:spLocks noGrp="1"/>
          </p:cNvSpPr>
          <p:nvPr>
            <p:ph type="ftr" sz="quarter" idx="11"/>
          </p:nvPr>
        </p:nvSpPr>
        <p:spPr/>
        <p:txBody>
          <a:bodyPr/>
          <a:lstStyle>
            <a:lvl1pPr>
              <a:defRPr>
                <a:solidFill>
                  <a:schemeClr val="tx1"/>
                </a:solidFill>
              </a:defRPr>
            </a:lvl1p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5" name="Pladsholder til diasnummer 4"/>
          <p:cNvSpPr>
            <a:spLocks noGrp="1"/>
          </p:cNvSpPr>
          <p:nvPr>
            <p:ph type="sldNum" sz="quarter" idx="12"/>
          </p:nvPr>
        </p:nvSpPr>
        <p:spPr/>
        <p:txBody>
          <a:bodyPr/>
          <a:lstStyle>
            <a:lvl1pPr>
              <a:defRPr>
                <a:solidFill>
                  <a:schemeClr val="tx1"/>
                </a:solidFill>
              </a:defRPr>
            </a:lvl1pPr>
          </a:lstStyle>
          <a:p>
            <a:r>
              <a:rPr lang="da-DK" cap="all" smtClean="0"/>
              <a:t>Side</a:t>
            </a:r>
            <a:r>
              <a:rPr lang="da-DK" smtClean="0"/>
              <a:t> </a:t>
            </a:r>
            <a:fld id="{5BA07366-CB75-4AA8-9E5B-928B849F427C}" type="slidenum">
              <a:rPr lang="da-DK" smtClean="0"/>
              <a:pPr/>
              <a:t>‹nr.›</a:t>
            </a:fld>
            <a:endParaRPr lang="da-DK" dirty="0"/>
          </a:p>
        </p:txBody>
      </p:sp>
      <p:grpSp>
        <p:nvGrpSpPr>
          <p:cNvPr id="9" name="Gruppe 8"/>
          <p:cNvGrpSpPr/>
          <p:nvPr userDrawn="1"/>
        </p:nvGrpSpPr>
        <p:grpSpPr>
          <a:xfrm>
            <a:off x="-2565400" y="2166939"/>
            <a:ext cx="2565400" cy="2187589"/>
            <a:chOff x="-1924050" y="1825625"/>
            <a:chExt cx="1924050" cy="2187589"/>
          </a:xfrm>
        </p:grpSpPr>
        <p:sp>
          <p:nvSpPr>
            <p:cNvPr id="10" name="Rectangle 8"/>
            <p:cNvSpPr/>
            <p:nvPr userDrawn="1"/>
          </p:nvSpPr>
          <p:spPr bwMode="auto">
            <a:xfrm>
              <a:off x="-1924050" y="1825625"/>
              <a:ext cx="1924050" cy="1938992"/>
            </a:xfrm>
            <a:prstGeom prst="rect">
              <a:avLst/>
            </a:prstGeom>
          </p:spPr>
          <p:txBody>
            <a:bodyPr lIns="0" tIns="0" rIns="144000" bIns="0">
              <a:spAutoFit/>
            </a:bodyPr>
            <a:lstStyle/>
            <a:p>
              <a:pPr indent="0" algn="r">
                <a:lnSpc>
                  <a:spcPct val="100000"/>
                </a:lnSpc>
                <a:spcAft>
                  <a:spcPts val="0"/>
                </a:spcAft>
                <a:defRPr/>
              </a:pPr>
              <a:r>
                <a:rPr lang="da-DK" sz="900" b="1" noProof="1" smtClean="0">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TAB</a:t>
              </a:r>
              <a:r>
                <a:rPr lang="da-DK" sz="900" noProof="1" smtClean="0">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i</a:t>
              </a:r>
              <a:r>
                <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1 = Tekst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2 = Punkt-liste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3-9 = Punkt-liste indryk 13 pt.</a:t>
              </a:r>
            </a:p>
            <a:p>
              <a:pPr indent="0" algn="r">
                <a:lnSpc>
                  <a:spcPct val="100000"/>
                </a:lnSpc>
                <a:spcAft>
                  <a:spcPts val="0"/>
                </a:spcAft>
                <a:defRPr/>
              </a:pP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900" b="1"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Forøg</a:t>
              </a:r>
              <a:r>
                <a:rPr lang="da-DK" sz="900" noProof="1" smtClean="0">
                  <a:solidFill>
                    <a:schemeClr val="tx1">
                      <a:lumMod val="50000"/>
                      <a:lumOff val="50000"/>
                    </a:schemeClr>
                  </a:solidFill>
                  <a:ea typeface="Calibri" panose="020F0502020204030204" pitchFamily="34" charset="0"/>
                  <a:cs typeface="Arial" panose="020B0604020202020204" pitchFamily="34" charset="0"/>
                </a:rPr>
                <a:t> og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Formindsk</a:t>
              </a:r>
              <a:r>
                <a:rPr lang="da-DK" sz="900" noProof="1" smtClean="0">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listeniveau bruges</a:t>
              </a: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1" name="Group 6"/>
            <p:cNvGrpSpPr/>
            <p:nvPr userDrawn="1"/>
          </p:nvGrpSpPr>
          <p:grpSpPr>
            <a:xfrm>
              <a:off x="-904613" y="3807767"/>
              <a:ext cx="751501" cy="205447"/>
              <a:chOff x="-904613" y="3671696"/>
              <a:chExt cx="751501" cy="205447"/>
            </a:xfrm>
          </p:grpSpPr>
          <p:pic>
            <p:nvPicPr>
              <p:cNvPr id="12" name="Picture 2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885" y="3671696"/>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4613" y="3671696"/>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0" name="Billed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96205" y="1"/>
            <a:ext cx="2316480" cy="1299545"/>
          </a:xfrm>
          <a:prstGeom prst="rect">
            <a:avLst/>
          </a:prstGeom>
        </p:spPr>
      </p:pic>
      <p:grpSp>
        <p:nvGrpSpPr>
          <p:cNvPr id="21" name="Group 1"/>
          <p:cNvGrpSpPr/>
          <p:nvPr userDrawn="1"/>
        </p:nvGrpSpPr>
        <p:grpSpPr>
          <a:xfrm>
            <a:off x="12253011" y="2171436"/>
            <a:ext cx="2544960" cy="2157967"/>
            <a:chOff x="-1908720" y="2657249"/>
            <a:chExt cx="1908720" cy="2157967"/>
          </a:xfrm>
        </p:grpSpPr>
        <p:sp>
          <p:nvSpPr>
            <p:cNvPr id="23" name="Tekstboks 2"/>
            <p:cNvSpPr txBox="1"/>
            <p:nvPr userDrawn="1"/>
          </p:nvSpPr>
          <p:spPr bwMode="auto">
            <a:xfrm>
              <a:off x="-1908720" y="2657249"/>
              <a:ext cx="1908720" cy="1538883"/>
            </a:xfrm>
            <a:prstGeom prst="rect">
              <a:avLst/>
            </a:prstGeom>
            <a:noFill/>
          </p:spPr>
          <p:txBody>
            <a:bodyPr wrap="square" lIns="144000" tIns="0" rIns="0" bIns="0">
              <a:spAutoFit/>
            </a:bodyPr>
            <a:lstStyle/>
            <a:p>
              <a:pPr algn="l" eaLnBrk="1" hangingPunct="1">
                <a:spcAft>
                  <a:spcPts val="0"/>
                </a:spcAft>
                <a:buFontTx/>
                <a:buNone/>
                <a:defRPr/>
              </a:pPr>
              <a:r>
                <a:rPr lang="da-DK" sz="900" b="1" noProof="1" smtClean="0">
                  <a:solidFill>
                    <a:schemeClr val="tx1">
                      <a:lumMod val="50000"/>
                      <a:lumOff val="50000"/>
                    </a:schemeClr>
                  </a:solidFill>
                </a:rPr>
                <a:t>Indsæt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1.</a:t>
              </a:r>
              <a:r>
                <a:rPr lang="da-DK" sz="900" noProof="1" smtClean="0">
                  <a:solidFill>
                    <a:schemeClr val="tx1">
                      <a:lumMod val="50000"/>
                      <a:lumOff val="50000"/>
                    </a:schemeClr>
                  </a:solidFill>
                </a:rPr>
                <a:t> Klik på det lille billede-indsættelsesikon i midten</a:t>
              </a:r>
              <a:br>
                <a:rPr lang="da-DK" sz="900" noProof="1" smtClean="0">
                  <a:solidFill>
                    <a:schemeClr val="tx1">
                      <a:lumMod val="50000"/>
                      <a:lumOff val="50000"/>
                    </a:schemeClr>
                  </a:solidFill>
                </a:rPr>
              </a:br>
              <a:r>
                <a:rPr lang="da-DK" sz="900" noProof="1" smtClean="0">
                  <a:solidFill>
                    <a:schemeClr val="tx1">
                      <a:lumMod val="50000"/>
                      <a:lumOff val="50000"/>
                    </a:schemeClr>
                  </a:solidFill>
                </a:rPr>
                <a:t>af pladsholderen</a:t>
              </a:r>
            </a:p>
            <a:p>
              <a:pPr algn="l" eaLnBrk="1" hangingPunct="1">
                <a:spcBef>
                  <a:spcPts val="0"/>
                </a:spcBef>
                <a:spcAft>
                  <a:spcPts val="240"/>
                </a:spcAft>
                <a:buFontTx/>
                <a:buNone/>
                <a:defRPr/>
              </a:pPr>
              <a:r>
                <a:rPr lang="da-DK" sz="900" b="1" noProof="1" smtClean="0">
                  <a:solidFill>
                    <a:schemeClr val="tx1">
                      <a:lumMod val="50000"/>
                      <a:lumOff val="50000"/>
                    </a:schemeClr>
                  </a:solidFill>
                </a:rPr>
                <a:t>2. </a:t>
              </a:r>
              <a:r>
                <a:rPr lang="da-DK" sz="900" noProof="1" smtClean="0">
                  <a:solidFill>
                    <a:schemeClr val="tx1">
                      <a:lumMod val="50000"/>
                      <a:lumOff val="50000"/>
                    </a:schemeClr>
                  </a:solidFill>
                </a:rPr>
                <a:t>Indsæt det ønskede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3. </a:t>
              </a:r>
              <a:r>
                <a:rPr lang="da-DK" sz="900" noProof="1" smtClean="0">
                  <a:solidFill>
                    <a:schemeClr val="tx1">
                      <a:lumMod val="50000"/>
                      <a:lumOff val="50000"/>
                    </a:schemeClr>
                  </a:solidFill>
                </a:rPr>
                <a:t>Klik </a:t>
              </a:r>
              <a:r>
                <a:rPr lang="da-DK" sz="900" b="1" noProof="1" smtClean="0">
                  <a:solidFill>
                    <a:schemeClr val="tx1">
                      <a:lumMod val="50000"/>
                      <a:lumOff val="50000"/>
                    </a:schemeClr>
                  </a:solidFill>
                </a:rPr>
                <a:t>Beskær </a:t>
              </a:r>
              <a:r>
                <a:rPr lang="da-DK" sz="900" noProof="1" smtClean="0">
                  <a:solidFill>
                    <a:schemeClr val="tx1">
                      <a:lumMod val="50000"/>
                      <a:lumOff val="50000"/>
                    </a:schemeClr>
                  </a:solidFill>
                </a:rPr>
                <a:t>for at ændre</a:t>
              </a:r>
            </a:p>
            <a:p>
              <a:pPr algn="l" eaLnBrk="1" hangingPunct="1">
                <a:spcBef>
                  <a:spcPts val="0"/>
                </a:spcBef>
                <a:spcAft>
                  <a:spcPts val="240"/>
                </a:spcAft>
                <a:buFontTx/>
                <a:buNone/>
                <a:defRPr/>
              </a:pPr>
              <a:r>
                <a:rPr lang="da-DK" sz="900" noProof="1" smtClean="0">
                  <a:solidFill>
                    <a:schemeClr val="tx1">
                      <a:lumMod val="50000"/>
                      <a:lumOff val="50000"/>
                    </a:schemeClr>
                  </a:solidFill>
                </a:rPr>
                <a:t>billedets fokus/størrelse</a:t>
              </a: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r>
                <a:rPr lang="da-DK" altLang="da-DK" sz="900" b="1" noProof="1" smtClean="0">
                  <a:solidFill>
                    <a:schemeClr val="tx1">
                      <a:lumMod val="50000"/>
                      <a:lumOff val="50000"/>
                    </a:schemeClr>
                  </a:solidFill>
                  <a:cs typeface="Arial" pitchFamily="34" charset="0"/>
                </a:rPr>
                <a:t>4. </a:t>
              </a:r>
              <a:r>
                <a:rPr lang="da-DK" altLang="da-DK" sz="900" noProof="1" smtClean="0">
                  <a:solidFill>
                    <a:schemeClr val="tx1">
                      <a:lumMod val="50000"/>
                      <a:lumOff val="50000"/>
                    </a:schemeClr>
                  </a:solidFill>
                  <a:cs typeface="Arial" pitchFamily="34" charset="0"/>
                </a:rPr>
                <a:t>Ønsker du at skalere billedet, så hold </a:t>
              </a:r>
              <a:r>
                <a:rPr lang="da-DK" altLang="da-DK" sz="900" b="1" noProof="1" smtClean="0">
                  <a:solidFill>
                    <a:schemeClr val="tx1">
                      <a:lumMod val="50000"/>
                      <a:lumOff val="50000"/>
                    </a:schemeClr>
                  </a:solidFill>
                  <a:cs typeface="Arial" pitchFamily="34" charset="0"/>
                </a:rPr>
                <a:t>SHIFT</a:t>
              </a:r>
              <a:r>
                <a:rPr lang="da-DK" altLang="da-DK" sz="900" noProof="1" smtClean="0">
                  <a:solidFill>
                    <a:schemeClr val="tx1">
                      <a:lumMod val="50000"/>
                      <a:lumOff val="50000"/>
                    </a:schemeClr>
                  </a:solidFill>
                  <a:cs typeface="Arial" pitchFamily="34" charset="0"/>
                </a:rPr>
                <a:t>-knappen nede, mens der trækkes i billedets hjørner</a:t>
              </a:r>
            </a:p>
          </p:txBody>
        </p:sp>
        <p:pic>
          <p:nvPicPr>
            <p:cNvPr id="24"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2075" y="3722439"/>
              <a:ext cx="346982" cy="27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4"/>
            <p:cNvPicPr>
              <a:picLocks noChangeAspect="1"/>
            </p:cNvPicPr>
            <p:nvPr userDrawn="1"/>
          </p:nvPicPr>
          <p:blipFill>
            <a:blip r:embed="rId6"/>
            <a:stretch>
              <a:fillRect/>
            </a:stretch>
          </p:blipFill>
          <p:spPr>
            <a:xfrm>
              <a:off x="-1752075" y="4526425"/>
              <a:ext cx="248116" cy="288791"/>
            </a:xfrm>
            <a:prstGeom prst="rect">
              <a:avLst/>
            </a:prstGeom>
          </p:spPr>
        </p:pic>
      </p:grpSp>
    </p:spTree>
    <p:extLst>
      <p:ext uri="{BB962C8B-B14F-4D97-AF65-F5344CB8AC3E}">
        <p14:creationId xmlns:p14="http://schemas.microsoft.com/office/powerpoint/2010/main" val="23786852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og ikon farvet">
    <p:spTree>
      <p:nvGrpSpPr>
        <p:cNvPr id="1" name=""/>
        <p:cNvGrpSpPr/>
        <p:nvPr/>
      </p:nvGrpSpPr>
      <p:grpSpPr>
        <a:xfrm>
          <a:off x="0" y="0"/>
          <a:ext cx="0" cy="0"/>
          <a:chOff x="0" y="0"/>
          <a:chExt cx="0" cy="0"/>
        </a:xfrm>
      </p:grpSpPr>
      <p:sp>
        <p:nvSpPr>
          <p:cNvPr id="18"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smtClean="0"/>
          </a:p>
        </p:txBody>
      </p:sp>
      <p:sp>
        <p:nvSpPr>
          <p:cNvPr id="2" name="Titel 1"/>
          <p:cNvSpPr>
            <a:spLocks noGrp="1"/>
          </p:cNvSpPr>
          <p:nvPr>
            <p:ph type="title" hasCustomPrompt="1"/>
          </p:nvPr>
        </p:nvSpPr>
        <p:spPr/>
        <p:txBody>
          <a:bodyPr/>
          <a:lstStyle>
            <a:lvl1pPr>
              <a:defRPr>
                <a:solidFill>
                  <a:schemeClr val="bg1"/>
                </a:solidFill>
              </a:defRPr>
            </a:lvl1pPr>
          </a:lstStyle>
          <a:p>
            <a:r>
              <a:rPr lang="da-DK" dirty="0" smtClean="0"/>
              <a:t>Klik og tilføj titel</a:t>
            </a:r>
            <a:endParaRPr lang="da-DK" dirty="0"/>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2" name="Pladsholder til indhold 3"/>
          <p:cNvSpPr>
            <a:spLocks noGrp="1"/>
          </p:cNvSpPr>
          <p:nvPr>
            <p:ph sz="quarter" idx="15"/>
          </p:nvPr>
        </p:nvSpPr>
        <p:spPr>
          <a:xfrm>
            <a:off x="6430434" y="2166938"/>
            <a:ext cx="4802717"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Pladsholder til dato 2" hidden="1"/>
          <p:cNvSpPr>
            <a:spLocks noGrp="1"/>
          </p:cNvSpPr>
          <p:nvPr>
            <p:ph type="dt" sz="half" idx="10"/>
          </p:nvPr>
        </p:nvSpPr>
        <p:spPr/>
        <p:txBody>
          <a:bodyPr/>
          <a:lstStyle/>
          <a:p>
            <a:fld id="{A2AD69BA-CCB1-4DF7-BC50-76FE9F23B412}" type="datetime2">
              <a:rPr lang="da-DK" smtClean="0"/>
              <a:t>14. september 2018</a:t>
            </a:fld>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smtClean="0"/>
              <a:t>Side</a:t>
            </a:r>
            <a:r>
              <a:rPr lang="da-DK" dirty="0" smtClean="0"/>
              <a:t> </a:t>
            </a:r>
            <a:fld id="{5BA07366-CB75-4AA8-9E5B-928B849F427C}" type="slidenum">
              <a:rPr lang="da-DK" smtClean="0"/>
              <a:pPr/>
              <a:t>‹nr.›</a:t>
            </a:fld>
            <a:endParaRPr lang="da-DK" dirty="0"/>
          </a:p>
        </p:txBody>
      </p:sp>
      <p:grpSp>
        <p:nvGrpSpPr>
          <p:cNvPr id="9" name="Gruppe 8"/>
          <p:cNvGrpSpPr/>
          <p:nvPr userDrawn="1"/>
        </p:nvGrpSpPr>
        <p:grpSpPr>
          <a:xfrm>
            <a:off x="-2565400" y="2166939"/>
            <a:ext cx="2565400" cy="2187589"/>
            <a:chOff x="-1924050" y="1825625"/>
            <a:chExt cx="1924050" cy="2187589"/>
          </a:xfrm>
        </p:grpSpPr>
        <p:sp>
          <p:nvSpPr>
            <p:cNvPr id="10" name="Rectangle 8"/>
            <p:cNvSpPr/>
            <p:nvPr userDrawn="1"/>
          </p:nvSpPr>
          <p:spPr bwMode="auto">
            <a:xfrm>
              <a:off x="-1924050" y="1825625"/>
              <a:ext cx="1924050" cy="1938992"/>
            </a:xfrm>
            <a:prstGeom prst="rect">
              <a:avLst/>
            </a:prstGeom>
          </p:spPr>
          <p:txBody>
            <a:bodyPr lIns="0" tIns="0" rIns="144000" bIns="0">
              <a:spAutoFit/>
            </a:bodyPr>
            <a:lstStyle/>
            <a:p>
              <a:pPr indent="0" algn="r">
                <a:lnSpc>
                  <a:spcPct val="100000"/>
                </a:lnSpc>
                <a:spcAft>
                  <a:spcPts val="0"/>
                </a:spcAft>
                <a:defRPr/>
              </a:pPr>
              <a:r>
                <a:rPr lang="da-DK" sz="900" b="1" noProof="1" smtClean="0">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TAB</a:t>
              </a:r>
              <a:r>
                <a:rPr lang="da-DK" sz="900" noProof="1" smtClean="0">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i</a:t>
              </a:r>
              <a:r>
                <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1 = Tekst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2 = Punkt-liste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3-9 = Punkt-liste indryk 13 pt.</a:t>
              </a:r>
            </a:p>
            <a:p>
              <a:pPr indent="0" algn="r">
                <a:lnSpc>
                  <a:spcPct val="100000"/>
                </a:lnSpc>
                <a:spcAft>
                  <a:spcPts val="0"/>
                </a:spcAft>
                <a:defRPr/>
              </a:pP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900" b="1"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Forøg</a:t>
              </a:r>
              <a:r>
                <a:rPr lang="da-DK" sz="900" noProof="1" smtClean="0">
                  <a:solidFill>
                    <a:schemeClr val="tx1">
                      <a:lumMod val="50000"/>
                      <a:lumOff val="50000"/>
                    </a:schemeClr>
                  </a:solidFill>
                  <a:ea typeface="Calibri" panose="020F0502020204030204" pitchFamily="34" charset="0"/>
                  <a:cs typeface="Arial" panose="020B0604020202020204" pitchFamily="34" charset="0"/>
                </a:rPr>
                <a:t> og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Formindsk</a:t>
              </a:r>
              <a:r>
                <a:rPr lang="da-DK" sz="900" noProof="1" smtClean="0">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listeniveau bruges</a:t>
              </a: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1" name="Group 6"/>
            <p:cNvGrpSpPr/>
            <p:nvPr userDrawn="1"/>
          </p:nvGrpSpPr>
          <p:grpSpPr>
            <a:xfrm>
              <a:off x="-904613" y="3807767"/>
              <a:ext cx="751501" cy="205447"/>
              <a:chOff x="-904613" y="3671696"/>
              <a:chExt cx="751501" cy="205447"/>
            </a:xfrm>
          </p:grpSpPr>
          <p:pic>
            <p:nvPicPr>
              <p:cNvPr id="12" name="Picture 2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885" y="3671696"/>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4613" y="3671696"/>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0" name="Billed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96205" y="1"/>
            <a:ext cx="2316480" cy="1299545"/>
          </a:xfrm>
          <a:prstGeom prst="rect">
            <a:avLst/>
          </a:prstGeom>
        </p:spPr>
      </p:pic>
      <p:grpSp>
        <p:nvGrpSpPr>
          <p:cNvPr id="21" name="Group 1"/>
          <p:cNvGrpSpPr/>
          <p:nvPr userDrawn="1"/>
        </p:nvGrpSpPr>
        <p:grpSpPr>
          <a:xfrm>
            <a:off x="12253011" y="2171436"/>
            <a:ext cx="2544960" cy="2157967"/>
            <a:chOff x="-1908720" y="2657249"/>
            <a:chExt cx="1908720" cy="2157967"/>
          </a:xfrm>
        </p:grpSpPr>
        <p:sp>
          <p:nvSpPr>
            <p:cNvPr id="23" name="Tekstboks 2"/>
            <p:cNvSpPr txBox="1"/>
            <p:nvPr userDrawn="1"/>
          </p:nvSpPr>
          <p:spPr bwMode="auto">
            <a:xfrm>
              <a:off x="-1908720" y="2657249"/>
              <a:ext cx="1908720" cy="1538883"/>
            </a:xfrm>
            <a:prstGeom prst="rect">
              <a:avLst/>
            </a:prstGeom>
            <a:noFill/>
          </p:spPr>
          <p:txBody>
            <a:bodyPr wrap="square" lIns="144000" tIns="0" rIns="0" bIns="0">
              <a:spAutoFit/>
            </a:bodyPr>
            <a:lstStyle/>
            <a:p>
              <a:pPr algn="l" eaLnBrk="1" hangingPunct="1">
                <a:spcAft>
                  <a:spcPts val="0"/>
                </a:spcAft>
                <a:buFontTx/>
                <a:buNone/>
                <a:defRPr/>
              </a:pPr>
              <a:r>
                <a:rPr lang="da-DK" sz="900" b="1" noProof="1" smtClean="0">
                  <a:solidFill>
                    <a:schemeClr val="tx1">
                      <a:lumMod val="50000"/>
                      <a:lumOff val="50000"/>
                    </a:schemeClr>
                  </a:solidFill>
                </a:rPr>
                <a:t>Indsæt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1.</a:t>
              </a:r>
              <a:r>
                <a:rPr lang="da-DK" sz="900" noProof="1" smtClean="0">
                  <a:solidFill>
                    <a:schemeClr val="tx1">
                      <a:lumMod val="50000"/>
                      <a:lumOff val="50000"/>
                    </a:schemeClr>
                  </a:solidFill>
                </a:rPr>
                <a:t> Klik på det lille billede-indsættelsesikon i midten</a:t>
              </a:r>
              <a:br>
                <a:rPr lang="da-DK" sz="900" noProof="1" smtClean="0">
                  <a:solidFill>
                    <a:schemeClr val="tx1">
                      <a:lumMod val="50000"/>
                      <a:lumOff val="50000"/>
                    </a:schemeClr>
                  </a:solidFill>
                </a:rPr>
              </a:br>
              <a:r>
                <a:rPr lang="da-DK" sz="900" noProof="1" smtClean="0">
                  <a:solidFill>
                    <a:schemeClr val="tx1">
                      <a:lumMod val="50000"/>
                      <a:lumOff val="50000"/>
                    </a:schemeClr>
                  </a:solidFill>
                </a:rPr>
                <a:t>af pladsholderen</a:t>
              </a:r>
            </a:p>
            <a:p>
              <a:pPr algn="l" eaLnBrk="1" hangingPunct="1">
                <a:spcBef>
                  <a:spcPts val="0"/>
                </a:spcBef>
                <a:spcAft>
                  <a:spcPts val="240"/>
                </a:spcAft>
                <a:buFontTx/>
                <a:buNone/>
                <a:defRPr/>
              </a:pPr>
              <a:r>
                <a:rPr lang="da-DK" sz="900" b="1" noProof="1" smtClean="0">
                  <a:solidFill>
                    <a:schemeClr val="tx1">
                      <a:lumMod val="50000"/>
                      <a:lumOff val="50000"/>
                    </a:schemeClr>
                  </a:solidFill>
                </a:rPr>
                <a:t>2. </a:t>
              </a:r>
              <a:r>
                <a:rPr lang="da-DK" sz="900" noProof="1" smtClean="0">
                  <a:solidFill>
                    <a:schemeClr val="tx1">
                      <a:lumMod val="50000"/>
                      <a:lumOff val="50000"/>
                    </a:schemeClr>
                  </a:solidFill>
                </a:rPr>
                <a:t>Indsæt det ønskede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3. </a:t>
              </a:r>
              <a:r>
                <a:rPr lang="da-DK" sz="900" noProof="1" smtClean="0">
                  <a:solidFill>
                    <a:schemeClr val="tx1">
                      <a:lumMod val="50000"/>
                      <a:lumOff val="50000"/>
                    </a:schemeClr>
                  </a:solidFill>
                </a:rPr>
                <a:t>Klik </a:t>
              </a:r>
              <a:r>
                <a:rPr lang="da-DK" sz="900" b="1" noProof="1" smtClean="0">
                  <a:solidFill>
                    <a:schemeClr val="tx1">
                      <a:lumMod val="50000"/>
                      <a:lumOff val="50000"/>
                    </a:schemeClr>
                  </a:solidFill>
                </a:rPr>
                <a:t>Beskær </a:t>
              </a:r>
              <a:r>
                <a:rPr lang="da-DK" sz="900" noProof="1" smtClean="0">
                  <a:solidFill>
                    <a:schemeClr val="tx1">
                      <a:lumMod val="50000"/>
                      <a:lumOff val="50000"/>
                    </a:schemeClr>
                  </a:solidFill>
                </a:rPr>
                <a:t>for at ændre</a:t>
              </a:r>
            </a:p>
            <a:p>
              <a:pPr algn="l" eaLnBrk="1" hangingPunct="1">
                <a:spcBef>
                  <a:spcPts val="0"/>
                </a:spcBef>
                <a:spcAft>
                  <a:spcPts val="240"/>
                </a:spcAft>
                <a:buFontTx/>
                <a:buNone/>
                <a:defRPr/>
              </a:pPr>
              <a:r>
                <a:rPr lang="da-DK" sz="900" noProof="1" smtClean="0">
                  <a:solidFill>
                    <a:schemeClr val="tx1">
                      <a:lumMod val="50000"/>
                      <a:lumOff val="50000"/>
                    </a:schemeClr>
                  </a:solidFill>
                </a:rPr>
                <a:t>billedets fokus/størrelse</a:t>
              </a: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r>
                <a:rPr lang="da-DK" altLang="da-DK" sz="900" b="1" noProof="1" smtClean="0">
                  <a:solidFill>
                    <a:schemeClr val="tx1">
                      <a:lumMod val="50000"/>
                      <a:lumOff val="50000"/>
                    </a:schemeClr>
                  </a:solidFill>
                  <a:cs typeface="Arial" pitchFamily="34" charset="0"/>
                </a:rPr>
                <a:t>4. </a:t>
              </a:r>
              <a:r>
                <a:rPr lang="da-DK" altLang="da-DK" sz="900" noProof="1" smtClean="0">
                  <a:solidFill>
                    <a:schemeClr val="tx1">
                      <a:lumMod val="50000"/>
                      <a:lumOff val="50000"/>
                    </a:schemeClr>
                  </a:solidFill>
                  <a:cs typeface="Arial" pitchFamily="34" charset="0"/>
                </a:rPr>
                <a:t>Ønsker du at skalere billedet, så hold </a:t>
              </a:r>
              <a:r>
                <a:rPr lang="da-DK" altLang="da-DK" sz="900" b="1" noProof="1" smtClean="0">
                  <a:solidFill>
                    <a:schemeClr val="tx1">
                      <a:lumMod val="50000"/>
                      <a:lumOff val="50000"/>
                    </a:schemeClr>
                  </a:solidFill>
                  <a:cs typeface="Arial" pitchFamily="34" charset="0"/>
                </a:rPr>
                <a:t>SHIFT</a:t>
              </a:r>
              <a:r>
                <a:rPr lang="da-DK" altLang="da-DK" sz="900" noProof="1" smtClean="0">
                  <a:solidFill>
                    <a:schemeClr val="tx1">
                      <a:lumMod val="50000"/>
                      <a:lumOff val="50000"/>
                    </a:schemeClr>
                  </a:solidFill>
                  <a:cs typeface="Arial" pitchFamily="34" charset="0"/>
                </a:rPr>
                <a:t>-knappen nede, mens der trækkes i billedets hjørner</a:t>
              </a:r>
            </a:p>
          </p:txBody>
        </p:sp>
        <p:pic>
          <p:nvPicPr>
            <p:cNvPr id="24"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2075" y="3722439"/>
              <a:ext cx="346982" cy="27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4"/>
            <p:cNvPicPr>
              <a:picLocks noChangeAspect="1"/>
            </p:cNvPicPr>
            <p:nvPr userDrawn="1"/>
          </p:nvPicPr>
          <p:blipFill>
            <a:blip r:embed="rId6"/>
            <a:stretch>
              <a:fillRect/>
            </a:stretch>
          </p:blipFill>
          <p:spPr>
            <a:xfrm>
              <a:off x="-1752075" y="4526425"/>
              <a:ext cx="248116" cy="288791"/>
            </a:xfrm>
            <a:prstGeom prst="rect">
              <a:avLst/>
            </a:prstGeom>
          </p:spPr>
        </p:pic>
      </p:grpSp>
      <p:pic>
        <p:nvPicPr>
          <p:cNvPr id="26" name="Picture logo"/>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Tree>
    <p:extLst>
      <p:ext uri="{BB962C8B-B14F-4D97-AF65-F5344CB8AC3E}">
        <p14:creationId xmlns:p14="http://schemas.microsoft.com/office/powerpoint/2010/main" val="21664181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smtClean="0"/>
              <a:t>Klik og tilføj titel</a:t>
            </a:r>
            <a:endParaRPr lang="da-DK" dirty="0"/>
          </a:p>
        </p:txBody>
      </p:sp>
      <p:sp>
        <p:nvSpPr>
          <p:cNvPr id="14" name="Pladsholder til dato 13" hidden="1"/>
          <p:cNvSpPr>
            <a:spLocks noGrp="1"/>
          </p:cNvSpPr>
          <p:nvPr>
            <p:ph type="dt" sz="half" idx="10"/>
          </p:nvPr>
        </p:nvSpPr>
        <p:spPr/>
        <p:txBody>
          <a:bodyPr/>
          <a:lstStyle/>
          <a:p>
            <a:fld id="{17E1F2E4-FDBA-4780-9F54-F6FE3418554E}" type="datetime2">
              <a:rPr lang="da-DK" smtClean="0"/>
              <a:t>14. september 2018</a:t>
            </a:fld>
            <a:endParaRPr lang="da-DK" dirty="0"/>
          </a:p>
        </p:txBody>
      </p:sp>
      <p:sp>
        <p:nvSpPr>
          <p:cNvPr id="15" name="Pladsholder til sidefod 14"/>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20" name="Pladsholder til diasnummer 19"/>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‹nr.›</a:t>
            </a:fld>
            <a:endParaRPr lang="da-DK"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18026" y="5013176"/>
            <a:ext cx="3513876" cy="1848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Box 12"/>
          <p:cNvSpPr txBox="1">
            <a:spLocks noChangeArrowheads="1"/>
          </p:cNvSpPr>
          <p:nvPr userDrawn="1"/>
        </p:nvSpPr>
        <p:spPr bwMode="auto">
          <a:xfrm>
            <a:off x="-3801229" y="4004484"/>
            <a:ext cx="3801229" cy="109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144000" bIns="0" anchor="b" anchorCtr="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For at indsætte sidefod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1. </a:t>
            </a:r>
            <a:r>
              <a:rPr kumimoji="0" lang="da-DK" alt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Vælg </a:t>
            </a:r>
            <a:r>
              <a:rPr kumimoji="0" lang="da-DK" alt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Indsæt</a:t>
            </a:r>
            <a:r>
              <a:rPr kumimoji="0" lang="da-DK" alt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 i topmenuen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2. </a:t>
            </a:r>
            <a:r>
              <a:rPr kumimoji="0" lang="da-DK" alt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Vælg </a:t>
            </a:r>
            <a:r>
              <a:rPr kumimoji="0" lang="da-DK" alt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Sidehoved og Sidefod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3. </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Sæt hak i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Diasnummer</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4. </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Indsæt ønsket indhold i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Sidefod</a:t>
            </a:r>
            <a:endPar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5. </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Vælg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Anvend på alle </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eller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Anvend</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 hvis det kun skal være på et enkelt slide</a:t>
            </a:r>
          </a:p>
          <a:p>
            <a:pPr marL="0" marR="0" lvl="0" indent="0" algn="r" defTabSz="914400" rtl="0" eaLnBrk="1" fontAlgn="auto" latinLnBrk="0" hangingPunct="1">
              <a:lnSpc>
                <a:spcPct val="100000"/>
              </a:lnSpc>
              <a:spcBef>
                <a:spcPts val="0"/>
              </a:spcBef>
              <a:spcAft>
                <a:spcPts val="240"/>
              </a:spcAft>
              <a:buClrTx/>
              <a:buSzTx/>
              <a:buFontTx/>
              <a:buNone/>
              <a:tabLst/>
              <a:defRPr/>
            </a:pPr>
            <a:endPar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endParaRPr>
          </a:p>
        </p:txBody>
      </p:sp>
      <p:grpSp>
        <p:nvGrpSpPr>
          <p:cNvPr id="11" name="Gruppe 10"/>
          <p:cNvGrpSpPr/>
          <p:nvPr userDrawn="1"/>
        </p:nvGrpSpPr>
        <p:grpSpPr>
          <a:xfrm>
            <a:off x="-2565400" y="1556792"/>
            <a:ext cx="2565400" cy="2027108"/>
            <a:chOff x="-1924050" y="1825625"/>
            <a:chExt cx="1924050" cy="2027108"/>
          </a:xfrm>
        </p:grpSpPr>
        <p:sp>
          <p:nvSpPr>
            <p:cNvPr id="12" name="Rectangle 8"/>
            <p:cNvSpPr/>
            <p:nvPr userDrawn="1"/>
          </p:nvSpPr>
          <p:spPr bwMode="auto">
            <a:xfrm>
              <a:off x="-1924050" y="1825625"/>
              <a:ext cx="1924050" cy="1800493"/>
            </a:xfrm>
            <a:prstGeom prst="rect">
              <a:avLst/>
            </a:prstGeom>
          </p:spPr>
          <p:txBody>
            <a:bodyPr lIns="0" tIns="0" rIns="144000" bIns="0">
              <a:spAutoFit/>
            </a:bodyPr>
            <a:lstStyle/>
            <a:p>
              <a:pPr indent="0" algn="r">
                <a:lnSpc>
                  <a:spcPct val="100000"/>
                </a:lnSpc>
                <a:spcAft>
                  <a:spcPts val="0"/>
                </a:spcAft>
                <a:defRPr/>
              </a:pPr>
              <a:r>
                <a:rPr lang="da-DK" sz="900" b="1" noProof="1" smtClean="0">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TAB</a:t>
              </a:r>
              <a:r>
                <a:rPr lang="da-DK" sz="900" noProof="1" smtClean="0">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i</a:t>
              </a:r>
              <a:r>
                <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1 = Punkt-liste 20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2-5 = Punkt-liste indryk 20 pt.</a:t>
              </a:r>
            </a:p>
            <a:p>
              <a:pPr indent="0" algn="r">
                <a:lnSpc>
                  <a:spcPct val="100000"/>
                </a:lnSpc>
                <a:spcAft>
                  <a:spcPts val="0"/>
                </a:spcAft>
                <a:defRPr/>
              </a:pP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900" b="1"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Forøg</a:t>
              </a:r>
              <a:r>
                <a:rPr lang="da-DK" sz="900" noProof="1" smtClean="0">
                  <a:solidFill>
                    <a:schemeClr val="tx1">
                      <a:lumMod val="50000"/>
                      <a:lumOff val="50000"/>
                    </a:schemeClr>
                  </a:solidFill>
                  <a:ea typeface="Calibri" panose="020F0502020204030204" pitchFamily="34" charset="0"/>
                  <a:cs typeface="Arial" panose="020B0604020202020204" pitchFamily="34" charset="0"/>
                </a:rPr>
                <a:t> og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Formindsk</a:t>
              </a:r>
              <a:r>
                <a:rPr lang="da-DK" sz="900" noProof="1" smtClean="0">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listeniveau bruges</a:t>
              </a: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3" name="Group 6"/>
            <p:cNvGrpSpPr/>
            <p:nvPr userDrawn="1"/>
          </p:nvGrpSpPr>
          <p:grpSpPr>
            <a:xfrm>
              <a:off x="-904613" y="3647286"/>
              <a:ext cx="751501" cy="205447"/>
              <a:chOff x="-904613" y="3511215"/>
              <a:chExt cx="751501" cy="205447"/>
            </a:xfrm>
          </p:grpSpPr>
          <p:pic>
            <p:nvPicPr>
              <p:cNvPr id="17" name="Picture 2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9885" y="3511215"/>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4613" y="3511215"/>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22" name="Pladsholder til indhold 3"/>
          <p:cNvSpPr>
            <a:spLocks noGrp="1"/>
          </p:cNvSpPr>
          <p:nvPr>
            <p:ph sz="quarter" idx="15"/>
          </p:nvPr>
        </p:nvSpPr>
        <p:spPr>
          <a:xfrm>
            <a:off x="960000" y="2166938"/>
            <a:ext cx="10273151" cy="3416300"/>
          </a:xfrm>
        </p:spPr>
        <p:txBody>
          <a:bodyPr/>
          <a:lstStyle>
            <a:lvl1pPr>
              <a:buClrTx/>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Tree>
    <p:extLst>
      <p:ext uri="{BB962C8B-B14F-4D97-AF65-F5344CB8AC3E}">
        <p14:creationId xmlns:p14="http://schemas.microsoft.com/office/powerpoint/2010/main" val="14147950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og små ikoner">
    <p:spTree>
      <p:nvGrpSpPr>
        <p:cNvPr id="1" name=""/>
        <p:cNvGrpSpPr/>
        <p:nvPr/>
      </p:nvGrpSpPr>
      <p:grpSpPr>
        <a:xfrm>
          <a:off x="0" y="0"/>
          <a:ext cx="0" cy="0"/>
          <a:chOff x="0" y="0"/>
          <a:chExt cx="0" cy="0"/>
        </a:xfrm>
      </p:grpSpPr>
      <p:sp>
        <p:nvSpPr>
          <p:cNvPr id="10"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smtClean="0"/>
          </a:p>
        </p:txBody>
      </p:sp>
      <p:sp>
        <p:nvSpPr>
          <p:cNvPr id="2" name="Titel 1"/>
          <p:cNvSpPr>
            <a:spLocks noGrp="1"/>
          </p:cNvSpPr>
          <p:nvPr>
            <p:ph type="title" hasCustomPrompt="1"/>
          </p:nvPr>
        </p:nvSpPr>
        <p:spPr>
          <a:xfrm>
            <a:off x="960001" y="361950"/>
            <a:ext cx="10273151" cy="1445461"/>
          </a:xfrm>
        </p:spPr>
        <p:txBody>
          <a:bodyPr/>
          <a:lstStyle>
            <a:lvl1pPr>
              <a:defRPr>
                <a:solidFill>
                  <a:schemeClr val="bg1"/>
                </a:solidFill>
              </a:defRPr>
            </a:lvl1pPr>
          </a:lstStyle>
          <a:p>
            <a:r>
              <a:rPr lang="da-DK" dirty="0" smtClean="0"/>
              <a:t>Klik og tilføj titel</a:t>
            </a:r>
            <a:endParaRPr lang="da-DK" dirty="0"/>
          </a:p>
        </p:txBody>
      </p:sp>
      <p:sp>
        <p:nvSpPr>
          <p:cNvPr id="8" name="Pladsholder til tekst 2"/>
          <p:cNvSpPr>
            <a:spLocks noGrp="1"/>
          </p:cNvSpPr>
          <p:nvPr>
            <p:ph type="body" sz="quarter" idx="13"/>
          </p:nvPr>
        </p:nvSpPr>
        <p:spPr>
          <a:xfrm>
            <a:off x="2351585" y="2166938"/>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p:txBody>
      </p:sp>
      <p:sp>
        <p:nvSpPr>
          <p:cNvPr id="11" name="Pladsholder til billede 4"/>
          <p:cNvSpPr>
            <a:spLocks noGrp="1"/>
          </p:cNvSpPr>
          <p:nvPr>
            <p:ph type="pic" sz="quarter" idx="15" hasCustomPrompt="1"/>
          </p:nvPr>
        </p:nvSpPr>
        <p:spPr>
          <a:xfrm>
            <a:off x="960001" y="2167200"/>
            <a:ext cx="1201737" cy="902022"/>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12" name="Pladsholder til billede 5"/>
          <p:cNvSpPr>
            <a:spLocks noGrp="1"/>
          </p:cNvSpPr>
          <p:nvPr>
            <p:ph type="pic" sz="quarter" idx="16" hasCustomPrompt="1"/>
          </p:nvPr>
        </p:nvSpPr>
        <p:spPr>
          <a:xfrm>
            <a:off x="958852" y="3338160"/>
            <a:ext cx="1201737" cy="902022"/>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14" name="Pladsholder til billede 6"/>
          <p:cNvSpPr>
            <a:spLocks noGrp="1"/>
          </p:cNvSpPr>
          <p:nvPr>
            <p:ph type="pic" sz="quarter" idx="18" hasCustomPrompt="1"/>
          </p:nvPr>
        </p:nvSpPr>
        <p:spPr>
          <a:xfrm>
            <a:off x="958852" y="4509120"/>
            <a:ext cx="1201737" cy="902022"/>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9" name="Pladsholder til billede 7"/>
          <p:cNvSpPr>
            <a:spLocks noGrp="1"/>
          </p:cNvSpPr>
          <p:nvPr>
            <p:ph type="pic" sz="quarter" idx="14" hasCustomPrompt="1"/>
          </p:nvPr>
        </p:nvSpPr>
        <p:spPr>
          <a:xfrm>
            <a:off x="6430434" y="2166938"/>
            <a:ext cx="1201737" cy="902022"/>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13" name="Pladsholder til billede 8"/>
          <p:cNvSpPr>
            <a:spLocks noGrp="1"/>
          </p:cNvSpPr>
          <p:nvPr>
            <p:ph type="pic" sz="quarter" idx="17" hasCustomPrompt="1"/>
          </p:nvPr>
        </p:nvSpPr>
        <p:spPr>
          <a:xfrm>
            <a:off x="6432001" y="3338029"/>
            <a:ext cx="1201737" cy="902022"/>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18" name="Pladsholder til billede 9"/>
          <p:cNvSpPr>
            <a:spLocks noGrp="1"/>
          </p:cNvSpPr>
          <p:nvPr>
            <p:ph type="pic" sz="quarter" idx="20" hasCustomPrompt="1"/>
          </p:nvPr>
        </p:nvSpPr>
        <p:spPr>
          <a:xfrm>
            <a:off x="6430434" y="4509120"/>
            <a:ext cx="1201737" cy="902022"/>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19" name="Pladsholder til dato 18" hidden="1"/>
          <p:cNvSpPr>
            <a:spLocks noGrp="1"/>
          </p:cNvSpPr>
          <p:nvPr>
            <p:ph type="dt" sz="half" idx="21"/>
          </p:nvPr>
        </p:nvSpPr>
        <p:spPr/>
        <p:txBody>
          <a:bodyPr/>
          <a:lstStyle/>
          <a:p>
            <a:fld id="{23036238-57D3-4504-BBD2-C4F9C140D283}" type="datetime2">
              <a:rPr lang="da-DK" smtClean="0"/>
              <a:t>14. september 2018</a:t>
            </a:fld>
            <a:endParaRPr lang="da-DK" dirty="0"/>
          </a:p>
        </p:txBody>
      </p:sp>
      <p:sp>
        <p:nvSpPr>
          <p:cNvPr id="20" name="Pladsholder til sidefod 19"/>
          <p:cNvSpPr>
            <a:spLocks noGrp="1"/>
          </p:cNvSpPr>
          <p:nvPr>
            <p:ph type="ftr" sz="quarter" idx="22"/>
          </p:nvPr>
        </p:nvSpPr>
        <p:spPr/>
        <p:txBody>
          <a:bodyPr/>
          <a:lstStyle>
            <a:lvl1pPr>
              <a:defRPr>
                <a:solidFill>
                  <a:schemeClr val="bg1"/>
                </a:solidFill>
              </a:defRPr>
            </a:lvl1p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21" name="Pladsholder til diasnummer 20"/>
          <p:cNvSpPr>
            <a:spLocks noGrp="1"/>
          </p:cNvSpPr>
          <p:nvPr>
            <p:ph type="sldNum" sz="quarter" idx="23"/>
          </p:nvPr>
        </p:nvSpPr>
        <p:spPr/>
        <p:txBody>
          <a:bodyPr/>
          <a:lstStyle>
            <a:lvl1pPr>
              <a:defRPr>
                <a:solidFill>
                  <a:schemeClr val="bg1"/>
                </a:solidFill>
              </a:defRPr>
            </a:lvl1pPr>
          </a:lstStyle>
          <a:p>
            <a:r>
              <a:rPr lang="da-DK" cap="all" dirty="0" smtClean="0"/>
              <a:t>Side</a:t>
            </a:r>
            <a:r>
              <a:rPr lang="da-DK" dirty="0" smtClean="0"/>
              <a:t> </a:t>
            </a:r>
            <a:fld id="{5BA07366-CB75-4AA8-9E5B-928B849F427C}" type="slidenum">
              <a:rPr lang="da-DK" smtClean="0"/>
              <a:pPr/>
              <a:t>‹nr.›</a:t>
            </a:fld>
            <a:endParaRPr lang="da-DK" dirty="0"/>
          </a:p>
        </p:txBody>
      </p:sp>
      <p:sp>
        <p:nvSpPr>
          <p:cNvPr id="22" name="Pladsholder til tekst 2"/>
          <p:cNvSpPr>
            <a:spLocks noGrp="1"/>
          </p:cNvSpPr>
          <p:nvPr>
            <p:ph type="body" sz="quarter" idx="24"/>
          </p:nvPr>
        </p:nvSpPr>
        <p:spPr>
          <a:xfrm>
            <a:off x="2351585" y="333816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p:txBody>
      </p:sp>
      <p:sp>
        <p:nvSpPr>
          <p:cNvPr id="23" name="Pladsholder til tekst 2"/>
          <p:cNvSpPr>
            <a:spLocks noGrp="1"/>
          </p:cNvSpPr>
          <p:nvPr>
            <p:ph type="body" sz="quarter" idx="25"/>
          </p:nvPr>
        </p:nvSpPr>
        <p:spPr>
          <a:xfrm>
            <a:off x="2351585" y="4507618"/>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p:txBody>
      </p:sp>
      <p:sp>
        <p:nvSpPr>
          <p:cNvPr id="24" name="Pladsholder til tekst 2"/>
          <p:cNvSpPr>
            <a:spLocks noGrp="1"/>
          </p:cNvSpPr>
          <p:nvPr>
            <p:ph type="body" sz="quarter" idx="26"/>
          </p:nvPr>
        </p:nvSpPr>
        <p:spPr>
          <a:xfrm>
            <a:off x="7823169" y="216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p:txBody>
      </p:sp>
      <p:sp>
        <p:nvSpPr>
          <p:cNvPr id="25" name="Pladsholder til tekst 2"/>
          <p:cNvSpPr>
            <a:spLocks noGrp="1"/>
          </p:cNvSpPr>
          <p:nvPr>
            <p:ph type="body" sz="quarter" idx="27"/>
          </p:nvPr>
        </p:nvSpPr>
        <p:spPr>
          <a:xfrm>
            <a:off x="7823169" y="333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p:txBody>
      </p:sp>
      <p:sp>
        <p:nvSpPr>
          <p:cNvPr id="26" name="Pladsholder til tekst 2"/>
          <p:cNvSpPr>
            <a:spLocks noGrp="1"/>
          </p:cNvSpPr>
          <p:nvPr>
            <p:ph type="body" sz="quarter" idx="28"/>
          </p:nvPr>
        </p:nvSpPr>
        <p:spPr>
          <a:xfrm>
            <a:off x="7823169" y="450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p:txBody>
      </p:sp>
      <p:pic>
        <p:nvPicPr>
          <p:cNvPr id="27" name="Billed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98400" y="1"/>
            <a:ext cx="2316480" cy="1299545"/>
          </a:xfrm>
          <a:prstGeom prst="rect">
            <a:avLst/>
          </a:prstGeom>
        </p:spPr>
      </p:pic>
      <p:pic>
        <p:nvPicPr>
          <p:cNvPr id="28" name="Pictur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Tree>
    <p:extLst>
      <p:ext uri="{BB962C8B-B14F-4D97-AF65-F5344CB8AC3E}">
        <p14:creationId xmlns:p14="http://schemas.microsoft.com/office/powerpoint/2010/main" val="16173564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ort billede + ikon">
    <p:spTree>
      <p:nvGrpSpPr>
        <p:cNvPr id="1" name=""/>
        <p:cNvGrpSpPr/>
        <p:nvPr/>
      </p:nvGrpSpPr>
      <p:grpSpPr>
        <a:xfrm>
          <a:off x="0" y="0"/>
          <a:ext cx="0" cy="0"/>
          <a:chOff x="0" y="0"/>
          <a:chExt cx="0" cy="0"/>
        </a:xfrm>
      </p:grpSpPr>
      <p:sp>
        <p:nvSpPr>
          <p:cNvPr id="7" name="Picture Placeholder 1"/>
          <p:cNvSpPr>
            <a:spLocks noGrp="1"/>
          </p:cNvSpPr>
          <p:nvPr>
            <p:ph type="pic" sz="quarter" idx="13" hasCustomPrompt="1"/>
          </p:nvPr>
        </p:nvSpPr>
        <p:spPr>
          <a:xfrm>
            <a:off x="0" y="0"/>
            <a:ext cx="12192000" cy="6858000"/>
          </a:xfrm>
        </p:spPr>
        <p:txBody>
          <a:bodyPr tIns="540000" anchor="ctr" anchorCtr="0"/>
          <a:lstStyle>
            <a:lvl1pPr marL="0" indent="0" algn="ctr">
              <a:buNone/>
              <a:tabLst>
                <a:tab pos="1700213" algn="l"/>
              </a:tabLst>
              <a:defRPr sz="1400" baseline="0">
                <a:solidFill>
                  <a:schemeClr val="tx1">
                    <a:lumMod val="50000"/>
                    <a:lumOff val="50000"/>
                  </a:schemeClr>
                </a:solidFill>
              </a:defRPr>
            </a:lvl1pPr>
          </a:lstStyle>
          <a:p>
            <a:r>
              <a:rPr lang="da-DK" dirty="0" smtClean="0"/>
              <a:t>Klik på ikonet og indsæt billede</a:t>
            </a:r>
            <a:endParaRPr lang="da-DK" dirty="0"/>
          </a:p>
        </p:txBody>
      </p:sp>
      <p:sp>
        <p:nvSpPr>
          <p:cNvPr id="13" name="Pladsholder til billede 2"/>
          <p:cNvSpPr>
            <a:spLocks noGrp="1"/>
          </p:cNvSpPr>
          <p:nvPr>
            <p:ph type="pic" sz="quarter" idx="15" hasCustomPrompt="1"/>
          </p:nvPr>
        </p:nvSpPr>
        <p:spPr>
          <a:xfrm>
            <a:off x="960000" y="4109816"/>
            <a:ext cx="2543712" cy="1908000"/>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3" name="Date Placeholder 2" hidden="1"/>
          <p:cNvSpPr>
            <a:spLocks noGrp="1"/>
          </p:cNvSpPr>
          <p:nvPr>
            <p:ph type="dt" sz="half" idx="10"/>
          </p:nvPr>
        </p:nvSpPr>
        <p:spPr>
          <a:xfrm>
            <a:off x="838200" y="6970294"/>
            <a:ext cx="2743200" cy="365125"/>
          </a:xfrm>
        </p:spPr>
        <p:txBody>
          <a:bodyPr/>
          <a:lstStyle/>
          <a:p>
            <a:fld id="{04F66E5E-3004-456B-9710-5C4CB67608DC}" type="datetime2">
              <a:rPr lang="da-DK" smtClean="0"/>
              <a:t>14. september 2018</a:t>
            </a:fld>
            <a:endParaRPr lang="da-DK" dirty="0"/>
          </a:p>
        </p:txBody>
      </p:sp>
      <p:sp>
        <p:nvSpPr>
          <p:cNvPr id="4" name="Footer Placeholder 3" hidden="1"/>
          <p:cNvSpPr>
            <a:spLocks noGrp="1"/>
          </p:cNvSpPr>
          <p:nvPr>
            <p:ph type="ftr" sz="quarter" idx="11"/>
          </p:nvPr>
        </p:nvSpPr>
        <p:spPr>
          <a:xfrm>
            <a:off x="4038600" y="6970294"/>
            <a:ext cx="4114800" cy="365125"/>
          </a:xfrm>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5" name="Slide Number Placeholder 4" hidden="1"/>
          <p:cNvSpPr>
            <a:spLocks noGrp="1"/>
          </p:cNvSpPr>
          <p:nvPr>
            <p:ph type="sldNum" sz="quarter" idx="12"/>
          </p:nvPr>
        </p:nvSpPr>
        <p:spPr>
          <a:xfrm>
            <a:off x="8610600" y="6970294"/>
            <a:ext cx="2743200" cy="365125"/>
          </a:xfrm>
        </p:spPr>
        <p:txBody>
          <a:bodyPr/>
          <a:lstStyle/>
          <a:p>
            <a:fld id="{45D37B1E-C366-494F-A587-962AD9AABC83}" type="slidenum">
              <a:rPr lang="da-DK" smtClean="0"/>
              <a:t>‹nr.›</a:t>
            </a:fld>
            <a:endParaRPr lang="da-DK" dirty="0"/>
          </a:p>
        </p:txBody>
      </p:sp>
      <p:grpSp>
        <p:nvGrpSpPr>
          <p:cNvPr id="10" name="Group 1"/>
          <p:cNvGrpSpPr/>
          <p:nvPr userDrawn="1"/>
        </p:nvGrpSpPr>
        <p:grpSpPr>
          <a:xfrm>
            <a:off x="12253011" y="2657250"/>
            <a:ext cx="2544960" cy="2929007"/>
            <a:chOff x="-1908720" y="2657249"/>
            <a:chExt cx="1908720" cy="2929007"/>
          </a:xfrm>
        </p:grpSpPr>
        <p:sp>
          <p:nvSpPr>
            <p:cNvPr id="11" name="Tekstboks 2"/>
            <p:cNvSpPr txBox="1"/>
            <p:nvPr userDrawn="1"/>
          </p:nvSpPr>
          <p:spPr bwMode="auto">
            <a:xfrm>
              <a:off x="-1908720" y="2657249"/>
              <a:ext cx="1908720" cy="2929007"/>
            </a:xfrm>
            <a:prstGeom prst="rect">
              <a:avLst/>
            </a:prstGeom>
            <a:noFill/>
          </p:spPr>
          <p:txBody>
            <a:bodyPr wrap="square" lIns="144000" tIns="0" rIns="0" bIns="0">
              <a:spAutoFit/>
            </a:bodyPr>
            <a:lstStyle/>
            <a:p>
              <a:pPr algn="l" eaLnBrk="1" hangingPunct="1">
                <a:spcAft>
                  <a:spcPts val="600"/>
                </a:spcAft>
                <a:buFontTx/>
                <a:buNone/>
                <a:defRPr/>
              </a:pPr>
              <a:r>
                <a:rPr lang="da-DK" sz="900" b="1" noProof="1" smtClean="0">
                  <a:solidFill>
                    <a:schemeClr val="tx1">
                      <a:lumMod val="50000"/>
                      <a:lumOff val="50000"/>
                    </a:schemeClr>
                  </a:solidFill>
                </a:rPr>
                <a:t>Indsæt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1.</a:t>
              </a:r>
              <a:r>
                <a:rPr lang="da-DK" sz="900" noProof="1" smtClean="0">
                  <a:solidFill>
                    <a:schemeClr val="tx1">
                      <a:lumMod val="50000"/>
                      <a:lumOff val="50000"/>
                    </a:schemeClr>
                  </a:solidFill>
                </a:rPr>
                <a:t> Klik på det lille billede-indsættelsesikon i midten</a:t>
              </a:r>
              <a:br>
                <a:rPr lang="da-DK" sz="900" noProof="1" smtClean="0">
                  <a:solidFill>
                    <a:schemeClr val="tx1">
                      <a:lumMod val="50000"/>
                      <a:lumOff val="50000"/>
                    </a:schemeClr>
                  </a:solidFill>
                </a:rPr>
              </a:br>
              <a:r>
                <a:rPr lang="da-DK" sz="900" noProof="1" smtClean="0">
                  <a:solidFill>
                    <a:schemeClr val="tx1">
                      <a:lumMod val="50000"/>
                      <a:lumOff val="50000"/>
                    </a:schemeClr>
                  </a:solidFill>
                </a:rPr>
                <a:t>af pladsholderen</a:t>
              </a:r>
            </a:p>
            <a:p>
              <a:pPr algn="l" eaLnBrk="1" hangingPunct="1">
                <a:spcBef>
                  <a:spcPts val="0"/>
                </a:spcBef>
                <a:spcAft>
                  <a:spcPts val="240"/>
                </a:spcAft>
                <a:buFontTx/>
                <a:buNone/>
                <a:defRPr/>
              </a:pPr>
              <a:r>
                <a:rPr lang="da-DK" sz="900" b="1" noProof="1" smtClean="0">
                  <a:solidFill>
                    <a:schemeClr val="tx1">
                      <a:lumMod val="50000"/>
                      <a:lumOff val="50000"/>
                    </a:schemeClr>
                  </a:solidFill>
                </a:rPr>
                <a:t>2. </a:t>
              </a:r>
              <a:r>
                <a:rPr lang="da-DK" sz="900" noProof="1" smtClean="0">
                  <a:solidFill>
                    <a:schemeClr val="tx1">
                      <a:lumMod val="50000"/>
                      <a:lumOff val="50000"/>
                    </a:schemeClr>
                  </a:solidFill>
                </a:rPr>
                <a:t>Indsæt det ønskede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3. </a:t>
              </a:r>
              <a:r>
                <a:rPr lang="da-DK" sz="900" noProof="1" smtClean="0">
                  <a:solidFill>
                    <a:schemeClr val="tx1">
                      <a:lumMod val="50000"/>
                      <a:lumOff val="50000"/>
                    </a:schemeClr>
                  </a:solidFill>
                </a:rPr>
                <a:t>Klik </a:t>
              </a:r>
              <a:r>
                <a:rPr lang="da-DK" sz="900" b="1" noProof="1" smtClean="0">
                  <a:solidFill>
                    <a:schemeClr val="tx1">
                      <a:lumMod val="50000"/>
                      <a:lumOff val="50000"/>
                    </a:schemeClr>
                  </a:solidFill>
                </a:rPr>
                <a:t>Beskær </a:t>
              </a:r>
              <a:r>
                <a:rPr lang="da-DK" sz="900" noProof="1" smtClean="0">
                  <a:solidFill>
                    <a:schemeClr val="tx1">
                      <a:lumMod val="50000"/>
                      <a:lumOff val="50000"/>
                    </a:schemeClr>
                  </a:solidFill>
                </a:rPr>
                <a:t>for at ændre</a:t>
              </a:r>
            </a:p>
            <a:p>
              <a:pPr algn="l" eaLnBrk="1" hangingPunct="1">
                <a:spcBef>
                  <a:spcPts val="0"/>
                </a:spcBef>
                <a:spcAft>
                  <a:spcPts val="240"/>
                </a:spcAft>
                <a:buFontTx/>
                <a:buNone/>
                <a:defRPr/>
              </a:pPr>
              <a:r>
                <a:rPr lang="da-DK" sz="900" noProof="1" smtClean="0">
                  <a:solidFill>
                    <a:schemeClr val="tx1">
                      <a:lumMod val="50000"/>
                      <a:lumOff val="50000"/>
                    </a:schemeClr>
                  </a:solidFill>
                </a:rPr>
                <a:t>billedets fokus/størrelse</a:t>
              </a: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r>
                <a:rPr lang="da-DK" altLang="da-DK" sz="900" b="1" noProof="1" smtClean="0">
                  <a:solidFill>
                    <a:schemeClr val="tx1">
                      <a:lumMod val="50000"/>
                      <a:lumOff val="50000"/>
                    </a:schemeClr>
                  </a:solidFill>
                  <a:cs typeface="Arial" pitchFamily="34" charset="0"/>
                </a:rPr>
                <a:t>4. </a:t>
              </a:r>
              <a:r>
                <a:rPr lang="da-DK" altLang="da-DK" sz="900" noProof="1" smtClean="0">
                  <a:solidFill>
                    <a:schemeClr val="tx1">
                      <a:lumMod val="50000"/>
                      <a:lumOff val="50000"/>
                    </a:schemeClr>
                  </a:solidFill>
                  <a:cs typeface="Arial" pitchFamily="34" charset="0"/>
                </a:rPr>
                <a:t>Ønsker du at skalere billedet, så hold </a:t>
              </a:r>
              <a:r>
                <a:rPr lang="da-DK" altLang="da-DK" sz="900" b="1" noProof="1" smtClean="0">
                  <a:solidFill>
                    <a:schemeClr val="tx1">
                      <a:lumMod val="50000"/>
                      <a:lumOff val="50000"/>
                    </a:schemeClr>
                  </a:solidFill>
                  <a:cs typeface="Arial" pitchFamily="34" charset="0"/>
                </a:rPr>
                <a:t>SHIFT</a:t>
              </a:r>
              <a:r>
                <a:rPr lang="da-DK" altLang="da-DK" sz="900" noProof="1" smtClean="0">
                  <a:solidFill>
                    <a:schemeClr val="tx1">
                      <a:lumMod val="50000"/>
                      <a:lumOff val="50000"/>
                    </a:schemeClr>
                  </a:solidFill>
                  <a:cs typeface="Arial" pitchFamily="34" charset="0"/>
                </a:rPr>
                <a:t>-knappen nede, mens der trækkes i billedets hjørner</a:t>
              </a:r>
            </a:p>
            <a:p>
              <a:pPr algn="l" eaLnBrk="1" hangingPunct="1">
                <a:spcBef>
                  <a:spcPct val="0"/>
                </a:spcBef>
                <a:spcAft>
                  <a:spcPts val="240"/>
                </a:spcAft>
                <a:buFontTx/>
                <a:buNone/>
                <a:defRPr/>
              </a:pPr>
              <a:endParaRPr lang="da-DK" altLang="da-DK" sz="900"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noProof="1" smtClean="0">
                <a:solidFill>
                  <a:schemeClr val="tx1">
                    <a:lumMod val="50000"/>
                    <a:lumOff val="50000"/>
                  </a:schemeClr>
                </a:solidFill>
                <a:cs typeface="Arial" pitchFamily="34" charset="0"/>
              </a:endParaRPr>
            </a:p>
            <a:p>
              <a:pPr algn="l" eaLnBrk="1" fontAlgn="auto" hangingPunct="1">
                <a:spcBef>
                  <a:spcPts val="600"/>
                </a:spcBef>
                <a:spcAft>
                  <a:spcPts val="240"/>
                </a:spcAft>
                <a:buFontTx/>
                <a:buNone/>
                <a:defRPr/>
              </a:pPr>
              <a:endParaRPr lang="da-DK" sz="900" b="1" noProof="1" smtClean="0">
                <a:solidFill>
                  <a:schemeClr val="tx1">
                    <a:lumMod val="50000"/>
                    <a:lumOff val="50000"/>
                  </a:schemeClr>
                </a:solidFill>
              </a:endParaRPr>
            </a:p>
            <a:p>
              <a:pPr algn="l" eaLnBrk="1" hangingPunct="1">
                <a:spcBef>
                  <a:spcPct val="0"/>
                </a:spcBef>
                <a:spcAft>
                  <a:spcPts val="240"/>
                </a:spcAft>
                <a:buFontTx/>
                <a:buNone/>
                <a:defRPr/>
              </a:pPr>
              <a:r>
                <a:rPr lang="da-DK" altLang="da-DK" sz="900" b="1" noProof="1" smtClean="0">
                  <a:solidFill>
                    <a:schemeClr val="tx1">
                      <a:lumMod val="50000"/>
                      <a:lumOff val="50000"/>
                    </a:schemeClr>
                  </a:solidFill>
                  <a:cs typeface="Arial" pitchFamily="34" charset="0"/>
                </a:rPr>
                <a:t>Tip</a:t>
              </a:r>
              <a:r>
                <a:rPr lang="da-DK" altLang="da-DK" sz="900" noProof="1" smtClean="0">
                  <a:solidFill>
                    <a:schemeClr val="tx1">
                      <a:lumMod val="50000"/>
                      <a:lumOff val="50000"/>
                    </a:schemeClr>
                  </a:solidFill>
                  <a:cs typeface="Arial" pitchFamily="34" charset="0"/>
                </a:rPr>
                <a:t>: Hvis du sletter billedet, og sætter et ny ind, kan billedet lægge sig foran ikonet, hvis dette sker, skal du vælge billedet, højreklik og vælg </a:t>
              </a:r>
              <a:r>
                <a:rPr lang="da-DK" altLang="da-DK" sz="900" b="1" noProof="1" smtClean="0">
                  <a:solidFill>
                    <a:schemeClr val="tx1">
                      <a:lumMod val="50000"/>
                      <a:lumOff val="50000"/>
                    </a:schemeClr>
                  </a:solidFill>
                  <a:cs typeface="Arial" pitchFamily="34" charset="0"/>
                </a:rPr>
                <a:t>Placer bagest</a:t>
              </a:r>
            </a:p>
            <a:p>
              <a:pPr algn="l" eaLnBrk="1" hangingPunct="1">
                <a:spcBef>
                  <a:spcPct val="0"/>
                </a:spcBef>
                <a:spcAft>
                  <a:spcPts val="240"/>
                </a:spcAft>
                <a:buFontTx/>
                <a:buNone/>
                <a:defRPr/>
              </a:pPr>
              <a:endParaRPr lang="da-DK" altLang="da-DK" sz="900" noProof="1" smtClean="0">
                <a:solidFill>
                  <a:schemeClr val="tx1">
                    <a:lumMod val="50000"/>
                    <a:lumOff val="50000"/>
                  </a:schemeClr>
                </a:solidFill>
                <a:cs typeface="Arial" pitchFamily="34" charset="0"/>
              </a:endParaRPr>
            </a:p>
          </p:txBody>
        </p:sp>
        <p:pic>
          <p:nvPicPr>
            <p:cNvPr id="1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52075" y="3807915"/>
              <a:ext cx="346982" cy="27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4"/>
            <p:cNvPicPr>
              <a:picLocks noChangeAspect="1"/>
            </p:cNvPicPr>
            <p:nvPr userDrawn="1"/>
          </p:nvPicPr>
          <p:blipFill>
            <a:blip r:embed="rId3"/>
            <a:stretch>
              <a:fillRect/>
            </a:stretch>
          </p:blipFill>
          <p:spPr>
            <a:xfrm>
              <a:off x="-1752075" y="4611901"/>
              <a:ext cx="248116" cy="288791"/>
            </a:xfrm>
            <a:prstGeom prst="rect">
              <a:avLst/>
            </a:prstGeom>
          </p:spPr>
        </p:pic>
      </p:grpSp>
    </p:spTree>
    <p:extLst>
      <p:ext uri="{BB962C8B-B14F-4D97-AF65-F5344CB8AC3E}">
        <p14:creationId xmlns:p14="http://schemas.microsoft.com/office/powerpoint/2010/main" val="17762658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8" name="Pladsholder til tekst 1"/>
          <p:cNvSpPr>
            <a:spLocks noGrp="1"/>
          </p:cNvSpPr>
          <p:nvPr>
            <p:ph type="body" sz="quarter" idx="13" hasCustomPrompt="1"/>
          </p:nvPr>
        </p:nvSpPr>
        <p:spPr>
          <a:xfrm>
            <a:off x="960967" y="361950"/>
            <a:ext cx="7823200" cy="2980340"/>
          </a:xfrm>
        </p:spPr>
        <p:txBody>
          <a:bodyPr anchor="b" anchorCtr="0"/>
          <a:lstStyle>
            <a:lvl1pPr>
              <a:lnSpc>
                <a:spcPct val="97000"/>
              </a:lnSpc>
              <a:buFontTx/>
              <a:buNone/>
              <a:defRPr sz="3000" b="1">
                <a:solidFill>
                  <a:schemeClr val="accent1"/>
                </a:solidFill>
              </a:defRPr>
            </a:lvl1pPr>
          </a:lstStyle>
          <a:p>
            <a:pPr lvl="0"/>
            <a:r>
              <a:rPr lang="da-DK" dirty="0" smtClean="0"/>
              <a:t>Klik og tilføj titel</a:t>
            </a:r>
          </a:p>
        </p:txBody>
      </p:sp>
      <p:sp>
        <p:nvSpPr>
          <p:cNvPr id="10" name="Pladsholder til tekst 2"/>
          <p:cNvSpPr>
            <a:spLocks noGrp="1"/>
          </p:cNvSpPr>
          <p:nvPr>
            <p:ph type="body" sz="quarter" idx="14" hasCustomPrompt="1"/>
          </p:nvPr>
        </p:nvSpPr>
        <p:spPr>
          <a:xfrm>
            <a:off x="958851" y="4181673"/>
            <a:ext cx="7825316" cy="360040"/>
          </a:xfrm>
        </p:spPr>
        <p:txBody>
          <a:bodyPr/>
          <a:lstStyle>
            <a:lvl1pPr>
              <a:lnSpc>
                <a:spcPct val="104000"/>
              </a:lnSpc>
              <a:buFontTx/>
              <a:buNone/>
              <a:defRPr sz="2000" b="1">
                <a:solidFill>
                  <a:schemeClr val="accent2"/>
                </a:solidFill>
              </a:defRPr>
            </a:lvl1pPr>
          </a:lstStyle>
          <a:p>
            <a:r>
              <a:rPr lang="da-DK" dirty="0" smtClean="0"/>
              <a:t>Klik og tilføj navn</a:t>
            </a:r>
            <a:endParaRPr lang="da-DK" dirty="0"/>
          </a:p>
        </p:txBody>
      </p:sp>
      <p:sp>
        <p:nvSpPr>
          <p:cNvPr id="11" name="Pladsholder til tekst 3"/>
          <p:cNvSpPr>
            <a:spLocks noGrp="1"/>
          </p:cNvSpPr>
          <p:nvPr>
            <p:ph type="body" sz="quarter" idx="15" hasCustomPrompt="1"/>
          </p:nvPr>
        </p:nvSpPr>
        <p:spPr>
          <a:xfrm>
            <a:off x="960967" y="4507611"/>
            <a:ext cx="7825316" cy="360040"/>
          </a:xfrm>
        </p:spPr>
        <p:txBody>
          <a:bodyPr/>
          <a:lstStyle>
            <a:lvl1pPr>
              <a:lnSpc>
                <a:spcPct val="104000"/>
              </a:lnSpc>
              <a:buFontTx/>
              <a:buNone/>
              <a:defRPr sz="2000" b="1">
                <a:solidFill>
                  <a:schemeClr val="accent2"/>
                </a:solidFill>
              </a:defRPr>
            </a:lvl1pPr>
          </a:lstStyle>
          <a:p>
            <a:r>
              <a:rPr lang="da-DK" dirty="0" smtClean="0"/>
              <a:t>Klik og tilføj stillingsbetegnelse</a:t>
            </a:r>
            <a:endParaRPr lang="da-DK" dirty="0"/>
          </a:p>
        </p:txBody>
      </p:sp>
      <p:sp>
        <p:nvSpPr>
          <p:cNvPr id="9" name="Pladsholder til tekst streg"/>
          <p:cNvSpPr>
            <a:spLocks noGrp="1"/>
          </p:cNvSpPr>
          <p:nvPr>
            <p:ph type="body" sz="quarter" idx="16" hasCustomPrompt="1"/>
          </p:nvPr>
        </p:nvSpPr>
        <p:spPr>
          <a:xfrm>
            <a:off x="971821" y="3542278"/>
            <a:ext cx="6216000" cy="374400"/>
          </a:xfrm>
          <a:blipFill>
            <a:blip r:embed="rId2"/>
            <a:stretch>
              <a:fillRect/>
            </a:stretch>
          </a:blipFill>
        </p:spPr>
        <p:txBody>
          <a:bodyPr/>
          <a:lstStyle>
            <a:lvl1pPr>
              <a:defRPr sz="100">
                <a:solidFill>
                  <a:schemeClr val="bg1"/>
                </a:solidFill>
              </a:defRPr>
            </a:lvl1pPr>
          </a:lstStyle>
          <a:p>
            <a:pPr lvl="0"/>
            <a:r>
              <a:rPr lang="da-DK" dirty="0" smtClean="0"/>
              <a:t>.</a:t>
            </a:r>
            <a:endParaRPr lang="da-DK" dirty="0"/>
          </a:p>
        </p:txBody>
      </p:sp>
      <p:sp>
        <p:nvSpPr>
          <p:cNvPr id="3" name="Pladsholder til dato 2"/>
          <p:cNvSpPr>
            <a:spLocks noGrp="1"/>
          </p:cNvSpPr>
          <p:nvPr>
            <p:ph type="dt" sz="half" idx="10"/>
          </p:nvPr>
        </p:nvSpPr>
        <p:spPr/>
        <p:txBody>
          <a:bodyPr/>
          <a:lstStyle/>
          <a:p>
            <a:fld id="{9874A43E-B6D1-46DB-87BE-CB7A83ECDF46}" type="datetime2">
              <a:rPr lang="da-DK" smtClean="0"/>
              <a:t>14. september 2018</a:t>
            </a:fld>
            <a:endParaRPr lang="da-DK" dirty="0"/>
          </a:p>
        </p:txBody>
      </p:sp>
      <p:sp>
        <p:nvSpPr>
          <p:cNvPr id="4" name="Pladsholder til sidefod 3"/>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5" name="Pladsholder til diasnummer 4"/>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‹nr.›</a:t>
            </a:fld>
            <a:endParaRPr lang="da-DK" dirty="0"/>
          </a:p>
        </p:txBody>
      </p:sp>
    </p:spTree>
    <p:extLst>
      <p:ext uri="{BB962C8B-B14F-4D97-AF65-F5344CB8AC3E}">
        <p14:creationId xmlns:p14="http://schemas.microsoft.com/office/powerpoint/2010/main" val="2926221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0001" y="188641"/>
            <a:ext cx="10273151" cy="1445461"/>
          </a:xfrm>
          <a:prstGeom prst="rect">
            <a:avLst/>
          </a:prstGeom>
        </p:spPr>
        <p:txBody>
          <a:bodyPr vert="horz" lIns="0" tIns="0" rIns="0" bIns="0" rtlCol="0" anchor="ctr" anchorCtr="0">
            <a:noAutofit/>
          </a:bodyPr>
          <a:lstStyle/>
          <a:p>
            <a:r>
              <a:rPr lang="da-DK" dirty="0" smtClean="0"/>
              <a:t>Klik og tilføj titel</a:t>
            </a:r>
            <a:endParaRPr lang="da-DK" dirty="0"/>
          </a:p>
        </p:txBody>
      </p:sp>
      <p:sp>
        <p:nvSpPr>
          <p:cNvPr id="3" name="Text Placeholder 2"/>
          <p:cNvSpPr>
            <a:spLocks noGrp="1"/>
          </p:cNvSpPr>
          <p:nvPr>
            <p:ph type="body" idx="1"/>
          </p:nvPr>
        </p:nvSpPr>
        <p:spPr>
          <a:xfrm>
            <a:off x="960001" y="1993630"/>
            <a:ext cx="10273151" cy="3811634"/>
          </a:xfrm>
          <a:prstGeom prst="rect">
            <a:avLst/>
          </a:prstGeom>
        </p:spPr>
        <p:txBody>
          <a:bodyPr vert="horz" lIns="0" tIns="0" rIns="0" bIns="0" rtlCol="0">
            <a:noAutofit/>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5"/>
            <a:r>
              <a:rPr lang="da-DK" dirty="0" smtClean="0"/>
              <a:t>Sjette niveau</a:t>
            </a:r>
          </a:p>
          <a:p>
            <a:pPr lvl="6"/>
            <a:r>
              <a:rPr lang="da-DK" dirty="0" smtClean="0"/>
              <a:t>Syvende niveau</a:t>
            </a:r>
          </a:p>
          <a:p>
            <a:pPr lvl="7"/>
            <a:r>
              <a:rPr lang="da-DK" dirty="0" smtClean="0"/>
              <a:t>Ottende niveau</a:t>
            </a:r>
          </a:p>
          <a:p>
            <a:pPr lvl="8"/>
            <a:r>
              <a:rPr lang="da-DK" dirty="0" smtClean="0"/>
              <a:t>Niende niveau</a:t>
            </a:r>
          </a:p>
          <a:p>
            <a:pPr lvl="4"/>
            <a:endParaRPr lang="da-DK" dirty="0"/>
          </a:p>
        </p:txBody>
      </p:sp>
      <p:sp>
        <p:nvSpPr>
          <p:cNvPr id="4" name="Date Placeholder 3" hidden="1"/>
          <p:cNvSpPr>
            <a:spLocks noGrp="1"/>
          </p:cNvSpPr>
          <p:nvPr>
            <p:ph type="dt" sz="half" idx="2"/>
          </p:nvPr>
        </p:nvSpPr>
        <p:spPr>
          <a:xfrm>
            <a:off x="13392811" y="5971447"/>
            <a:ext cx="1152128" cy="365125"/>
          </a:xfrm>
          <a:prstGeom prst="rect">
            <a:avLst/>
          </a:prstGeom>
        </p:spPr>
        <p:txBody>
          <a:bodyPr vert="horz" lIns="0" tIns="0" rIns="0" bIns="0" rtlCol="0" anchor="b" anchorCtr="0"/>
          <a:lstStyle>
            <a:lvl1pPr algn="l">
              <a:defRPr sz="800">
                <a:solidFill>
                  <a:schemeClr val="bg1">
                    <a:lumMod val="75000"/>
                  </a:schemeClr>
                </a:solidFill>
              </a:defRPr>
            </a:lvl1pPr>
          </a:lstStyle>
          <a:p>
            <a:fld id="{2E21CE43-46FC-4C7F-AF67-76299E7E3233}" type="datetime2">
              <a:rPr lang="da-DK" smtClean="0"/>
              <a:t>14. september 2018</a:t>
            </a:fld>
            <a:endParaRPr lang="da-DK" dirty="0"/>
          </a:p>
        </p:txBody>
      </p:sp>
      <p:sp>
        <p:nvSpPr>
          <p:cNvPr id="5" name="Footer Placeholder 4"/>
          <p:cNvSpPr>
            <a:spLocks noGrp="1"/>
          </p:cNvSpPr>
          <p:nvPr>
            <p:ph type="ftr" sz="quarter" idx="3"/>
          </p:nvPr>
        </p:nvSpPr>
        <p:spPr>
          <a:xfrm>
            <a:off x="1752513" y="6334022"/>
            <a:ext cx="5184000" cy="176532"/>
          </a:xfrm>
          <a:prstGeom prst="rect">
            <a:avLst/>
          </a:prstGeom>
        </p:spPr>
        <p:txBody>
          <a:bodyPr vert="horz" lIns="0" tIns="0" rIns="0" bIns="0" rtlCol="0" anchor="b" anchorCtr="0"/>
          <a:lstStyle>
            <a:lvl1pPr algn="l">
              <a:defRPr sz="800" b="1" cap="all" baseline="0">
                <a:solidFill>
                  <a:schemeClr val="accent1"/>
                </a:solidFill>
              </a:defRPr>
            </a:lvl1p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6" name="Slide Number Placeholder 5"/>
          <p:cNvSpPr>
            <a:spLocks noGrp="1"/>
          </p:cNvSpPr>
          <p:nvPr>
            <p:ph type="sldNum" sz="quarter" idx="4"/>
          </p:nvPr>
        </p:nvSpPr>
        <p:spPr>
          <a:xfrm>
            <a:off x="960000" y="6334022"/>
            <a:ext cx="623499" cy="176532"/>
          </a:xfrm>
          <a:prstGeom prst="rect">
            <a:avLst/>
          </a:prstGeom>
        </p:spPr>
        <p:txBody>
          <a:bodyPr vert="horz" lIns="0" tIns="0" rIns="0" bIns="0" rtlCol="0" anchor="b" anchorCtr="0"/>
          <a:lstStyle>
            <a:lvl1pPr algn="l">
              <a:defRPr sz="800" b="1">
                <a:solidFill>
                  <a:schemeClr val="accent1"/>
                </a:solidFill>
              </a:defRPr>
            </a:lvl1pPr>
          </a:lstStyle>
          <a:p>
            <a:r>
              <a:rPr lang="da-DK" cap="all" dirty="0" smtClean="0"/>
              <a:t>Side</a:t>
            </a:r>
            <a:r>
              <a:rPr lang="da-DK" dirty="0" smtClean="0"/>
              <a:t> </a:t>
            </a:r>
            <a:fld id="{5BA07366-CB75-4AA8-9E5B-928B849F427C}" type="slidenum">
              <a:rPr lang="da-DK" smtClean="0"/>
              <a:pPr/>
              <a:t>‹nr.›</a:t>
            </a:fld>
            <a:endParaRPr lang="da-DK" dirty="0"/>
          </a:p>
        </p:txBody>
      </p:sp>
      <p:pic>
        <p:nvPicPr>
          <p:cNvPr id="9" name="Picture logo"/>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696400" y="5952970"/>
            <a:ext cx="2058113" cy="540000"/>
          </a:xfrm>
          <a:prstGeom prst="rect">
            <a:avLst/>
          </a:prstGeom>
        </p:spPr>
      </p:pic>
    </p:spTree>
    <p:extLst>
      <p:ext uri="{BB962C8B-B14F-4D97-AF65-F5344CB8AC3E}">
        <p14:creationId xmlns:p14="http://schemas.microsoft.com/office/powerpoint/2010/main" val="43822605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3" r:id="rId3"/>
    <p:sldLayoutId id="2147483667" r:id="rId4"/>
    <p:sldLayoutId id="2147483666" r:id="rId5"/>
    <p:sldLayoutId id="2147483650" r:id="rId6"/>
    <p:sldLayoutId id="2147483662" r:id="rId7"/>
    <p:sldLayoutId id="2147483660" r:id="rId8"/>
    <p:sldLayoutId id="2147483664" r:id="rId9"/>
    <p:sldLayoutId id="2147483665" r:id="rId10"/>
    <p:sldLayoutId id="2147483654" r:id="rId11"/>
    <p:sldLayoutId id="2147483655" r:id="rId12"/>
    <p:sldLayoutId id="2147483668" r:id="rId13"/>
    <p:sldLayoutId id="2147483669" r:id="rId14"/>
    <p:sldLayoutId id="2147483670" r:id="rId15"/>
  </p:sldLayoutIdLst>
  <p:timing>
    <p:tnLst>
      <p:par>
        <p:cTn id="1" dur="indefinite" restart="never" nodeType="tmRoot"/>
      </p:par>
    </p:tnLst>
  </p:timing>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p:titleStyle>
    <p:bodyStyle>
      <a:lvl1pPr marL="0" indent="0" algn="l" defTabSz="914400" rtl="0" eaLnBrk="1" latinLnBrk="0" hangingPunct="1">
        <a:lnSpc>
          <a:spcPct val="109000"/>
        </a:lnSpc>
        <a:spcBef>
          <a:spcPts val="0"/>
        </a:spcBef>
        <a:buFont typeface="Calibri" panose="020F0502020204030204" pitchFamily="34" charset="0"/>
        <a:buChar char="​"/>
        <a:defRPr sz="2000" kern="1200">
          <a:solidFill>
            <a:schemeClr val="tx1"/>
          </a:solidFill>
          <a:latin typeface="+mn-lt"/>
          <a:ea typeface="+mn-ea"/>
          <a:cs typeface="+mn-cs"/>
        </a:defRPr>
      </a:lvl1pPr>
      <a:lvl2pPr marL="1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2pPr>
      <a:lvl3pPr marL="3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3pPr>
      <a:lvl4pPr marL="5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09000"/>
        </a:lnSpc>
        <a:spcBef>
          <a:spcPts val="0"/>
        </a:spcBef>
        <a:buClr>
          <a:schemeClr val="accent2"/>
        </a:buClr>
        <a:buFont typeface="Arial" panose="020B0604020202020204" pitchFamily="34" charset="0"/>
        <a:buChar char="•"/>
        <a:defRPr sz="2000" kern="1200">
          <a:solidFill>
            <a:schemeClr val="tx1"/>
          </a:solidFill>
          <a:latin typeface="+mn-lt"/>
          <a:ea typeface="+mn-ea"/>
          <a:cs typeface="+mn-cs"/>
        </a:defRPr>
      </a:lvl5pPr>
      <a:lvl6pPr marL="90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6pPr>
      <a:lvl7pPr marL="10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7pPr>
      <a:lvl8pPr marL="12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8pPr>
      <a:lvl9pPr marL="14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4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0" y="3789040"/>
            <a:ext cx="12192000" cy="2016224"/>
          </a:xfrm>
        </p:spPr>
        <p:txBody>
          <a:bodyPr/>
          <a:lstStyle/>
          <a:p>
            <a:r>
              <a:rPr lang="da-DK" sz="1600" b="1" dirty="0" smtClean="0"/>
              <a:t>Referat af bestyrelsesmøde </a:t>
            </a:r>
            <a:r>
              <a:rPr lang="da-DK" sz="1600" b="1" dirty="0"/>
              <a:t>den </a:t>
            </a:r>
            <a:r>
              <a:rPr lang="da-DK" sz="1600" b="1" dirty="0" smtClean="0"/>
              <a:t>29. august </a:t>
            </a:r>
            <a:r>
              <a:rPr lang="da-DK" sz="1600" b="1" dirty="0"/>
              <a:t>2018 i:</a:t>
            </a:r>
            <a:br>
              <a:rPr lang="da-DK" sz="1600" b="1" dirty="0"/>
            </a:br>
            <a:r>
              <a:rPr lang="da-DK" sz="1600" dirty="0"/>
              <a:t>Forsyning Helsingør A/S</a:t>
            </a:r>
            <a:br>
              <a:rPr lang="da-DK" sz="1600" dirty="0"/>
            </a:br>
            <a:r>
              <a:rPr lang="da-DK" sz="1600" dirty="0"/>
              <a:t>Forsyning Helsingør Service A/S</a:t>
            </a:r>
            <a:br>
              <a:rPr lang="da-DK" sz="1600" dirty="0"/>
            </a:br>
            <a:r>
              <a:rPr lang="da-DK" sz="1600" dirty="0"/>
              <a:t>Forsyning Helsingør Varme A/S</a:t>
            </a:r>
            <a:br>
              <a:rPr lang="da-DK" sz="1600" dirty="0"/>
            </a:br>
            <a:r>
              <a:rPr lang="da-DK" sz="1600" dirty="0"/>
              <a:t>Forsyning Helsingør Affald A/S</a:t>
            </a:r>
            <a:br>
              <a:rPr lang="da-DK" sz="1600" dirty="0"/>
            </a:br>
            <a:r>
              <a:rPr lang="da-DK" sz="1600" dirty="0" err="1" smtClean="0"/>
              <a:t>Elektrus</a:t>
            </a:r>
            <a:r>
              <a:rPr lang="da-DK" sz="1600" dirty="0" smtClean="0"/>
              <a:t> A/S</a:t>
            </a:r>
            <a:endParaRPr lang="da-DK" sz="1600" dirty="0"/>
          </a:p>
        </p:txBody>
      </p:sp>
      <p:pic>
        <p:nvPicPr>
          <p:cNvPr id="11" name="Billed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3789039"/>
          </a:xfrm>
          <a:prstGeom prst="rect">
            <a:avLst/>
          </a:prstGeom>
        </p:spPr>
      </p:pic>
      <p:sp>
        <p:nvSpPr>
          <p:cNvPr id="2" name="Pladsholder til sidefod 1"/>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4" name="Pladsholder til slidenummer 3"/>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a:t>
            </a:fld>
            <a:endParaRPr lang="da-DK" dirty="0"/>
          </a:p>
        </p:txBody>
      </p:sp>
    </p:spTree>
    <p:extLst>
      <p:ext uri="{BB962C8B-B14F-4D97-AF65-F5344CB8AC3E}">
        <p14:creationId xmlns:p14="http://schemas.microsoft.com/office/powerpoint/2010/main" val="3400972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Regulatoriske forhold 2018 – Koncern</a:t>
            </a:r>
            <a:endParaRPr lang="da-DK" dirty="0"/>
          </a:p>
        </p:txBody>
      </p:sp>
      <p:sp>
        <p:nvSpPr>
          <p:cNvPr id="3" name="Pladsholder til slidenummer 2"/>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10</a:t>
            </a:fld>
            <a:endParaRPr lang="da-DK" dirty="0"/>
          </a:p>
        </p:txBody>
      </p:sp>
      <p:sp>
        <p:nvSpPr>
          <p:cNvPr id="5" name="Pladsholder til sidefod 4"/>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4" name="Pladsholder til indhold 3"/>
          <p:cNvSpPr>
            <a:spLocks noGrp="1"/>
          </p:cNvSpPr>
          <p:nvPr>
            <p:ph idx="1"/>
          </p:nvPr>
        </p:nvSpPr>
        <p:spPr/>
        <p:txBody>
          <a:bodyPr/>
          <a:lstStyle/>
          <a:p>
            <a:r>
              <a:rPr lang="da-DK" dirty="0"/>
              <a:t>Koncernselskabernes </a:t>
            </a:r>
            <a:r>
              <a:rPr lang="da-DK" dirty="0" err="1"/>
              <a:t>regulatoriske</a:t>
            </a:r>
            <a:r>
              <a:rPr lang="da-DK" dirty="0"/>
              <a:t> forhold </a:t>
            </a:r>
            <a:r>
              <a:rPr lang="da-DK" dirty="0" smtClean="0"/>
              <a:t>pr. juni 2018 blev </a:t>
            </a:r>
            <a:r>
              <a:rPr lang="da-DK" dirty="0"/>
              <a:t>præsenteret for bestyrelsen.</a:t>
            </a:r>
          </a:p>
          <a:p>
            <a:endParaRPr lang="da-DK" dirty="0"/>
          </a:p>
        </p:txBody>
      </p:sp>
    </p:spTree>
    <p:extLst>
      <p:ext uri="{BB962C8B-B14F-4D97-AF65-F5344CB8AC3E}">
        <p14:creationId xmlns:p14="http://schemas.microsoft.com/office/powerpoint/2010/main" val="1832513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Anlægsinvesteringer – juni 2018</a:t>
            </a:r>
            <a:endParaRPr lang="da-DK" dirty="0"/>
          </a:p>
        </p:txBody>
      </p:sp>
      <p:sp>
        <p:nvSpPr>
          <p:cNvPr id="4" name="Pladsholder til sidefod 3"/>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11</a:t>
            </a:fld>
            <a:endParaRPr lang="da-DK" dirty="0"/>
          </a:p>
        </p:txBody>
      </p:sp>
      <p:sp>
        <p:nvSpPr>
          <p:cNvPr id="7" name="Pladsholder til indhold 6"/>
          <p:cNvSpPr>
            <a:spLocks noGrp="1"/>
          </p:cNvSpPr>
          <p:nvPr>
            <p:ph sz="quarter" idx="15"/>
          </p:nvPr>
        </p:nvSpPr>
        <p:spPr/>
        <p:txBody>
          <a:bodyPr/>
          <a:lstStyle/>
          <a:p>
            <a:pPr marL="342900" indent="-342900">
              <a:buClr>
                <a:schemeClr val="accent1"/>
              </a:buClr>
              <a:buFont typeface="Wingdings" panose="05000000000000000000" pitchFamily="2" charset="2"/>
              <a:buChar char="§"/>
            </a:pPr>
            <a:r>
              <a:rPr lang="da-DK" dirty="0"/>
              <a:t>Anlægsrapporteringen pr. juni 2018 blev præsenteret for bestyrelsen. Koncernens selskaber har ved udgangen af juni investeret for 203,7 mio.kr., svarende til 31 pct. af det samlede reviderede anlægsbudget pr. juni 2018.</a:t>
            </a:r>
          </a:p>
          <a:p>
            <a:pPr>
              <a:buClr>
                <a:schemeClr val="accent1"/>
              </a:buClr>
              <a:buNone/>
            </a:pPr>
            <a:endParaRPr lang="da-DK" dirty="0"/>
          </a:p>
          <a:p>
            <a:pPr marL="342900" indent="-342900">
              <a:buClr>
                <a:schemeClr val="accent1"/>
              </a:buClr>
              <a:buFont typeface="Wingdings" panose="05000000000000000000" pitchFamily="2" charset="2"/>
              <a:buChar char="§"/>
            </a:pPr>
            <a:r>
              <a:rPr lang="da-DK" dirty="0"/>
              <a:t>Bestyrelsen tog den samlede økonomi- og ledelsesrapportering for koncernen til efterretning.</a:t>
            </a:r>
          </a:p>
          <a:p>
            <a:r>
              <a:rPr lang="da-DK" dirty="0"/>
              <a:t> </a:t>
            </a:r>
          </a:p>
          <a:p>
            <a:pPr>
              <a:buClr>
                <a:schemeClr val="accent1"/>
              </a:buClr>
              <a:buNone/>
            </a:pPr>
            <a:r>
              <a:rPr lang="da-DK" dirty="0"/>
              <a:t> </a:t>
            </a:r>
          </a:p>
        </p:txBody>
      </p:sp>
    </p:spTree>
    <p:extLst>
      <p:ext uri="{BB962C8B-B14F-4D97-AF65-F5344CB8AC3E}">
        <p14:creationId xmlns:p14="http://schemas.microsoft.com/office/powerpoint/2010/main" val="2668124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0001" y="188641"/>
            <a:ext cx="10273150" cy="1445461"/>
          </a:xfrm>
        </p:spPr>
        <p:txBody>
          <a:bodyPr/>
          <a:lstStyle/>
          <a:p>
            <a:r>
              <a:rPr lang="da-DK" b="1" dirty="0" smtClean="0">
                <a:latin typeface="+mn-lt"/>
              </a:rPr>
              <a:t>5. Budgetforudsætninger for budget 2019</a:t>
            </a:r>
            <a:endParaRPr lang="da-DK" b="1" dirty="0">
              <a:latin typeface="+mn-lt"/>
            </a:endParaRPr>
          </a:p>
        </p:txBody>
      </p:sp>
      <p:sp>
        <p:nvSpPr>
          <p:cNvPr id="6" name="Pladsholder til tekst 5"/>
          <p:cNvSpPr>
            <a:spLocks noGrp="1"/>
          </p:cNvSpPr>
          <p:nvPr>
            <p:ph type="body" sz="quarter" idx="13"/>
          </p:nvPr>
        </p:nvSpPr>
        <p:spPr>
          <a:xfrm>
            <a:off x="958850" y="1556792"/>
            <a:ext cx="6937350" cy="4608512"/>
          </a:xfrm>
        </p:spPr>
        <p:txBody>
          <a:bodyPr/>
          <a:lstStyle/>
          <a:p>
            <a:pPr>
              <a:buNone/>
            </a:pPr>
            <a:r>
              <a:rPr lang="da-DK" sz="1800" dirty="0" smtClean="0"/>
              <a:t>Tavshedspligt ej fraveget for dette punkt.</a:t>
            </a:r>
            <a:endParaRPr lang="da-DK" sz="1800" dirty="0"/>
          </a:p>
          <a:p>
            <a:pPr marL="342900" indent="-342900">
              <a:buClr>
                <a:schemeClr val="accent1"/>
              </a:buClr>
              <a:buFont typeface="Wingdings" panose="05000000000000000000" pitchFamily="2" charset="2"/>
              <a:buChar char="§"/>
            </a:pPr>
            <a:endParaRPr lang="da-DK" sz="1800" dirty="0" smtClean="0"/>
          </a:p>
          <a:p>
            <a:pPr marL="342900" indent="-342900">
              <a:buClr>
                <a:schemeClr val="accent1"/>
              </a:buClr>
              <a:buFont typeface="Wingdings" panose="05000000000000000000" pitchFamily="2" charset="2"/>
              <a:buChar char="§"/>
            </a:pPr>
            <a:endParaRPr lang="da-DK" sz="1800" dirty="0"/>
          </a:p>
          <a:p>
            <a:pPr marL="342900" indent="-342900">
              <a:buClr>
                <a:schemeClr val="accent1"/>
              </a:buClr>
              <a:buFont typeface="Wingdings" panose="05000000000000000000" pitchFamily="2" charset="2"/>
              <a:buChar char="§"/>
            </a:pPr>
            <a:endParaRPr lang="da-DK" sz="1800" dirty="0" smtClean="0"/>
          </a:p>
        </p:txBody>
      </p:sp>
      <p:pic>
        <p:nvPicPr>
          <p:cNvPr id="3" name="Pladsholder til billede 2"/>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3082" r="3082"/>
          <a:stretch>
            <a:fillRect/>
          </a:stretch>
        </p:blipFill>
        <p:spPr>
          <a:xfrm>
            <a:off x="8075173" y="2192090"/>
            <a:ext cx="3697618" cy="2630214"/>
          </a:xfrm>
        </p:spPr>
      </p:pic>
      <p:sp>
        <p:nvSpPr>
          <p:cNvPr id="4" name="Pladsholder til sidefod 3"/>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5" name="Pladsholder til slidenummer 4"/>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12</a:t>
            </a:fld>
            <a:endParaRPr lang="da-DK" dirty="0"/>
          </a:p>
        </p:txBody>
      </p:sp>
    </p:spTree>
    <p:extLst>
      <p:ext uri="{BB962C8B-B14F-4D97-AF65-F5344CB8AC3E}">
        <p14:creationId xmlns:p14="http://schemas.microsoft.com/office/powerpoint/2010/main" val="2727449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0001" y="188641"/>
            <a:ext cx="7152223" cy="1445461"/>
          </a:xfrm>
        </p:spPr>
        <p:txBody>
          <a:bodyPr/>
          <a:lstStyle/>
          <a:p>
            <a:r>
              <a:rPr lang="da-DK" b="1" dirty="0">
                <a:latin typeface="+mn-lt"/>
              </a:rPr>
              <a:t>6</a:t>
            </a:r>
            <a:r>
              <a:rPr lang="da-DK" b="1" dirty="0" smtClean="0">
                <a:latin typeface="+mn-lt"/>
              </a:rPr>
              <a:t>. Bestyrelsessammensætning</a:t>
            </a:r>
            <a:endParaRPr lang="da-DK" b="1" dirty="0">
              <a:latin typeface="+mn-lt"/>
            </a:endParaRPr>
          </a:p>
        </p:txBody>
      </p:sp>
      <p:sp>
        <p:nvSpPr>
          <p:cNvPr id="3" name="Pladsholder til tekst 2"/>
          <p:cNvSpPr>
            <a:spLocks noGrp="1"/>
          </p:cNvSpPr>
          <p:nvPr>
            <p:ph sz="quarter" idx="15"/>
          </p:nvPr>
        </p:nvSpPr>
        <p:spPr>
          <a:xfrm>
            <a:off x="915912" y="1196752"/>
            <a:ext cx="10273151" cy="5400600"/>
          </a:xfrm>
        </p:spPr>
        <p:txBody>
          <a:bodyPr/>
          <a:lstStyle/>
          <a:p>
            <a:r>
              <a:rPr lang="da-DK" sz="1600" b="1" u="sng" dirty="0" smtClean="0"/>
              <a:t>Baggrund</a:t>
            </a:r>
          </a:p>
          <a:p>
            <a:pPr marL="342900" indent="-342900">
              <a:buClr>
                <a:schemeClr val="accent1"/>
              </a:buClr>
              <a:buFont typeface="Wingdings" panose="05000000000000000000" pitchFamily="2" charset="2"/>
              <a:buChar char="§"/>
            </a:pPr>
            <a:r>
              <a:rPr lang="da-DK" sz="1600" dirty="0" smtClean="0"/>
              <a:t>På Byrådsmøde den 29. maj 2018 blev det foreslået, at der indvælges to forbrugerrepræsentanter i samtlige Forsyning Helsingørs </a:t>
            </a:r>
            <a:r>
              <a:rPr lang="da-DK" sz="1600" dirty="0"/>
              <a:t>100 % ejede selskaber</a:t>
            </a:r>
            <a:r>
              <a:rPr lang="da-DK" sz="1600" dirty="0" smtClean="0"/>
              <a:t>.</a:t>
            </a:r>
          </a:p>
          <a:p>
            <a:pPr marL="342900" indent="-342900">
              <a:buClr>
                <a:schemeClr val="accent1"/>
              </a:buClr>
              <a:buFont typeface="Wingdings" panose="05000000000000000000" pitchFamily="2" charset="2"/>
              <a:buChar char="§"/>
            </a:pPr>
            <a:endParaRPr lang="da-DK" sz="1600" dirty="0" smtClean="0"/>
          </a:p>
          <a:p>
            <a:pPr marL="342900" indent="-342900">
              <a:buClr>
                <a:schemeClr val="accent1"/>
              </a:buClr>
              <a:buFont typeface="Wingdings" panose="05000000000000000000" pitchFamily="2" charset="2"/>
              <a:buChar char="§"/>
            </a:pPr>
            <a:r>
              <a:rPr lang="da-DK" sz="1600" dirty="0" smtClean="0"/>
              <a:t>Det blev besluttet at udsætte sagen, så bestyrelsen i Forsyning Helsingør A/S blev givet mulighed for at forholde sig til forslaget forud for endelig behandling i Byrådet. </a:t>
            </a:r>
          </a:p>
          <a:p>
            <a:pPr marL="342900" indent="-342900">
              <a:buClr>
                <a:schemeClr val="accent1"/>
              </a:buClr>
              <a:buFont typeface="Wingdings" panose="05000000000000000000" pitchFamily="2" charset="2"/>
              <a:buChar char="§"/>
            </a:pPr>
            <a:endParaRPr lang="da-DK" sz="1600" dirty="0" smtClean="0"/>
          </a:p>
          <a:p>
            <a:pPr marL="342900" indent="-342900">
              <a:buClr>
                <a:schemeClr val="accent1"/>
              </a:buClr>
              <a:buFont typeface="Wingdings" panose="05000000000000000000" pitchFamily="2" charset="2"/>
              <a:buChar char="§"/>
            </a:pPr>
            <a:r>
              <a:rPr lang="da-DK" sz="1600" dirty="0" smtClean="0"/>
              <a:t>Emnet har tidligere været drøftet i bestyrelsen i Forsyning Helsingør A/S – således senest den 22. juni 2017 og den 1. september 2017.</a:t>
            </a:r>
          </a:p>
          <a:p>
            <a:pPr marL="342900" indent="-342900">
              <a:buClr>
                <a:schemeClr val="accent1"/>
              </a:buClr>
              <a:buFont typeface="Wingdings" panose="05000000000000000000" pitchFamily="2" charset="2"/>
              <a:buChar char="§"/>
            </a:pPr>
            <a:endParaRPr lang="da-DK" sz="1600" dirty="0" smtClean="0"/>
          </a:p>
          <a:p>
            <a:pPr marL="342900" indent="-342900">
              <a:buClr>
                <a:schemeClr val="accent1"/>
              </a:buClr>
              <a:buFont typeface="Wingdings" panose="05000000000000000000" pitchFamily="2" charset="2"/>
              <a:buChar char="§"/>
            </a:pPr>
            <a:r>
              <a:rPr lang="da-DK" sz="1600" dirty="0" smtClean="0"/>
              <a:t>Den 1. september 2017 blev særligt observatørrollen for forbrugerrepræsentanter drøftet, herunder med udgangspunkt i notat udarbejdet 30. august 2017 af Horten Advokatfirma.</a:t>
            </a:r>
          </a:p>
          <a:p>
            <a:pPr marL="342900" indent="-342900">
              <a:buClr>
                <a:schemeClr val="accent1"/>
              </a:buClr>
              <a:buFont typeface="Wingdings" panose="05000000000000000000" pitchFamily="2" charset="2"/>
              <a:buChar char="§"/>
            </a:pPr>
            <a:endParaRPr lang="da-DK" sz="1600" dirty="0" smtClean="0"/>
          </a:p>
          <a:p>
            <a:pPr marL="342900" indent="-342900">
              <a:buClr>
                <a:schemeClr val="accent1"/>
              </a:buClr>
              <a:buFont typeface="Wingdings" panose="05000000000000000000" pitchFamily="2" charset="2"/>
              <a:buChar char="§"/>
            </a:pPr>
            <a:r>
              <a:rPr lang="da-DK" sz="1600" dirty="0" smtClean="0"/>
              <a:t>På begge møder blev det besluttet at bevare den nuværende struktur, hvor forbrugerrepræsentanter valgt ved direkte forbrugervalg er en del af bestyrelsen i hhv. Forsyning Helsingør Vand A/S og Forsyning Helsingør Spildevand A/S; medens folkevalgte byrådsmedlemmer udgør forbrugerrepræsentationen i de øvrige selskaber.</a:t>
            </a:r>
          </a:p>
          <a:p>
            <a:pPr marL="342900" indent="-342900">
              <a:buClr>
                <a:schemeClr val="accent1"/>
              </a:buClr>
              <a:buFont typeface="Wingdings" panose="05000000000000000000" pitchFamily="2" charset="2"/>
              <a:buChar char="§"/>
            </a:pPr>
            <a:endParaRPr lang="da-DK" sz="1600" dirty="0"/>
          </a:p>
          <a:p>
            <a:pPr marL="342900" indent="-342900">
              <a:buClr>
                <a:schemeClr val="accent1"/>
              </a:buClr>
              <a:buFont typeface="Wingdings" panose="05000000000000000000" pitchFamily="2" charset="2"/>
              <a:buChar char="§"/>
            </a:pPr>
            <a:r>
              <a:rPr lang="da-DK" sz="1600" dirty="0" smtClean="0"/>
              <a:t>På bestyrelsesmøde den 21. juni 2018 blev det besluttet, at endelig beslutning træffes på bestyrelsesmødet den 29. august 2018.</a:t>
            </a:r>
          </a:p>
          <a:p>
            <a:pPr marL="342900" indent="-342900">
              <a:buClr>
                <a:schemeClr val="accent1"/>
              </a:buClr>
              <a:buFont typeface="Wingdings" panose="05000000000000000000" pitchFamily="2" charset="2"/>
              <a:buChar char="§"/>
            </a:pPr>
            <a:endParaRPr lang="da-DK" dirty="0" smtClean="0"/>
          </a:p>
          <a:p>
            <a:pPr marL="342900" indent="-342900">
              <a:buClr>
                <a:schemeClr val="accent1"/>
              </a:buClr>
              <a:buFont typeface="Wingdings" panose="05000000000000000000" pitchFamily="2" charset="2"/>
              <a:buChar char="§"/>
            </a:pPr>
            <a:endParaRPr lang="da-DK" dirty="0"/>
          </a:p>
        </p:txBody>
      </p:sp>
      <p:graphicFrame>
        <p:nvGraphicFramePr>
          <p:cNvPr id="7" name="Diagram 6"/>
          <p:cNvGraphicFramePr/>
          <p:nvPr>
            <p:extLst>
              <p:ext uri="{D42A27DB-BD31-4B8C-83A1-F6EECF244321}">
                <p14:modId xmlns:p14="http://schemas.microsoft.com/office/powerpoint/2010/main" val="539367902"/>
              </p:ext>
            </p:extLst>
          </p:nvPr>
        </p:nvGraphicFramePr>
        <p:xfrm>
          <a:off x="8156308" y="443319"/>
          <a:ext cx="3240360" cy="936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dsholder til sidefod 3"/>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13</a:t>
            </a:fld>
            <a:endParaRPr lang="da-DK" dirty="0"/>
          </a:p>
        </p:txBody>
      </p:sp>
    </p:spTree>
    <p:extLst>
      <p:ext uri="{BB962C8B-B14F-4D97-AF65-F5344CB8AC3E}">
        <p14:creationId xmlns:p14="http://schemas.microsoft.com/office/powerpoint/2010/main" val="26654457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0001" y="-3246"/>
            <a:ext cx="10273151" cy="1445461"/>
          </a:xfrm>
        </p:spPr>
        <p:txBody>
          <a:bodyPr/>
          <a:lstStyle/>
          <a:p>
            <a:r>
              <a:rPr lang="da-DK" b="1" dirty="0" smtClean="0">
                <a:latin typeface="+mn-lt"/>
              </a:rPr>
              <a:t>6. </a:t>
            </a:r>
            <a:r>
              <a:rPr lang="da-DK" b="1" dirty="0">
                <a:latin typeface="+mn-lt"/>
              </a:rPr>
              <a:t>Bestyrelsessammensætning</a:t>
            </a:r>
            <a:endParaRPr lang="da-DK" dirty="0">
              <a:latin typeface="+mn-lt"/>
            </a:endParaRPr>
          </a:p>
        </p:txBody>
      </p:sp>
      <p:sp>
        <p:nvSpPr>
          <p:cNvPr id="3" name="Pladsholder til indhold 2"/>
          <p:cNvSpPr>
            <a:spLocks noGrp="1"/>
          </p:cNvSpPr>
          <p:nvPr>
            <p:ph idx="1"/>
          </p:nvPr>
        </p:nvSpPr>
        <p:spPr>
          <a:xfrm>
            <a:off x="960001" y="1268760"/>
            <a:ext cx="10273151" cy="4536504"/>
          </a:xfrm>
        </p:spPr>
        <p:txBody>
          <a:bodyPr/>
          <a:lstStyle/>
          <a:p>
            <a:pPr>
              <a:buFont typeface="Wingdings" panose="05000000000000000000" pitchFamily="2" charset="2"/>
              <a:buChar char="§"/>
            </a:pPr>
            <a:r>
              <a:rPr lang="da-DK" dirty="0" smtClean="0"/>
              <a:t>Tre modeller for forbrugerrepræsentation i bestyrelserne i Forsyning Helsingør-koncernen:</a:t>
            </a:r>
            <a:endParaRPr lang="da-DK" dirty="0"/>
          </a:p>
        </p:txBody>
      </p:sp>
      <p:graphicFrame>
        <p:nvGraphicFramePr>
          <p:cNvPr id="6" name="Diagram 5"/>
          <p:cNvGraphicFramePr/>
          <p:nvPr>
            <p:extLst>
              <p:ext uri="{D42A27DB-BD31-4B8C-83A1-F6EECF244321}">
                <p14:modId xmlns:p14="http://schemas.microsoft.com/office/powerpoint/2010/main" val="2011772439"/>
              </p:ext>
            </p:extLst>
          </p:nvPr>
        </p:nvGraphicFramePr>
        <p:xfrm>
          <a:off x="960001" y="1556792"/>
          <a:ext cx="9888527" cy="4785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ladsholder til sidefod 4"/>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7" name="Pladsholder til slidenummer 6"/>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14</a:t>
            </a:fld>
            <a:endParaRPr lang="da-DK" dirty="0"/>
          </a:p>
        </p:txBody>
      </p:sp>
    </p:spTree>
    <p:extLst>
      <p:ext uri="{BB962C8B-B14F-4D97-AF65-F5344CB8AC3E}">
        <p14:creationId xmlns:p14="http://schemas.microsoft.com/office/powerpoint/2010/main" val="1588654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latin typeface="+mn-lt"/>
              </a:rPr>
              <a:t>6</a:t>
            </a:r>
            <a:r>
              <a:rPr lang="da-DK" b="1" dirty="0" smtClean="0">
                <a:latin typeface="+mn-lt"/>
              </a:rPr>
              <a:t>. Bestyrelsessammensætning - Indstilling</a:t>
            </a:r>
            <a:endParaRPr lang="da-DK" dirty="0">
              <a:latin typeface="+mn-lt"/>
            </a:endParaRPr>
          </a:p>
        </p:txBody>
      </p:sp>
      <p:sp>
        <p:nvSpPr>
          <p:cNvPr id="3" name="Pladsholder til indhold 2"/>
          <p:cNvSpPr>
            <a:spLocks noGrp="1"/>
          </p:cNvSpPr>
          <p:nvPr>
            <p:ph idx="1"/>
          </p:nvPr>
        </p:nvSpPr>
        <p:spPr>
          <a:xfrm>
            <a:off x="960001" y="1772816"/>
            <a:ext cx="10273151" cy="4032448"/>
          </a:xfrm>
        </p:spPr>
        <p:txBody>
          <a:bodyPr/>
          <a:lstStyle/>
          <a:p>
            <a:pPr marL="0" indent="0">
              <a:buNone/>
            </a:pPr>
            <a:r>
              <a:rPr lang="da-DK" b="1" dirty="0" smtClean="0"/>
              <a:t>Direktionen indstiller, at </a:t>
            </a:r>
          </a:p>
          <a:p>
            <a:pPr>
              <a:buFont typeface="Wingdings" panose="05000000000000000000" pitchFamily="2" charset="2"/>
              <a:buChar char="§"/>
            </a:pPr>
            <a:r>
              <a:rPr lang="da-DK" dirty="0" smtClean="0"/>
              <a:t>Sagen genoptages, og at bestyrelsen drøfter sagen på ny med henblik på at træffe endelig beslutning.</a:t>
            </a:r>
          </a:p>
          <a:p>
            <a:pPr>
              <a:buFont typeface="Wingdings" panose="05000000000000000000" pitchFamily="2" charset="2"/>
              <a:buChar char="§"/>
            </a:pPr>
            <a:endParaRPr lang="da-DK" dirty="0" smtClean="0"/>
          </a:p>
          <a:p>
            <a:pPr marL="0" indent="0">
              <a:buNone/>
            </a:pPr>
            <a:r>
              <a:rPr lang="da-DK" sz="1800" b="1" i="1" dirty="0" smtClean="0"/>
              <a:t>Bestyrelsen er enige om, at der skal udarbejdes en generel evaluering af bestyrelsens sammensætning i forhold til kodeks for selskabsledelse for forsyningsområdet. Sigtet er at sikre de rette kompetencer, valgperiode mv. Spørgsmålet om øget forbrugerrepræsentation og forbrugerkompetencer i bestyrelsesarbejdet er en vigtig problemstilling i denne evaluering. Oplægget om bestyrelsessammensætning bør behandles på en generalforsamling inden næste kommunal valg, så en eventuel revideret bestyrelsessammensætning kan træde i kraft i næste bestyrelsesperiode.</a:t>
            </a:r>
          </a:p>
          <a:p>
            <a:pPr marL="0" indent="0">
              <a:buNone/>
            </a:pPr>
            <a:endParaRPr lang="da-DK" sz="1800" b="1" i="1" dirty="0"/>
          </a:p>
          <a:p>
            <a:pPr marL="0" indent="0">
              <a:buNone/>
            </a:pPr>
            <a:r>
              <a:rPr lang="da-DK" sz="1800" b="1" i="1" dirty="0" smtClean="0"/>
              <a:t>Bestyrelsen er endvidere enige om at styrke forbrugerinddragelse ved allerede nu at afholde åbne borgermøder. </a:t>
            </a:r>
          </a:p>
        </p:txBody>
      </p:sp>
      <p:sp>
        <p:nvSpPr>
          <p:cNvPr id="5" name="Pladsholder til sidefod 4"/>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15</a:t>
            </a:fld>
            <a:endParaRPr lang="da-DK" dirty="0"/>
          </a:p>
        </p:txBody>
      </p:sp>
    </p:spTree>
    <p:extLst>
      <p:ext uri="{BB962C8B-B14F-4D97-AF65-F5344CB8AC3E}">
        <p14:creationId xmlns:p14="http://schemas.microsoft.com/office/powerpoint/2010/main" val="3994078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t>7. Dansk Fjernvarmes Landsmøde </a:t>
            </a:r>
            <a:endParaRPr lang="da-DK" b="1" dirty="0"/>
          </a:p>
        </p:txBody>
      </p:sp>
      <p:sp>
        <p:nvSpPr>
          <p:cNvPr id="3" name="Pladsholder til tekst 2"/>
          <p:cNvSpPr>
            <a:spLocks noGrp="1"/>
          </p:cNvSpPr>
          <p:nvPr>
            <p:ph type="body" sz="quarter" idx="13"/>
          </p:nvPr>
        </p:nvSpPr>
        <p:spPr>
          <a:xfrm>
            <a:off x="957303" y="1124744"/>
            <a:ext cx="6432143" cy="4891098"/>
          </a:xfrm>
        </p:spPr>
        <p:txBody>
          <a:bodyPr/>
          <a:lstStyle/>
          <a:p>
            <a:pPr marL="342900" indent="-342900">
              <a:buClr>
                <a:schemeClr val="accent1">
                  <a:lumMod val="60000"/>
                  <a:lumOff val="40000"/>
                </a:schemeClr>
              </a:buClr>
              <a:buFont typeface="Wingdings" panose="05000000000000000000" pitchFamily="2" charset="2"/>
              <a:buChar char="§"/>
            </a:pPr>
            <a:r>
              <a:rPr lang="da-DK" sz="1600" dirty="0" smtClean="0"/>
              <a:t>Dansk Fjernvarme </a:t>
            </a:r>
            <a:r>
              <a:rPr lang="da-DK" sz="1600" dirty="0"/>
              <a:t>afholder den 25.-26. oktober </a:t>
            </a:r>
            <a:r>
              <a:rPr lang="da-DK" sz="1600" dirty="0" smtClean="0"/>
              <a:t>2018 landsmøde </a:t>
            </a:r>
            <a:r>
              <a:rPr lang="da-DK" sz="1600" dirty="0"/>
              <a:t>i </a:t>
            </a:r>
            <a:r>
              <a:rPr lang="da-DK" sz="1600" dirty="0" smtClean="0"/>
              <a:t>Aalborg.</a:t>
            </a:r>
          </a:p>
          <a:p>
            <a:pPr marL="342900" indent="-342900">
              <a:buClr>
                <a:schemeClr val="accent1">
                  <a:lumMod val="60000"/>
                  <a:lumOff val="40000"/>
                </a:schemeClr>
              </a:buClr>
              <a:buFont typeface="Wingdings" panose="05000000000000000000" pitchFamily="2" charset="2"/>
              <a:buChar char="§"/>
            </a:pPr>
            <a:endParaRPr lang="da-DK" sz="1600" dirty="0"/>
          </a:p>
          <a:p>
            <a:pPr marL="342900" indent="-342900">
              <a:buClr>
                <a:schemeClr val="accent1">
                  <a:lumMod val="60000"/>
                  <a:lumOff val="40000"/>
                </a:schemeClr>
              </a:buClr>
              <a:buFont typeface="Wingdings" panose="05000000000000000000" pitchFamily="2" charset="2"/>
              <a:buChar char="§"/>
            </a:pPr>
            <a:r>
              <a:rPr lang="da-DK" sz="1600" dirty="0" smtClean="0"/>
              <a:t>Temaet for landsmødet er ”Invester i Fremtiden”</a:t>
            </a:r>
          </a:p>
          <a:p>
            <a:pPr marL="342900" indent="-342900">
              <a:buClr>
                <a:schemeClr val="accent1">
                  <a:lumMod val="60000"/>
                  <a:lumOff val="40000"/>
                </a:schemeClr>
              </a:buClr>
              <a:buFont typeface="Wingdings" panose="05000000000000000000" pitchFamily="2" charset="2"/>
              <a:buChar char="§"/>
            </a:pPr>
            <a:endParaRPr lang="da-DK" sz="1600" dirty="0"/>
          </a:p>
          <a:p>
            <a:pPr marL="342900" indent="-342900">
              <a:buClr>
                <a:schemeClr val="accent1">
                  <a:lumMod val="60000"/>
                  <a:lumOff val="40000"/>
                </a:schemeClr>
              </a:buClr>
              <a:buFont typeface="Wingdings" panose="05000000000000000000" pitchFamily="2" charset="2"/>
              <a:buChar char="§"/>
            </a:pPr>
            <a:r>
              <a:rPr lang="da-DK" sz="1600" dirty="0" smtClean="0"/>
              <a:t>Forsyning Helsingør er repræsenteret ved deltagelse af direktionen og fire medarbejdere, herunder Forsyningschef Peter Kjær Madsen på landsmødet.</a:t>
            </a:r>
          </a:p>
          <a:p>
            <a:pPr marL="342900" indent="-342900">
              <a:buClr>
                <a:schemeClr val="accent1">
                  <a:lumMod val="60000"/>
                  <a:lumOff val="40000"/>
                </a:schemeClr>
              </a:buClr>
              <a:buFont typeface="Wingdings" panose="05000000000000000000" pitchFamily="2" charset="2"/>
              <a:buChar char="§"/>
            </a:pPr>
            <a:endParaRPr lang="da-DK" sz="1600" dirty="0"/>
          </a:p>
          <a:p>
            <a:pPr marL="342900" indent="-342900">
              <a:buClr>
                <a:schemeClr val="accent1">
                  <a:lumMod val="60000"/>
                  <a:lumOff val="40000"/>
                </a:schemeClr>
              </a:buClr>
              <a:buFont typeface="Wingdings" panose="05000000000000000000" pitchFamily="2" charset="2"/>
              <a:buChar char="§"/>
            </a:pPr>
            <a:r>
              <a:rPr lang="da-DK" sz="1600" dirty="0" smtClean="0"/>
              <a:t>Formand og direktion anbefaler, at repræsentanter fra Forsyning Helsingørs bestyrelse igen i år deltager på landsmødet.</a:t>
            </a:r>
          </a:p>
          <a:p>
            <a:pPr marL="342900" indent="-342900">
              <a:buClr>
                <a:schemeClr val="accent1">
                  <a:lumMod val="60000"/>
                  <a:lumOff val="40000"/>
                </a:schemeClr>
              </a:buClr>
              <a:buFont typeface="Wingdings" panose="05000000000000000000" pitchFamily="2" charset="2"/>
              <a:buChar char="§"/>
            </a:pPr>
            <a:endParaRPr lang="da-DK" sz="1600" dirty="0"/>
          </a:p>
          <a:p>
            <a:pPr>
              <a:buNone/>
            </a:pPr>
            <a:r>
              <a:rPr lang="da-DK" sz="1600" b="1" dirty="0"/>
              <a:t>Direktionen </a:t>
            </a:r>
            <a:r>
              <a:rPr lang="da-DK" sz="1600" b="1" dirty="0" smtClean="0"/>
              <a:t>indstiller, </a:t>
            </a:r>
            <a:r>
              <a:rPr lang="da-DK" sz="1600" b="1" dirty="0"/>
              <a:t>at </a:t>
            </a:r>
          </a:p>
          <a:p>
            <a:pPr lvl="2">
              <a:buClr>
                <a:schemeClr val="accent1"/>
              </a:buClr>
              <a:buFont typeface="Wingdings" panose="05000000000000000000" pitchFamily="2" charset="2"/>
              <a:buChar char="§"/>
            </a:pPr>
            <a:r>
              <a:rPr lang="da-DK" sz="1600" dirty="0" smtClean="0"/>
              <a:t>Bestyrelsen drøfter sagen og træffer beslutning om bestyrelsens deltagelse i landsmødet.</a:t>
            </a:r>
          </a:p>
          <a:p>
            <a:pPr lvl="2">
              <a:buClr>
                <a:schemeClr val="accent1"/>
              </a:buClr>
              <a:buFont typeface="Wingdings" panose="05000000000000000000" pitchFamily="2" charset="2"/>
              <a:buChar char="§"/>
            </a:pPr>
            <a:endParaRPr lang="da-DK" sz="1600" dirty="0"/>
          </a:p>
          <a:p>
            <a:pPr marL="0" lvl="1" indent="0">
              <a:buClr>
                <a:schemeClr val="accent1"/>
              </a:buClr>
              <a:buNone/>
            </a:pPr>
            <a:r>
              <a:rPr lang="da-DK" sz="1600" b="1" i="1" dirty="0" smtClean="0"/>
              <a:t>Bestyrelsen ønsker at deltage, men der var afbud fra Peter Poulsen og Michael Matthiesen. Jens Jensen meddelte, at han ikke kan deltage den 26. oktober, men muligvis deltage den 25. oktober.</a:t>
            </a:r>
          </a:p>
        </p:txBody>
      </p:sp>
      <p:sp>
        <p:nvSpPr>
          <p:cNvPr id="5" name="Pladsholder til sidefod 4"/>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16</a:t>
            </a:fld>
            <a:endParaRPr lang="da-DK" dirty="0"/>
          </a:p>
        </p:txBody>
      </p:sp>
      <p:pic>
        <p:nvPicPr>
          <p:cNvPr id="13" name="Billede 12"/>
          <p:cNvPicPr>
            <a:picLocks noChangeAspect="1"/>
          </p:cNvPicPr>
          <p:nvPr/>
        </p:nvPicPr>
        <p:blipFill>
          <a:blip r:embed="rId2"/>
          <a:stretch>
            <a:fillRect/>
          </a:stretch>
        </p:blipFill>
        <p:spPr>
          <a:xfrm>
            <a:off x="7536160" y="2292333"/>
            <a:ext cx="4088935" cy="247814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6695796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latin typeface="+mn-lt"/>
              </a:rPr>
              <a:t>8</a:t>
            </a:r>
            <a:r>
              <a:rPr lang="da-DK" b="1" dirty="0" smtClean="0">
                <a:latin typeface="+mn-lt"/>
              </a:rPr>
              <a:t>. Forsikringsgennemgang</a:t>
            </a:r>
            <a:endParaRPr lang="da-DK" b="1" dirty="0">
              <a:latin typeface="+mn-lt"/>
            </a:endParaRPr>
          </a:p>
        </p:txBody>
      </p:sp>
      <p:sp>
        <p:nvSpPr>
          <p:cNvPr id="3" name="Pladsholder til tekst 2"/>
          <p:cNvSpPr>
            <a:spLocks noGrp="1"/>
          </p:cNvSpPr>
          <p:nvPr>
            <p:ph type="body" sz="quarter" idx="13"/>
          </p:nvPr>
        </p:nvSpPr>
        <p:spPr>
          <a:xfrm>
            <a:off x="958850" y="1412776"/>
            <a:ext cx="10393733" cy="4170462"/>
          </a:xfrm>
        </p:spPr>
        <p:txBody>
          <a:bodyPr/>
          <a:lstStyle/>
          <a:p>
            <a:pPr marL="342900" indent="-342900">
              <a:buClr>
                <a:schemeClr val="bg1"/>
              </a:buClr>
              <a:buFont typeface="Wingdings" panose="05000000000000000000" pitchFamily="2" charset="2"/>
              <a:buChar char="§"/>
            </a:pPr>
            <a:r>
              <a:rPr lang="da-DK" sz="1600" dirty="0" smtClean="0"/>
              <a:t>I henhold til direktionsinstruks skal der årligt over for bestyrelsen ske en gennemgang af koncernens forsikringsforhold. </a:t>
            </a:r>
          </a:p>
          <a:p>
            <a:pPr marL="342900" indent="-342900">
              <a:buClr>
                <a:schemeClr val="bg1"/>
              </a:buClr>
              <a:buFont typeface="Wingdings" panose="05000000000000000000" pitchFamily="2" charset="2"/>
              <a:buChar char="§"/>
            </a:pPr>
            <a:endParaRPr lang="da-DK" sz="1600" dirty="0"/>
          </a:p>
          <a:p>
            <a:pPr marL="342900" indent="-342900">
              <a:buClr>
                <a:schemeClr val="bg1"/>
              </a:buClr>
              <a:buFont typeface="Wingdings" panose="05000000000000000000" pitchFamily="2" charset="2"/>
              <a:buChar char="§"/>
            </a:pPr>
            <a:r>
              <a:rPr lang="da-DK" sz="1600" dirty="0" smtClean="0"/>
              <a:t>Samtlige </a:t>
            </a:r>
            <a:r>
              <a:rPr lang="da-DK" sz="1600" dirty="0"/>
              <a:t>Forsyning Helsingørs forsikringer blev sendt i udbud i sommeren 2017, dog </a:t>
            </a:r>
            <a:r>
              <a:rPr lang="da-DK" sz="1600" dirty="0" smtClean="0"/>
              <a:t>med undtagelse af </a:t>
            </a:r>
            <a:r>
              <a:rPr lang="da-DK" sz="1600" dirty="0"/>
              <a:t>Helsingør </a:t>
            </a:r>
            <a:r>
              <a:rPr lang="da-DK" sz="1600" dirty="0" smtClean="0"/>
              <a:t>Kraftvarmeværk.</a:t>
            </a:r>
          </a:p>
          <a:p>
            <a:pPr marL="285750" indent="-285750">
              <a:buClr>
                <a:schemeClr val="bg1"/>
              </a:buClr>
              <a:buFont typeface="Wingdings" panose="05000000000000000000" pitchFamily="2" charset="2"/>
              <a:buChar char="§"/>
            </a:pPr>
            <a:r>
              <a:rPr lang="da-DK" sz="1600" dirty="0" smtClean="0"/>
              <a:t> </a:t>
            </a:r>
            <a:endParaRPr lang="da-DK" sz="1600" dirty="0"/>
          </a:p>
          <a:p>
            <a:pPr marL="342900" indent="-342900">
              <a:buClr>
                <a:schemeClr val="bg1"/>
              </a:buClr>
              <a:buFont typeface="Wingdings" panose="05000000000000000000" pitchFamily="2" charset="2"/>
              <a:buChar char="§"/>
            </a:pPr>
            <a:r>
              <a:rPr lang="da-DK" sz="1600" dirty="0"/>
              <a:t>I forbindelse med udbuddet i 2013 valgte selskabet at indgå aftale med forsikringsmæglerfirmaet </a:t>
            </a:r>
            <a:r>
              <a:rPr lang="da-DK" sz="1600" dirty="0" err="1" smtClean="0"/>
              <a:t>Contea</a:t>
            </a:r>
            <a:r>
              <a:rPr lang="da-DK" sz="1600" dirty="0" smtClean="0"/>
              <a:t>, der har stået for udbuddet.</a:t>
            </a:r>
          </a:p>
          <a:p>
            <a:pPr marL="285750" indent="-285750">
              <a:buClr>
                <a:schemeClr val="bg1"/>
              </a:buClr>
              <a:buFont typeface="Wingdings" panose="05000000000000000000" pitchFamily="2" charset="2"/>
              <a:buChar char="§"/>
            </a:pPr>
            <a:r>
              <a:rPr lang="da-DK" sz="1600" dirty="0" smtClean="0"/>
              <a:t> </a:t>
            </a:r>
            <a:endParaRPr lang="da-DK" sz="1600" dirty="0"/>
          </a:p>
          <a:p>
            <a:pPr marL="342900" indent="-342900">
              <a:buClr>
                <a:schemeClr val="bg1"/>
              </a:buClr>
              <a:buFont typeface="Wingdings" panose="05000000000000000000" pitchFamily="2" charset="2"/>
              <a:buChar char="§"/>
            </a:pPr>
            <a:r>
              <a:rPr lang="da-DK" sz="1600" dirty="0"/>
              <a:t>I lighed med tidligere udbud har Forsyning Helsingør valgt at tegne forsikringer hos flere </a:t>
            </a:r>
            <a:r>
              <a:rPr lang="da-DK" sz="1600" dirty="0" smtClean="0"/>
              <a:t>forsikringsselskaber (bl.a. Codan, Tryg, AIG, </a:t>
            </a:r>
            <a:r>
              <a:rPr lang="da-DK" sz="1600" dirty="0" err="1" smtClean="0"/>
              <a:t>Gjensidige</a:t>
            </a:r>
            <a:r>
              <a:rPr lang="da-DK" sz="1600" dirty="0" smtClean="0"/>
              <a:t>), </a:t>
            </a:r>
            <a:r>
              <a:rPr lang="da-DK" sz="1600" dirty="0"/>
              <a:t>alt efter hvilke bud de enkelte selskaber, er kommet med på de forskellige policer</a:t>
            </a:r>
            <a:r>
              <a:rPr lang="da-DK" sz="1600" dirty="0" smtClean="0"/>
              <a:t>.</a:t>
            </a:r>
          </a:p>
          <a:p>
            <a:pPr marL="342900" indent="-342900">
              <a:buClr>
                <a:schemeClr val="bg1"/>
              </a:buClr>
              <a:buFont typeface="Wingdings" panose="05000000000000000000" pitchFamily="2" charset="2"/>
              <a:buChar char="§"/>
            </a:pPr>
            <a:endParaRPr lang="da-DK" sz="1600" dirty="0" smtClean="0"/>
          </a:p>
          <a:p>
            <a:pPr marL="342900" indent="-342900">
              <a:buClr>
                <a:schemeClr val="bg1"/>
              </a:buClr>
              <a:buFont typeface="Wingdings" panose="05000000000000000000" pitchFamily="2" charset="2"/>
              <a:buChar char="§"/>
            </a:pPr>
            <a:r>
              <a:rPr lang="da-DK" sz="1600" dirty="0" smtClean="0"/>
              <a:t>Den samlede præmiesum for 2018 for Forsyning Helsingør udgør 1,328 mio. kr. Herudover er tegnet forsikring på 1,788 mio. kr. for Helsingør Kraftvarmeværk og 180.000 kr. for det ny Driftscenter. </a:t>
            </a:r>
          </a:p>
          <a:p>
            <a:pPr marL="342900" indent="-342900">
              <a:buClr>
                <a:schemeClr val="bg1"/>
              </a:buClr>
              <a:buFont typeface="Wingdings" panose="05000000000000000000" pitchFamily="2" charset="2"/>
              <a:buChar char="§"/>
            </a:pPr>
            <a:endParaRPr lang="da-DK" sz="1600" dirty="0"/>
          </a:p>
          <a:p>
            <a:pPr marL="342900" indent="-342900">
              <a:buClr>
                <a:schemeClr val="bg1"/>
              </a:buClr>
              <a:buFont typeface="Wingdings" panose="05000000000000000000" pitchFamily="2" charset="2"/>
              <a:buChar char="§"/>
            </a:pPr>
            <a:r>
              <a:rPr lang="da-DK" sz="1600" dirty="0" smtClean="0"/>
              <a:t>Der er med udbuddet opnået en besparelse på 256.000 kr. årligt i forhold til tidligere dækninger. </a:t>
            </a:r>
            <a:endParaRPr lang="da-DK" sz="1600" dirty="0"/>
          </a:p>
          <a:p>
            <a:pPr marL="342900" indent="-342900">
              <a:buClr>
                <a:schemeClr val="bg1"/>
              </a:buClr>
              <a:buFont typeface="Wingdings" panose="05000000000000000000" pitchFamily="2" charset="2"/>
              <a:buChar char="§"/>
            </a:pPr>
            <a:endParaRPr lang="da-DK" sz="1800" dirty="0" smtClean="0"/>
          </a:p>
          <a:p>
            <a:pPr marL="342900" indent="-342900">
              <a:buClr>
                <a:schemeClr val="bg1"/>
              </a:buClr>
              <a:buFont typeface="Wingdings" panose="05000000000000000000" pitchFamily="2" charset="2"/>
              <a:buChar char="§"/>
            </a:pPr>
            <a:endParaRPr lang="da-DK" sz="1800" dirty="0"/>
          </a:p>
        </p:txBody>
      </p:sp>
      <p:sp>
        <p:nvSpPr>
          <p:cNvPr id="5" name="Pladsholder til sidefod 4"/>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17</a:t>
            </a:fld>
            <a:endParaRPr lang="da-DK" dirty="0"/>
          </a:p>
        </p:txBody>
      </p:sp>
    </p:spTree>
    <p:extLst>
      <p:ext uri="{BB962C8B-B14F-4D97-AF65-F5344CB8AC3E}">
        <p14:creationId xmlns:p14="http://schemas.microsoft.com/office/powerpoint/2010/main" val="9141105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latin typeface="+mn-lt"/>
              </a:rPr>
              <a:t>8</a:t>
            </a:r>
            <a:r>
              <a:rPr lang="da-DK" b="1" dirty="0" smtClean="0">
                <a:latin typeface="+mn-lt"/>
              </a:rPr>
              <a:t>. Forsikringsgennemgang</a:t>
            </a:r>
            <a:endParaRPr lang="da-DK" b="1" dirty="0">
              <a:latin typeface="+mn-lt"/>
            </a:endParaRPr>
          </a:p>
        </p:txBody>
      </p:sp>
      <p:sp>
        <p:nvSpPr>
          <p:cNvPr id="3" name="Pladsholder til tekst 2"/>
          <p:cNvSpPr>
            <a:spLocks noGrp="1"/>
          </p:cNvSpPr>
          <p:nvPr>
            <p:ph type="body" sz="quarter" idx="13"/>
          </p:nvPr>
        </p:nvSpPr>
        <p:spPr>
          <a:xfrm>
            <a:off x="958849" y="1124744"/>
            <a:ext cx="7735761" cy="5209278"/>
          </a:xfrm>
        </p:spPr>
        <p:txBody>
          <a:bodyPr/>
          <a:lstStyle/>
          <a:p>
            <a:pPr marL="342900" indent="-342900">
              <a:lnSpc>
                <a:spcPts val="1800"/>
              </a:lnSpc>
              <a:buClr>
                <a:schemeClr val="accent1"/>
              </a:buClr>
              <a:buFont typeface="Wingdings" panose="05000000000000000000" pitchFamily="2" charset="2"/>
              <a:buChar char="§"/>
            </a:pPr>
            <a:r>
              <a:rPr lang="da-DK" sz="1600" dirty="0" smtClean="0"/>
              <a:t>I forhold til tidligere år er der sket/sker følgende udvidelse:</a:t>
            </a:r>
          </a:p>
          <a:p>
            <a:pPr marL="342900" indent="-342900">
              <a:lnSpc>
                <a:spcPts val="1800"/>
              </a:lnSpc>
              <a:buClr>
                <a:schemeClr val="accent1"/>
              </a:buClr>
              <a:buFont typeface="Wingdings" panose="05000000000000000000" pitchFamily="2" charset="2"/>
              <a:buChar char="§"/>
            </a:pPr>
            <a:endParaRPr lang="da-DK" sz="1600" dirty="0"/>
          </a:p>
          <a:p>
            <a:pPr marL="702900" lvl="2" indent="-342900">
              <a:lnSpc>
                <a:spcPts val="1800"/>
              </a:lnSpc>
              <a:buClr>
                <a:schemeClr val="accent1"/>
              </a:buClr>
              <a:buFont typeface="Wingdings" panose="05000000000000000000" pitchFamily="2" charset="2"/>
              <a:buChar char="§"/>
            </a:pPr>
            <a:r>
              <a:rPr lang="da-DK" sz="1600" b="1" dirty="0" smtClean="0"/>
              <a:t>Transportforsikring</a:t>
            </a:r>
            <a:r>
              <a:rPr lang="da-DK" sz="1600" dirty="0" smtClean="0"/>
              <a:t> - Forsikring </a:t>
            </a:r>
            <a:r>
              <a:rPr lang="da-DK" sz="1600" dirty="0"/>
              <a:t>af udstyr på biler </a:t>
            </a:r>
            <a:r>
              <a:rPr lang="da-DK" sz="1600" dirty="0" smtClean="0"/>
              <a:t>– tegnet efter tyveri i 2017 af udstyr for ca. 140.000 kr. fra biler. Prisen udgør 4.500 </a:t>
            </a:r>
            <a:r>
              <a:rPr lang="da-DK" sz="1600" dirty="0"/>
              <a:t>kr. </a:t>
            </a:r>
            <a:r>
              <a:rPr lang="da-DK" sz="1600" dirty="0" smtClean="0"/>
              <a:t>årligt og forsikringssum er 300.000.</a:t>
            </a:r>
          </a:p>
          <a:p>
            <a:pPr marL="702900" lvl="2" indent="-342900">
              <a:lnSpc>
                <a:spcPts val="1800"/>
              </a:lnSpc>
              <a:buClr>
                <a:schemeClr val="accent1"/>
              </a:buClr>
              <a:buFont typeface="Wingdings" panose="05000000000000000000" pitchFamily="2" charset="2"/>
              <a:buChar char="§"/>
            </a:pPr>
            <a:endParaRPr lang="da-DK" sz="1600" dirty="0"/>
          </a:p>
          <a:p>
            <a:pPr marL="702900" lvl="2" indent="-342900">
              <a:lnSpc>
                <a:spcPts val="1800"/>
              </a:lnSpc>
              <a:buClr>
                <a:schemeClr val="accent1"/>
              </a:buClr>
              <a:buFont typeface="Wingdings" panose="05000000000000000000" pitchFamily="2" charset="2"/>
              <a:buChar char="§"/>
            </a:pPr>
            <a:r>
              <a:rPr lang="da-DK" sz="1600" b="1" dirty="0" err="1" smtClean="0"/>
              <a:t>Cyberforsikring</a:t>
            </a:r>
            <a:r>
              <a:rPr lang="da-DK" sz="1600" dirty="0" smtClean="0"/>
              <a:t> – forsikring mod </a:t>
            </a:r>
            <a:r>
              <a:rPr lang="da-DK" sz="1600" dirty="0" err="1" smtClean="0"/>
              <a:t>cyberangreb</a:t>
            </a:r>
            <a:r>
              <a:rPr lang="da-DK" sz="1600" dirty="0" smtClean="0"/>
              <a:t>. Dækker bl.a.:</a:t>
            </a:r>
          </a:p>
          <a:p>
            <a:pPr marL="1062900" lvl="4" indent="-342900">
              <a:lnSpc>
                <a:spcPts val="1800"/>
              </a:lnSpc>
              <a:buClr>
                <a:schemeClr val="accent1"/>
              </a:buClr>
              <a:buFont typeface="Wingdings" panose="05000000000000000000" pitchFamily="2" charset="2"/>
              <a:buChar char="§"/>
            </a:pPr>
            <a:r>
              <a:rPr lang="da-DK" sz="1400" dirty="0" smtClean="0"/>
              <a:t>Økonomiske konsekvenser ved tab eller fejlbehandling af kunde- eller medarbejder data</a:t>
            </a:r>
          </a:p>
          <a:p>
            <a:pPr marL="1062900" lvl="4" indent="-342900">
              <a:lnSpc>
                <a:spcPts val="1800"/>
              </a:lnSpc>
              <a:buClr>
                <a:schemeClr val="accent1"/>
              </a:buClr>
              <a:buFont typeface="Wingdings" panose="05000000000000000000" pitchFamily="2" charset="2"/>
              <a:buChar char="§"/>
            </a:pPr>
            <a:r>
              <a:rPr lang="da-DK" sz="1400" dirty="0" smtClean="0"/>
              <a:t>Adgang til </a:t>
            </a:r>
            <a:r>
              <a:rPr lang="da-DK" sz="1400" dirty="0" err="1" smtClean="0"/>
              <a:t>cyber</a:t>
            </a:r>
            <a:r>
              <a:rPr lang="da-DK" sz="1400" dirty="0" smtClean="0"/>
              <a:t>-specialister, PR-omkostninger mv. forbundet med at reducere skade på omdømme samt teknisk analyse efter databrud</a:t>
            </a:r>
          </a:p>
          <a:p>
            <a:pPr marL="1062900" lvl="4" indent="-342900">
              <a:lnSpc>
                <a:spcPts val="1800"/>
              </a:lnSpc>
              <a:buClr>
                <a:schemeClr val="accent1"/>
              </a:buClr>
              <a:buFont typeface="Wingdings" panose="05000000000000000000" pitchFamily="2" charset="2"/>
              <a:buChar char="§"/>
            </a:pPr>
            <a:r>
              <a:rPr lang="da-DK" sz="1400" dirty="0" smtClean="0"/>
              <a:t>Potentielle omkostninger ved datatilsynets undersøgelse</a:t>
            </a:r>
          </a:p>
          <a:p>
            <a:pPr marL="1062900" lvl="4" indent="-342900">
              <a:lnSpc>
                <a:spcPts val="1800"/>
              </a:lnSpc>
              <a:buClr>
                <a:schemeClr val="accent1"/>
              </a:buClr>
              <a:buFont typeface="Wingdings" panose="05000000000000000000" pitchFamily="2" charset="2"/>
              <a:buChar char="§"/>
            </a:pPr>
            <a:r>
              <a:rPr lang="da-DK" sz="1400" dirty="0" smtClean="0"/>
              <a:t>Udgifter til at gendanne og indsamle data efter lækage eller brud</a:t>
            </a:r>
          </a:p>
          <a:p>
            <a:pPr>
              <a:lnSpc>
                <a:spcPts val="1800"/>
              </a:lnSpc>
              <a:buClr>
                <a:schemeClr val="accent1"/>
              </a:buClr>
              <a:buNone/>
            </a:pPr>
            <a:r>
              <a:rPr lang="da-DK" sz="1600" dirty="0" smtClean="0"/>
              <a:t> </a:t>
            </a:r>
            <a:endParaRPr lang="da-DK" sz="1600" dirty="0"/>
          </a:p>
          <a:p>
            <a:pPr marL="702900" lvl="2" indent="-342900">
              <a:lnSpc>
                <a:spcPts val="1800"/>
              </a:lnSpc>
              <a:buClr>
                <a:schemeClr val="accent1"/>
              </a:buClr>
              <a:buFont typeface="Wingdings" panose="05000000000000000000" pitchFamily="2" charset="2"/>
              <a:buChar char="§"/>
            </a:pPr>
            <a:r>
              <a:rPr lang="da-DK" sz="1600" b="1" dirty="0" smtClean="0"/>
              <a:t>Advokatansvarsforsikring</a:t>
            </a:r>
            <a:r>
              <a:rPr lang="da-DK" sz="1600" dirty="0" smtClean="0"/>
              <a:t> – lovpligtig tegning </a:t>
            </a:r>
            <a:r>
              <a:rPr lang="da-DK" sz="1600" dirty="0" err="1" smtClean="0"/>
              <a:t>ifm</a:t>
            </a:r>
            <a:r>
              <a:rPr lang="da-DK" sz="1600" dirty="0" smtClean="0"/>
              <a:t>. ansættelse af Anne-Cathrine S. Tolsøe</a:t>
            </a:r>
          </a:p>
          <a:p>
            <a:pPr marL="702900" lvl="2" indent="-342900">
              <a:lnSpc>
                <a:spcPts val="1800"/>
              </a:lnSpc>
              <a:buClr>
                <a:schemeClr val="accent1"/>
              </a:buClr>
              <a:buFont typeface="Wingdings" panose="05000000000000000000" pitchFamily="2" charset="2"/>
              <a:buChar char="§"/>
            </a:pPr>
            <a:endParaRPr lang="da-DK" sz="1600" dirty="0" smtClean="0"/>
          </a:p>
          <a:p>
            <a:pPr marL="285750" indent="-285750">
              <a:lnSpc>
                <a:spcPts val="1800"/>
              </a:lnSpc>
              <a:buClr>
                <a:schemeClr val="accent1"/>
              </a:buClr>
              <a:buFont typeface="Wingdings" panose="05000000000000000000" pitchFamily="2" charset="2"/>
              <a:buChar char="§"/>
            </a:pPr>
            <a:r>
              <a:rPr lang="da-DK" sz="1600" dirty="0" smtClean="0"/>
              <a:t>Det er direktionens vurdering, at Forsyning Helsingør med de tegnede forsikringer er tilstrækkeligt og behørigt forsikret. </a:t>
            </a:r>
          </a:p>
          <a:p>
            <a:pPr>
              <a:lnSpc>
                <a:spcPts val="1800"/>
              </a:lnSpc>
              <a:buNone/>
            </a:pPr>
            <a:endParaRPr lang="da-DK" sz="1600" dirty="0" smtClean="0"/>
          </a:p>
          <a:p>
            <a:pPr>
              <a:lnSpc>
                <a:spcPts val="1800"/>
              </a:lnSpc>
              <a:buNone/>
            </a:pPr>
            <a:r>
              <a:rPr lang="da-DK" sz="1600" b="1" dirty="0" smtClean="0"/>
              <a:t>Direktionen indstiller således, at </a:t>
            </a:r>
            <a:endParaRPr lang="da-DK" sz="1600" b="1" dirty="0"/>
          </a:p>
          <a:p>
            <a:pPr lvl="2">
              <a:lnSpc>
                <a:spcPts val="1800"/>
              </a:lnSpc>
              <a:buClr>
                <a:schemeClr val="accent1"/>
              </a:buClr>
              <a:buFont typeface="Wingdings" panose="05000000000000000000" pitchFamily="2" charset="2"/>
              <a:buChar char="§"/>
            </a:pPr>
            <a:r>
              <a:rPr lang="da-DK" sz="1600" dirty="0"/>
              <a:t>Bestyrelsen </a:t>
            </a:r>
            <a:r>
              <a:rPr lang="da-DK" sz="1600" dirty="0" smtClean="0"/>
              <a:t>tager forsikringsgennemgangen til efterretning.</a:t>
            </a:r>
          </a:p>
          <a:p>
            <a:pPr marL="0" lvl="1" indent="0">
              <a:lnSpc>
                <a:spcPts val="1800"/>
              </a:lnSpc>
              <a:buClr>
                <a:schemeClr val="accent1"/>
              </a:buClr>
              <a:buNone/>
            </a:pPr>
            <a:endParaRPr lang="da-DK" sz="1600" b="1" i="1" dirty="0" smtClean="0"/>
          </a:p>
          <a:p>
            <a:pPr marL="0" lvl="1" indent="0">
              <a:lnSpc>
                <a:spcPts val="1800"/>
              </a:lnSpc>
              <a:buClr>
                <a:schemeClr val="accent1"/>
              </a:buClr>
              <a:buNone/>
            </a:pPr>
            <a:r>
              <a:rPr lang="da-DK" sz="1600" b="1" i="1" dirty="0" smtClean="0"/>
              <a:t>Bestyrelsen tog forsikringsgennemgangen til efterretning.</a:t>
            </a:r>
            <a:endParaRPr lang="da-DK" sz="1600" b="1" i="1" dirty="0"/>
          </a:p>
          <a:p>
            <a:pPr>
              <a:buClr>
                <a:schemeClr val="accent1"/>
              </a:buClr>
              <a:buNone/>
            </a:pPr>
            <a:endParaRPr lang="da-DK" sz="2800" dirty="0"/>
          </a:p>
          <a:p>
            <a:pPr marL="342900" indent="-342900">
              <a:buClr>
                <a:schemeClr val="accent1">
                  <a:lumMod val="60000"/>
                  <a:lumOff val="40000"/>
                </a:schemeClr>
              </a:buClr>
              <a:buFont typeface="Wingdings" panose="05000000000000000000" pitchFamily="2" charset="2"/>
              <a:buChar char="§"/>
            </a:pPr>
            <a:endParaRPr lang="da-DK" sz="1800" dirty="0" smtClean="0"/>
          </a:p>
          <a:p>
            <a:pPr marL="342900" indent="-342900">
              <a:buClr>
                <a:schemeClr val="accent1">
                  <a:lumMod val="60000"/>
                  <a:lumOff val="40000"/>
                </a:schemeClr>
              </a:buClr>
              <a:buFont typeface="Wingdings" panose="05000000000000000000" pitchFamily="2" charset="2"/>
              <a:buChar char="§"/>
            </a:pPr>
            <a:endParaRPr lang="da-DK" sz="1800" dirty="0"/>
          </a:p>
        </p:txBody>
      </p:sp>
      <p:pic>
        <p:nvPicPr>
          <p:cNvPr id="7" name="Pladsholder til billede 6"/>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tretch>
            <a:fillRect/>
          </a:stretch>
        </p:blipFill>
        <p:spPr>
          <a:xfrm>
            <a:off x="8694611" y="2060848"/>
            <a:ext cx="2562225" cy="3416300"/>
          </a:xfrm>
        </p:spPr>
      </p:pic>
      <p:sp>
        <p:nvSpPr>
          <p:cNvPr id="5" name="Pladsholder til sidefod 4"/>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18</a:t>
            </a:fld>
            <a:endParaRPr lang="da-DK" dirty="0"/>
          </a:p>
        </p:txBody>
      </p:sp>
    </p:spTree>
    <p:extLst>
      <p:ext uri="{BB962C8B-B14F-4D97-AF65-F5344CB8AC3E}">
        <p14:creationId xmlns:p14="http://schemas.microsoft.com/office/powerpoint/2010/main" val="329614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latin typeface="+mn-lt"/>
              </a:rPr>
              <a:t>9</a:t>
            </a:r>
            <a:r>
              <a:rPr lang="da-DK" b="1" dirty="0" smtClean="0">
                <a:latin typeface="+mn-lt"/>
              </a:rPr>
              <a:t>. Fjernvarmeudbygning i Helsingør Centrum</a:t>
            </a:r>
            <a:endParaRPr lang="da-DK" b="1" dirty="0">
              <a:latin typeface="+mn-lt"/>
            </a:endParaRPr>
          </a:p>
        </p:txBody>
      </p:sp>
      <p:sp>
        <p:nvSpPr>
          <p:cNvPr id="3" name="Pladsholder til tekst 2"/>
          <p:cNvSpPr>
            <a:spLocks noGrp="1"/>
          </p:cNvSpPr>
          <p:nvPr>
            <p:ph type="body" sz="quarter" idx="13"/>
          </p:nvPr>
        </p:nvSpPr>
        <p:spPr>
          <a:xfrm>
            <a:off x="958850" y="1634102"/>
            <a:ext cx="6649318" cy="4699920"/>
          </a:xfrm>
        </p:spPr>
        <p:txBody>
          <a:bodyPr/>
          <a:lstStyle/>
          <a:p>
            <a:pPr>
              <a:buClr>
                <a:schemeClr val="accent1">
                  <a:lumMod val="60000"/>
                  <a:lumOff val="40000"/>
                </a:schemeClr>
              </a:buClr>
              <a:buNone/>
            </a:pPr>
            <a:r>
              <a:rPr lang="da-DK" sz="1800" dirty="0" smtClean="0"/>
              <a:t>Tavshedspligt ej fraveget for dette punkt. </a:t>
            </a:r>
            <a:endParaRPr lang="da-DK" sz="1800" dirty="0"/>
          </a:p>
        </p:txBody>
      </p:sp>
      <p:sp>
        <p:nvSpPr>
          <p:cNvPr id="5" name="Pladsholder til sidefod 4"/>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19</a:t>
            </a:fld>
            <a:endParaRPr lang="da-DK" dirty="0"/>
          </a:p>
        </p:txBody>
      </p:sp>
      <p:pic>
        <p:nvPicPr>
          <p:cNvPr id="10" name="Billed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2184" y="2492896"/>
            <a:ext cx="3852686" cy="2167136"/>
          </a:xfrm>
          <a:prstGeom prst="rect">
            <a:avLst/>
          </a:prstGeom>
        </p:spPr>
      </p:pic>
    </p:spTree>
    <p:extLst>
      <p:ext uri="{BB962C8B-B14F-4D97-AF65-F5344CB8AC3E}">
        <p14:creationId xmlns:p14="http://schemas.microsoft.com/office/powerpoint/2010/main" val="901739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latin typeface="+mn-lt"/>
              </a:rPr>
              <a:t>Møde-deltagere</a:t>
            </a:r>
            <a:endParaRPr lang="da-DK" dirty="0">
              <a:latin typeface="+mn-lt"/>
            </a:endParaRPr>
          </a:p>
        </p:txBody>
      </p:sp>
      <p:sp>
        <p:nvSpPr>
          <p:cNvPr id="3" name="Pladsholder til sidefod 2"/>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4" name="Pladsholder til slidenummer 3"/>
          <p:cNvSpPr>
            <a:spLocks noGrp="1"/>
          </p:cNvSpPr>
          <p:nvPr>
            <p:ph type="sldNum" sz="quarter" idx="12"/>
          </p:nvPr>
        </p:nvSpPr>
        <p:spPr/>
        <p:txBody>
          <a:bodyPr/>
          <a:lstStyle/>
          <a:p>
            <a:r>
              <a:rPr lang="da-DK" smtClean="0"/>
              <a:t>Side </a:t>
            </a:r>
            <a:fld id="{5BA07366-CB75-4AA8-9E5B-928B849F427C}" type="slidenum">
              <a:rPr lang="da-DK" smtClean="0"/>
              <a:pPr/>
              <a:t>2</a:t>
            </a:fld>
            <a:endParaRPr lang="da-DK" dirty="0"/>
          </a:p>
        </p:txBody>
      </p:sp>
      <p:sp>
        <p:nvSpPr>
          <p:cNvPr id="8" name="Pladsholder til indhold 7"/>
          <p:cNvSpPr>
            <a:spLocks noGrp="1"/>
          </p:cNvSpPr>
          <p:nvPr>
            <p:ph sz="quarter" idx="15"/>
          </p:nvPr>
        </p:nvSpPr>
        <p:spPr>
          <a:xfrm>
            <a:off x="960000" y="2204864"/>
            <a:ext cx="10273151" cy="3168352"/>
          </a:xfrm>
        </p:spPr>
        <p:txBody>
          <a:bodyPr numCol="2"/>
          <a:lstStyle/>
          <a:p>
            <a:pPr marL="285750" indent="-285750">
              <a:buClr>
                <a:schemeClr val="accent1"/>
              </a:buClr>
              <a:buFont typeface="Wingdings" panose="05000000000000000000" pitchFamily="2" charset="2"/>
              <a:buChar char="§"/>
            </a:pPr>
            <a:r>
              <a:rPr lang="da-DK" sz="1600" dirty="0" smtClean="0"/>
              <a:t>Formand Per </a:t>
            </a:r>
            <a:r>
              <a:rPr lang="da-DK" sz="1600" dirty="0" err="1" smtClean="0"/>
              <a:t>Tærsbøl</a:t>
            </a:r>
            <a:endParaRPr lang="da-DK" sz="1600" dirty="0" smtClean="0"/>
          </a:p>
          <a:p>
            <a:pPr marL="285750" indent="-285750">
              <a:buClr>
                <a:schemeClr val="accent1"/>
              </a:buClr>
              <a:buFont typeface="Wingdings" panose="05000000000000000000" pitchFamily="2" charset="2"/>
              <a:buChar char="§"/>
            </a:pPr>
            <a:r>
              <a:rPr lang="da-DK" sz="1600" dirty="0" smtClean="0"/>
              <a:t>Næstformand Gitte Kondrup</a:t>
            </a:r>
          </a:p>
          <a:p>
            <a:pPr marL="285750" indent="-285750">
              <a:buClr>
                <a:schemeClr val="accent1"/>
              </a:buClr>
              <a:buFont typeface="Wingdings" panose="05000000000000000000" pitchFamily="2" charset="2"/>
              <a:buChar char="§"/>
            </a:pPr>
            <a:r>
              <a:rPr lang="da-DK" sz="1600" dirty="0" smtClean="0"/>
              <a:t>Bestyrelsesmedlem </a:t>
            </a:r>
            <a:r>
              <a:rPr lang="da-DK" sz="1600" dirty="0"/>
              <a:t>Michael </a:t>
            </a:r>
            <a:r>
              <a:rPr lang="da-DK" sz="1600" dirty="0" smtClean="0"/>
              <a:t>Mathiesen</a:t>
            </a:r>
          </a:p>
          <a:p>
            <a:pPr marL="285750" indent="-285750">
              <a:buClr>
                <a:schemeClr val="accent1"/>
              </a:buClr>
              <a:buFont typeface="Wingdings" panose="05000000000000000000" pitchFamily="2" charset="2"/>
              <a:buChar char="§"/>
            </a:pPr>
            <a:r>
              <a:rPr lang="da-DK" sz="1600" dirty="0" smtClean="0"/>
              <a:t>Bestyrelsesmedlem Peter Poulsen</a:t>
            </a:r>
            <a:endParaRPr lang="da-DK" sz="1600" dirty="0"/>
          </a:p>
          <a:p>
            <a:pPr marL="285750" indent="-285750">
              <a:buClr>
                <a:schemeClr val="accent1"/>
              </a:buClr>
              <a:buFont typeface="Wingdings" panose="05000000000000000000" pitchFamily="2" charset="2"/>
              <a:buChar char="§"/>
            </a:pPr>
            <a:r>
              <a:rPr lang="da-DK" sz="1600" dirty="0"/>
              <a:t>Bestyrelsesmedlem Jens Erik Jacobsen</a:t>
            </a:r>
          </a:p>
          <a:p>
            <a:pPr marL="285750" indent="-285750">
              <a:buClr>
                <a:schemeClr val="accent1"/>
              </a:buClr>
              <a:buFont typeface="Wingdings" panose="05000000000000000000" pitchFamily="2" charset="2"/>
              <a:buChar char="§"/>
            </a:pPr>
            <a:r>
              <a:rPr lang="da-DK" sz="1600" dirty="0"/>
              <a:t>Bestyrelsesmedlem Jens Jensen</a:t>
            </a:r>
          </a:p>
          <a:p>
            <a:pPr marL="285750" indent="-285750">
              <a:buClr>
                <a:schemeClr val="accent1"/>
              </a:buClr>
              <a:buFont typeface="Wingdings" panose="05000000000000000000" pitchFamily="2" charset="2"/>
              <a:buChar char="§"/>
            </a:pPr>
            <a:r>
              <a:rPr lang="da-DK" sz="1600" dirty="0"/>
              <a:t>Bestyrelsesmedlem Dennis </a:t>
            </a:r>
            <a:r>
              <a:rPr lang="da-DK" sz="1600" dirty="0" smtClean="0"/>
              <a:t>Knudsen </a:t>
            </a:r>
          </a:p>
          <a:p>
            <a:pPr marL="285750" indent="-285750">
              <a:buClr>
                <a:schemeClr val="accent1"/>
              </a:buClr>
              <a:buFont typeface="Wingdings" panose="05000000000000000000" pitchFamily="2" charset="2"/>
              <a:buChar char="§"/>
            </a:pPr>
            <a:r>
              <a:rPr lang="da-DK" sz="1600" dirty="0" smtClean="0"/>
              <a:t>Bestyrelsesmedlem </a:t>
            </a:r>
            <a:r>
              <a:rPr lang="da-DK" sz="1600" dirty="0"/>
              <a:t>Michael </a:t>
            </a:r>
            <a:r>
              <a:rPr lang="da-DK" sz="1600" dirty="0" smtClean="0"/>
              <a:t>Madsen</a:t>
            </a:r>
          </a:p>
          <a:p>
            <a:pPr marL="285750" indent="-285750">
              <a:buClr>
                <a:schemeClr val="accent1"/>
              </a:buClr>
              <a:buFont typeface="Wingdings" panose="05000000000000000000" pitchFamily="2" charset="2"/>
              <a:buChar char="§"/>
            </a:pPr>
            <a:endParaRPr lang="da-DK" sz="1600" dirty="0" smtClean="0"/>
          </a:p>
          <a:p>
            <a:pPr marL="285750" indent="-285750">
              <a:buClr>
                <a:schemeClr val="accent1"/>
              </a:buClr>
              <a:buFont typeface="Wingdings" panose="05000000000000000000" pitchFamily="2" charset="2"/>
              <a:buChar char="§"/>
            </a:pPr>
            <a:endParaRPr lang="da-DK" sz="1600" dirty="0"/>
          </a:p>
          <a:p>
            <a:pPr marL="285750" indent="-285750">
              <a:buClr>
                <a:schemeClr val="accent1"/>
              </a:buClr>
              <a:buFont typeface="Wingdings" panose="05000000000000000000" pitchFamily="2" charset="2"/>
              <a:buChar char="§"/>
            </a:pPr>
            <a:endParaRPr lang="da-DK" sz="1600" dirty="0" smtClean="0"/>
          </a:p>
          <a:p>
            <a:pPr marL="285750" indent="-285750">
              <a:buClr>
                <a:schemeClr val="accent1"/>
              </a:buClr>
              <a:buFont typeface="Wingdings" panose="05000000000000000000" pitchFamily="2" charset="2"/>
              <a:buChar char="§"/>
            </a:pPr>
            <a:endParaRPr lang="da-DK" sz="1600" dirty="0"/>
          </a:p>
          <a:p>
            <a:pPr marL="285750" indent="-285750">
              <a:buClr>
                <a:schemeClr val="accent1"/>
              </a:buClr>
              <a:buFont typeface="Wingdings" panose="05000000000000000000" pitchFamily="2" charset="2"/>
              <a:buChar char="§"/>
            </a:pPr>
            <a:r>
              <a:rPr lang="da-DK" sz="1600" dirty="0" smtClean="0"/>
              <a:t>Adm. Direktør Jacob Brønnum</a:t>
            </a:r>
          </a:p>
          <a:p>
            <a:pPr marL="285750" indent="-285750">
              <a:buClr>
                <a:schemeClr val="accent1"/>
              </a:buClr>
              <a:buFont typeface="Wingdings" panose="05000000000000000000" pitchFamily="2" charset="2"/>
              <a:buChar char="§"/>
            </a:pPr>
            <a:r>
              <a:rPr lang="da-DK" sz="1600" dirty="0"/>
              <a:t>Økonomichef Thomas </a:t>
            </a:r>
            <a:r>
              <a:rPr lang="da-DK" sz="1600" dirty="0" smtClean="0"/>
              <a:t>Pihl</a:t>
            </a:r>
          </a:p>
          <a:p>
            <a:pPr marL="285750" indent="-285750">
              <a:buClr>
                <a:schemeClr val="accent1"/>
              </a:buClr>
              <a:buFont typeface="Wingdings" panose="05000000000000000000" pitchFamily="2" charset="2"/>
              <a:buChar char="§"/>
            </a:pPr>
            <a:r>
              <a:rPr lang="da-DK" sz="1600" dirty="0" smtClean="0"/>
              <a:t>Forsyningschef Peter Kjær Madsen</a:t>
            </a:r>
          </a:p>
          <a:p>
            <a:pPr marL="285750" indent="-285750">
              <a:buClr>
                <a:schemeClr val="accent1"/>
              </a:buClr>
              <a:buFont typeface="Wingdings" panose="05000000000000000000" pitchFamily="2" charset="2"/>
              <a:buChar char="§"/>
            </a:pPr>
            <a:r>
              <a:rPr lang="da-DK" sz="1600" dirty="0" smtClean="0"/>
              <a:t>Plan og Projektchef Claus Bo Frederiksen</a:t>
            </a:r>
          </a:p>
          <a:p>
            <a:pPr marL="285750" indent="-285750">
              <a:buClr>
                <a:schemeClr val="accent1"/>
              </a:buClr>
              <a:buFont typeface="Wingdings" panose="05000000000000000000" pitchFamily="2" charset="2"/>
              <a:buChar char="§"/>
            </a:pPr>
            <a:r>
              <a:rPr lang="da-DK" sz="1600" dirty="0" smtClean="0"/>
              <a:t>Direktionskonsulent </a:t>
            </a:r>
            <a:r>
              <a:rPr lang="da-DK" sz="1600" dirty="0"/>
              <a:t>Anne-Cathrine S. Tolsøe (referent)</a:t>
            </a:r>
          </a:p>
          <a:p>
            <a:pPr>
              <a:buClr>
                <a:schemeClr val="accent1"/>
              </a:buClr>
              <a:buNone/>
            </a:pPr>
            <a:r>
              <a:rPr lang="da-DK" sz="1600" dirty="0" smtClean="0"/>
              <a:t>				</a:t>
            </a:r>
          </a:p>
        </p:txBody>
      </p:sp>
    </p:spTree>
    <p:extLst>
      <p:ext uri="{BB962C8B-B14F-4D97-AF65-F5344CB8AC3E}">
        <p14:creationId xmlns:p14="http://schemas.microsoft.com/office/powerpoint/2010/main" val="26344927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latin typeface="+mn-lt"/>
              </a:rPr>
              <a:t>10. Fjernvarmeudbygning i Espergærde</a:t>
            </a:r>
            <a:endParaRPr lang="da-DK" dirty="0">
              <a:latin typeface="+mn-lt"/>
            </a:endParaRPr>
          </a:p>
        </p:txBody>
      </p:sp>
      <p:sp>
        <p:nvSpPr>
          <p:cNvPr id="6" name="Pladsholder til tekst 5"/>
          <p:cNvSpPr>
            <a:spLocks noGrp="1"/>
          </p:cNvSpPr>
          <p:nvPr>
            <p:ph type="body" sz="quarter" idx="13"/>
          </p:nvPr>
        </p:nvSpPr>
        <p:spPr>
          <a:xfrm>
            <a:off x="1290584" y="1980664"/>
            <a:ext cx="4371779" cy="3416300"/>
          </a:xfrm>
        </p:spPr>
        <p:txBody>
          <a:bodyPr/>
          <a:lstStyle/>
          <a:p>
            <a:r>
              <a:rPr lang="da-DK" dirty="0" smtClean="0"/>
              <a:t>Tavshedspligt ej fraveget for dette punkt.</a:t>
            </a:r>
            <a:endParaRPr lang="da-DK" dirty="0"/>
          </a:p>
          <a:p>
            <a:endParaRPr lang="da-DK" dirty="0"/>
          </a:p>
        </p:txBody>
      </p:sp>
      <p:sp>
        <p:nvSpPr>
          <p:cNvPr id="4" name="Pladsholder til sidefod 3"/>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5" name="Pladsholder til slidenummer 4"/>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20</a:t>
            </a:fld>
            <a:endParaRPr lang="da-DK" dirty="0"/>
          </a:p>
        </p:txBody>
      </p:sp>
      <p:pic>
        <p:nvPicPr>
          <p:cNvPr id="7" name="Pladsholder til indhold 5"/>
          <p:cNvPicPr>
            <a:picLocks noChangeAspect="1"/>
          </p:cNvPicPr>
          <p:nvPr/>
        </p:nvPicPr>
        <p:blipFill>
          <a:blip r:embed="rId2"/>
          <a:stretch>
            <a:fillRect/>
          </a:stretch>
        </p:blipFill>
        <p:spPr>
          <a:xfrm>
            <a:off x="5807968" y="1987282"/>
            <a:ext cx="4713680" cy="3811588"/>
          </a:xfrm>
          <a:prstGeom prst="rect">
            <a:avLst/>
          </a:prstGeom>
        </p:spPr>
      </p:pic>
      <p:sp>
        <p:nvSpPr>
          <p:cNvPr id="8" name="Rektangel 7"/>
          <p:cNvSpPr/>
          <p:nvPr/>
        </p:nvSpPr>
        <p:spPr>
          <a:xfrm>
            <a:off x="6507830" y="3062342"/>
            <a:ext cx="1152128" cy="86409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9" name="Rektangel 8"/>
          <p:cNvSpPr/>
          <p:nvPr/>
        </p:nvSpPr>
        <p:spPr>
          <a:xfrm>
            <a:off x="7714280" y="2990334"/>
            <a:ext cx="1601863" cy="86409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10" name="Rektangel 9"/>
          <p:cNvSpPr/>
          <p:nvPr/>
        </p:nvSpPr>
        <p:spPr>
          <a:xfrm>
            <a:off x="8308030" y="4646518"/>
            <a:ext cx="576064" cy="936104"/>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11" name="Rektangel 10"/>
          <p:cNvSpPr/>
          <p:nvPr/>
        </p:nvSpPr>
        <p:spPr>
          <a:xfrm>
            <a:off x="6075782" y="4358486"/>
            <a:ext cx="864096" cy="136815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cxnSp>
        <p:nvCxnSpPr>
          <p:cNvPr id="12" name="Lige forbindelse 11"/>
          <p:cNvCxnSpPr/>
          <p:nvPr/>
        </p:nvCxnSpPr>
        <p:spPr>
          <a:xfrm flipH="1">
            <a:off x="8956102" y="2486278"/>
            <a:ext cx="720080" cy="331259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Lige forbindelse 12"/>
          <p:cNvCxnSpPr/>
          <p:nvPr/>
        </p:nvCxnSpPr>
        <p:spPr>
          <a:xfrm flipH="1">
            <a:off x="5807968" y="1980664"/>
            <a:ext cx="1546272" cy="6496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ktangel 13"/>
          <p:cNvSpPr/>
          <p:nvPr/>
        </p:nvSpPr>
        <p:spPr>
          <a:xfrm>
            <a:off x="7011886" y="4658981"/>
            <a:ext cx="648072" cy="1067657"/>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cxnSp>
        <p:nvCxnSpPr>
          <p:cNvPr id="15" name="Lige forbindelse 14"/>
          <p:cNvCxnSpPr/>
          <p:nvPr/>
        </p:nvCxnSpPr>
        <p:spPr>
          <a:xfrm flipV="1">
            <a:off x="5807968" y="1987282"/>
            <a:ext cx="987894" cy="14351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Lige pilforbindelse 15"/>
          <p:cNvCxnSpPr/>
          <p:nvPr/>
        </p:nvCxnSpPr>
        <p:spPr>
          <a:xfrm>
            <a:off x="6291806" y="2983475"/>
            <a:ext cx="792088" cy="372200"/>
          </a:xfrm>
          <a:prstGeom prst="straightConnector1">
            <a:avLst/>
          </a:prstGeom>
          <a:ln w="127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Lige pilforbindelse 16"/>
          <p:cNvCxnSpPr/>
          <p:nvPr/>
        </p:nvCxnSpPr>
        <p:spPr>
          <a:xfrm>
            <a:off x="7254682" y="3350375"/>
            <a:ext cx="1341380" cy="172415"/>
          </a:xfrm>
          <a:prstGeom prst="straightConnector1">
            <a:avLst/>
          </a:prstGeom>
          <a:ln w="127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Lige pilforbindelse 17"/>
          <p:cNvCxnSpPr/>
          <p:nvPr/>
        </p:nvCxnSpPr>
        <p:spPr>
          <a:xfrm>
            <a:off x="5931766" y="5438606"/>
            <a:ext cx="576064" cy="0"/>
          </a:xfrm>
          <a:prstGeom prst="straightConnector1">
            <a:avLst/>
          </a:prstGeom>
          <a:ln w="127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Lige pilforbindelse 18"/>
          <p:cNvCxnSpPr/>
          <p:nvPr/>
        </p:nvCxnSpPr>
        <p:spPr>
          <a:xfrm>
            <a:off x="6723854" y="5438606"/>
            <a:ext cx="576064" cy="0"/>
          </a:xfrm>
          <a:prstGeom prst="straightConnector1">
            <a:avLst/>
          </a:prstGeom>
          <a:ln w="127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Lige pilforbindelse 19"/>
          <p:cNvCxnSpPr/>
          <p:nvPr/>
        </p:nvCxnSpPr>
        <p:spPr>
          <a:xfrm>
            <a:off x="7177902" y="3560118"/>
            <a:ext cx="908944" cy="894854"/>
          </a:xfrm>
          <a:prstGeom prst="straightConnector1">
            <a:avLst/>
          </a:prstGeom>
          <a:ln w="127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Lige pilforbindelse 20"/>
          <p:cNvCxnSpPr/>
          <p:nvPr/>
        </p:nvCxnSpPr>
        <p:spPr>
          <a:xfrm flipV="1">
            <a:off x="7205292" y="2436076"/>
            <a:ext cx="1192432" cy="704555"/>
          </a:xfrm>
          <a:prstGeom prst="straightConnector1">
            <a:avLst/>
          </a:prstGeom>
          <a:ln w="127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6325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kern="1400" dirty="0" smtClean="0">
                <a:latin typeface="+mn-lt"/>
              </a:rPr>
              <a:t>11. Udbud </a:t>
            </a:r>
            <a:r>
              <a:rPr lang="da-DK" b="1" kern="1400" dirty="0">
                <a:latin typeface="+mn-lt"/>
              </a:rPr>
              <a:t>af </a:t>
            </a:r>
            <a:r>
              <a:rPr lang="da-DK" b="1" kern="1400" dirty="0" smtClean="0">
                <a:latin typeface="+mn-lt"/>
              </a:rPr>
              <a:t>renovationsopgaver</a:t>
            </a:r>
            <a:endParaRPr lang="da-DK" b="1" dirty="0">
              <a:latin typeface="+mn-lt"/>
            </a:endParaRPr>
          </a:p>
        </p:txBody>
      </p:sp>
      <p:sp>
        <p:nvSpPr>
          <p:cNvPr id="3" name="Pladsholder til tekst 2"/>
          <p:cNvSpPr>
            <a:spLocks noGrp="1"/>
          </p:cNvSpPr>
          <p:nvPr>
            <p:ph type="body" sz="quarter" idx="13"/>
          </p:nvPr>
        </p:nvSpPr>
        <p:spPr>
          <a:xfrm>
            <a:off x="958850" y="1556791"/>
            <a:ext cx="5929238" cy="4608513"/>
          </a:xfrm>
        </p:spPr>
        <p:txBody>
          <a:bodyPr/>
          <a:lstStyle/>
          <a:p>
            <a:pPr marL="342900" indent="-342900">
              <a:buClr>
                <a:schemeClr val="accent1"/>
              </a:buClr>
              <a:buFont typeface="Wingdings" panose="05000000000000000000" pitchFamily="2" charset="2"/>
              <a:buChar char="§"/>
            </a:pPr>
            <a:r>
              <a:rPr lang="da-DK" sz="1800" dirty="0" smtClean="0"/>
              <a:t>Gældende kontrakt med Vognmand M. Larsen (nu Remondis) udløber i april 2019, hvorfor nyt udbud vedrørende opgaven skal besluttes nu.</a:t>
            </a:r>
          </a:p>
          <a:p>
            <a:pPr marL="342900" indent="-342900">
              <a:buClr>
                <a:schemeClr val="accent1"/>
              </a:buClr>
              <a:buFont typeface="Wingdings" panose="05000000000000000000" pitchFamily="2" charset="2"/>
              <a:buChar char="§"/>
            </a:pPr>
            <a:endParaRPr lang="da-DK" sz="1800" dirty="0"/>
          </a:p>
          <a:p>
            <a:pPr marL="285750" lvl="0" indent="-285750" eaLnBrk="0" fontAlgn="base" hangingPunct="0">
              <a:lnSpc>
                <a:spcPct val="100000"/>
              </a:lnSpc>
              <a:spcBef>
                <a:spcPct val="0"/>
              </a:spcBef>
              <a:spcAft>
                <a:spcPct val="0"/>
              </a:spcAft>
              <a:buClr>
                <a:schemeClr val="accent1"/>
              </a:buClr>
              <a:buFont typeface="Wingdings" panose="05000000000000000000" pitchFamily="2" charset="2"/>
              <a:buChar char="§"/>
            </a:pPr>
            <a:r>
              <a:rPr lang="da-DK" altLang="da-DK" sz="1800" dirty="0" smtClean="0"/>
              <a:t>På strategiseminar 31. august 2017, blev det besluttet, at:</a:t>
            </a:r>
            <a:endParaRPr lang="da-DK" altLang="da-DK" sz="1800" dirty="0"/>
          </a:p>
          <a:p>
            <a:pPr marL="285750" lvl="0" indent="-285750" eaLnBrk="0" fontAlgn="base" hangingPunct="0">
              <a:lnSpc>
                <a:spcPct val="100000"/>
              </a:lnSpc>
              <a:spcBef>
                <a:spcPct val="0"/>
              </a:spcBef>
              <a:spcAft>
                <a:spcPct val="0"/>
              </a:spcAft>
              <a:buClr>
                <a:schemeClr val="accent1"/>
              </a:buClr>
              <a:buFont typeface="Wingdings" panose="05000000000000000000" pitchFamily="2" charset="2"/>
              <a:buChar char="§"/>
            </a:pPr>
            <a:endParaRPr lang="da-DK" altLang="da-DK" sz="1800" dirty="0"/>
          </a:p>
          <a:p>
            <a:pPr marL="645750" lvl="2" indent="-285750">
              <a:lnSpc>
                <a:spcPct val="100000"/>
              </a:lnSpc>
              <a:buClr>
                <a:schemeClr val="accent1"/>
              </a:buClr>
              <a:buFont typeface="Wingdings" panose="05000000000000000000" pitchFamily="2" charset="2"/>
              <a:buChar char="§"/>
            </a:pPr>
            <a:r>
              <a:rPr lang="da-DK" altLang="da-DK" sz="1600" dirty="0"/>
              <a:t>Vurdere økonomien i en hjemtagning af </a:t>
            </a:r>
            <a:r>
              <a:rPr lang="da-DK" altLang="da-DK" sz="1600" dirty="0" smtClean="0"/>
              <a:t>renovationsopgaven, </a:t>
            </a:r>
            <a:r>
              <a:rPr lang="da-DK" altLang="da-DK" sz="1600" dirty="0"/>
              <a:t>når beslutning om igangsætning af udbud skal drøftes i april 2018 </a:t>
            </a:r>
            <a:endParaRPr lang="da-DK" altLang="da-DK" sz="1600" dirty="0" smtClean="0"/>
          </a:p>
          <a:p>
            <a:pPr lvl="2" indent="0">
              <a:lnSpc>
                <a:spcPct val="100000"/>
              </a:lnSpc>
              <a:buClr>
                <a:schemeClr val="accent1"/>
              </a:buClr>
              <a:buNone/>
            </a:pPr>
            <a:endParaRPr lang="da-DK" altLang="da-DK" sz="1600" dirty="0" smtClean="0"/>
          </a:p>
          <a:p>
            <a:pPr marL="645750" lvl="2" indent="-285750">
              <a:lnSpc>
                <a:spcPct val="100000"/>
              </a:lnSpc>
              <a:buClr>
                <a:schemeClr val="accent1"/>
              </a:buClr>
              <a:buFont typeface="Wingdings" panose="05000000000000000000" pitchFamily="2" charset="2"/>
              <a:buChar char="§"/>
            </a:pPr>
            <a:r>
              <a:rPr lang="da-DK" altLang="da-DK" sz="1600" dirty="0"/>
              <a:t>K</a:t>
            </a:r>
            <a:r>
              <a:rPr lang="da-DK" altLang="da-DK" sz="1600" dirty="0" smtClean="0"/>
              <a:t>rav </a:t>
            </a:r>
            <a:r>
              <a:rPr lang="da-DK" altLang="da-DK" sz="1600" dirty="0"/>
              <a:t>om ”åbne” økonomiske kalkulationer fra tilbudsgivere vurderes </a:t>
            </a:r>
            <a:r>
              <a:rPr lang="da-DK" altLang="da-DK" sz="1600" dirty="0" smtClean="0"/>
              <a:t>nærmere, </a:t>
            </a:r>
            <a:r>
              <a:rPr lang="da-DK" altLang="da-DK" sz="1600" dirty="0"/>
              <a:t>når beslutning om igangsætning af udbud skal drøftes i april </a:t>
            </a:r>
            <a:r>
              <a:rPr lang="da-DK" altLang="da-DK" sz="1600" dirty="0" smtClean="0"/>
              <a:t>2018, og</a:t>
            </a:r>
          </a:p>
          <a:p>
            <a:pPr marL="645750" lvl="2" indent="-285750">
              <a:lnSpc>
                <a:spcPct val="100000"/>
              </a:lnSpc>
              <a:buClr>
                <a:schemeClr val="accent1"/>
              </a:buClr>
              <a:buFont typeface="Wingdings" panose="05000000000000000000" pitchFamily="2" charset="2"/>
              <a:buChar char="§"/>
            </a:pPr>
            <a:endParaRPr lang="da-DK" altLang="da-DK" sz="1600" dirty="0"/>
          </a:p>
          <a:p>
            <a:pPr marL="645750" lvl="2" indent="-285750">
              <a:lnSpc>
                <a:spcPct val="100000"/>
              </a:lnSpc>
              <a:buClr>
                <a:schemeClr val="accent1"/>
              </a:buClr>
              <a:buFont typeface="Wingdings" panose="05000000000000000000" pitchFamily="2" charset="2"/>
              <a:buChar char="§"/>
            </a:pPr>
            <a:r>
              <a:rPr lang="da-DK" altLang="da-DK" sz="1600" dirty="0"/>
              <a:t>Eventuel hjemtagning af renovationsopgaven afventer at udrulningen af nyt indsamlingssystem for affald er afsluttet.</a:t>
            </a:r>
          </a:p>
          <a:p>
            <a:pPr marL="285750" indent="-285750">
              <a:lnSpc>
                <a:spcPct val="100000"/>
              </a:lnSpc>
              <a:buFont typeface="Courier New" panose="02070309020205020404" pitchFamily="49" charset="0"/>
              <a:buChar char="o"/>
            </a:pPr>
            <a:endParaRPr lang="da-DK" altLang="da-DK" sz="1700" i="1" dirty="0"/>
          </a:p>
          <a:p>
            <a:pPr marL="342900" indent="-342900">
              <a:buClr>
                <a:schemeClr val="accent1"/>
              </a:buClr>
              <a:buFont typeface="Wingdings" panose="05000000000000000000" pitchFamily="2" charset="2"/>
              <a:buChar char="§"/>
            </a:pPr>
            <a:endParaRPr lang="da-DK" dirty="0" smtClean="0"/>
          </a:p>
          <a:p>
            <a:endParaRPr lang="da-DK" dirty="0"/>
          </a:p>
        </p:txBody>
      </p:sp>
      <p:pic>
        <p:nvPicPr>
          <p:cNvPr id="6" name="Pladsholder til billede 5"/>
          <p:cNvPicPr>
            <a:picLocks noGrp="1"/>
          </p:cNvPicPr>
          <p:nvPr>
            <p:ph type="pic" sz="quarter" idx="14"/>
          </p:nvPr>
        </p:nvPicPr>
        <p:blipFill>
          <a:blip r:embed="rId2" cstate="print">
            <a:extLst>
              <a:ext uri="{28A0092B-C50C-407E-A947-70E740481C1C}">
                <a14:useLocalDpi xmlns:a14="http://schemas.microsoft.com/office/drawing/2010/main" val="0"/>
              </a:ext>
            </a:extLst>
          </a:blip>
          <a:srcRect l="6073" r="6073"/>
          <a:stretch>
            <a:fillRect/>
          </a:stretch>
        </p:blipFill>
        <p:spPr bwMode="auto">
          <a:xfrm>
            <a:off x="7631563" y="2708920"/>
            <a:ext cx="4032448" cy="2938304"/>
          </a:xfrm>
          <a:prstGeom prst="rect">
            <a:avLst/>
          </a:prstGeom>
          <a:ln>
            <a:noFill/>
          </a:ln>
          <a:effectLst>
            <a:outerShdw blurRad="292100" dist="139700" dir="2700000" algn="tl" rotWithShape="0">
              <a:srgbClr val="333333">
                <a:alpha val="65000"/>
              </a:srgbClr>
            </a:outerShdw>
          </a:effectLst>
        </p:spPr>
      </p:pic>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215" y="1628800"/>
            <a:ext cx="3222894" cy="1748978"/>
          </a:xfrm>
          <a:prstGeom prst="rect">
            <a:avLst/>
          </a:prstGeom>
          <a:ln>
            <a:noFill/>
          </a:ln>
          <a:effectLst>
            <a:outerShdw blurRad="292100" dist="139700" dir="2700000" algn="tl" rotWithShape="0">
              <a:srgbClr val="333333">
                <a:alpha val="65000"/>
              </a:srgbClr>
            </a:outerShdw>
          </a:effectLst>
        </p:spPr>
      </p:pic>
      <p:sp>
        <p:nvSpPr>
          <p:cNvPr id="7" name="Pladsholder til sidefod 6"/>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8" name="Pladsholder til slidenummer 7"/>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21</a:t>
            </a:fld>
            <a:endParaRPr lang="da-DK" dirty="0"/>
          </a:p>
        </p:txBody>
      </p:sp>
    </p:spTree>
    <p:extLst>
      <p:ext uri="{BB962C8B-B14F-4D97-AF65-F5344CB8AC3E}">
        <p14:creationId xmlns:p14="http://schemas.microsoft.com/office/powerpoint/2010/main" val="3218279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latin typeface="+mn-lt"/>
              </a:rPr>
              <a:t>11. Renovationsudbud - In- eller Outsourcing?</a:t>
            </a:r>
            <a:endParaRPr lang="da-DK" b="1" dirty="0">
              <a:latin typeface="+mn-lt"/>
            </a:endParaRPr>
          </a:p>
        </p:txBody>
      </p:sp>
      <p:sp>
        <p:nvSpPr>
          <p:cNvPr id="3" name="Pladsholder til indhold 2"/>
          <p:cNvSpPr>
            <a:spLocks noGrp="1"/>
          </p:cNvSpPr>
          <p:nvPr>
            <p:ph sz="quarter" idx="15"/>
          </p:nvPr>
        </p:nvSpPr>
        <p:spPr>
          <a:xfrm>
            <a:off x="960000" y="1340768"/>
            <a:ext cx="10273151" cy="4995804"/>
          </a:xfrm>
        </p:spPr>
        <p:txBody>
          <a:bodyPr/>
          <a:lstStyle/>
          <a:p>
            <a:pPr lvl="0" algn="just" eaLnBrk="0" fontAlgn="base" hangingPunct="0">
              <a:lnSpc>
                <a:spcPct val="100000"/>
              </a:lnSpc>
              <a:spcBef>
                <a:spcPct val="0"/>
              </a:spcBef>
              <a:spcAft>
                <a:spcPct val="0"/>
              </a:spcAft>
              <a:buNone/>
            </a:pPr>
            <a:r>
              <a:rPr lang="da-DK" altLang="da-DK" sz="1700" dirty="0" smtClean="0"/>
              <a:t>Som </a:t>
            </a:r>
            <a:r>
              <a:rPr lang="da-DK" altLang="da-DK" sz="1700" dirty="0"/>
              <a:t>input til bestyrelsens beslutning om igangsætning af udbud og valg af </a:t>
            </a:r>
            <a:r>
              <a:rPr lang="da-DK" altLang="da-DK" sz="1700" dirty="0" smtClean="0"/>
              <a:t>in- </a:t>
            </a:r>
            <a:r>
              <a:rPr lang="da-DK" altLang="da-DK" sz="1700" dirty="0"/>
              <a:t>eller </a:t>
            </a:r>
            <a:r>
              <a:rPr lang="da-DK" altLang="da-DK" sz="1700" dirty="0" smtClean="0"/>
              <a:t>outsourcing </a:t>
            </a:r>
            <a:r>
              <a:rPr lang="da-DK" altLang="da-DK" sz="1700" dirty="0"/>
              <a:t>af opgaverne, har Forsyning Helsingør </a:t>
            </a:r>
            <a:r>
              <a:rPr lang="da-DK" altLang="da-DK" sz="1700" dirty="0" smtClean="0"/>
              <a:t>anmodet </a:t>
            </a:r>
            <a:r>
              <a:rPr lang="da-DK" altLang="da-DK" sz="1700" dirty="0"/>
              <a:t>Jens Purup Rådgivning til at udarbejde et </a:t>
            </a:r>
            <a:r>
              <a:rPr lang="da-DK" altLang="da-DK" sz="1700" dirty="0" smtClean="0"/>
              <a:t>notat.</a:t>
            </a:r>
            <a:endParaRPr lang="da-DK" altLang="da-DK" sz="1700" dirty="0"/>
          </a:p>
          <a:p>
            <a:pPr lvl="0" algn="just" eaLnBrk="0" fontAlgn="base" hangingPunct="0">
              <a:lnSpc>
                <a:spcPct val="100000"/>
              </a:lnSpc>
              <a:spcBef>
                <a:spcPct val="0"/>
              </a:spcBef>
              <a:spcAft>
                <a:spcPct val="0"/>
              </a:spcAft>
              <a:buNone/>
            </a:pPr>
            <a:r>
              <a:rPr lang="da-DK" altLang="da-DK" sz="1700" dirty="0"/>
              <a:t> </a:t>
            </a:r>
          </a:p>
          <a:p>
            <a:pPr lvl="0" algn="just" eaLnBrk="0" fontAlgn="base" hangingPunct="0">
              <a:lnSpc>
                <a:spcPct val="100000"/>
              </a:lnSpc>
              <a:spcBef>
                <a:spcPct val="0"/>
              </a:spcBef>
              <a:spcAft>
                <a:spcPct val="0"/>
              </a:spcAft>
              <a:buNone/>
            </a:pPr>
            <a:r>
              <a:rPr lang="da-DK" altLang="da-DK" sz="1700" b="1" dirty="0" smtClean="0"/>
              <a:t>I notatet fremhæves:</a:t>
            </a:r>
            <a:endParaRPr lang="da-DK" altLang="da-DK" sz="1700" b="1" dirty="0"/>
          </a:p>
          <a:p>
            <a:pPr marL="285750" lvl="0" indent="-285750" algn="just" eaLnBrk="0" fontAlgn="base" hangingPunct="0">
              <a:lnSpc>
                <a:spcPct val="100000"/>
              </a:lnSpc>
              <a:spcBef>
                <a:spcPct val="0"/>
              </a:spcBef>
              <a:spcAft>
                <a:spcPct val="0"/>
              </a:spcAft>
              <a:buClr>
                <a:schemeClr val="accent1"/>
              </a:buClr>
              <a:buFont typeface="Wingdings" panose="05000000000000000000" pitchFamily="2" charset="2"/>
              <a:buChar char="§"/>
            </a:pPr>
            <a:r>
              <a:rPr lang="da-DK" altLang="da-DK" sz="1700" b="1" dirty="0"/>
              <a:t>Pris- og kvalitetstest:</a:t>
            </a:r>
            <a:r>
              <a:rPr lang="da-DK" altLang="da-DK" sz="1700" dirty="0"/>
              <a:t> Ved at udbyde indsamlingsopgaverne i konkurrence, får </a:t>
            </a:r>
            <a:r>
              <a:rPr lang="da-DK" altLang="da-DK" sz="1700" dirty="0" smtClean="0"/>
              <a:t>Forsyning Helsingør </a:t>
            </a:r>
            <a:r>
              <a:rPr lang="da-DK" altLang="da-DK" sz="1700" dirty="0"/>
              <a:t>testet priser og service. </a:t>
            </a:r>
          </a:p>
          <a:p>
            <a:pPr marL="285750" lvl="0" indent="-285750" algn="just" eaLnBrk="0" fontAlgn="base" hangingPunct="0">
              <a:lnSpc>
                <a:spcPct val="100000"/>
              </a:lnSpc>
              <a:spcBef>
                <a:spcPct val="0"/>
              </a:spcBef>
              <a:spcAft>
                <a:spcPct val="0"/>
              </a:spcAft>
              <a:buClr>
                <a:schemeClr val="accent1"/>
              </a:buClr>
              <a:buFont typeface="Wingdings" panose="05000000000000000000" pitchFamily="2" charset="2"/>
              <a:buChar char="§"/>
            </a:pPr>
            <a:r>
              <a:rPr lang="da-DK" altLang="da-DK" sz="1700" b="1" dirty="0"/>
              <a:t>Finansiering</a:t>
            </a:r>
            <a:r>
              <a:rPr lang="da-DK" altLang="da-DK" sz="1700" dirty="0"/>
              <a:t>: Private renovatører har ofte bedre forhandlingsmuligheder ved indkøb eller leasing, fordi de er en større kunde. Det </a:t>
            </a:r>
            <a:r>
              <a:rPr lang="da-DK" altLang="da-DK" sz="1700" dirty="0" smtClean="0"/>
              <a:t>sikrer </a:t>
            </a:r>
            <a:r>
              <a:rPr lang="da-DK" altLang="da-DK" sz="1700" dirty="0"/>
              <a:t>nyere og mere miljørigtigt materiel. </a:t>
            </a:r>
          </a:p>
          <a:p>
            <a:pPr marL="285750" lvl="0" indent="-285750" algn="just" eaLnBrk="0" fontAlgn="base" hangingPunct="0">
              <a:lnSpc>
                <a:spcPct val="100000"/>
              </a:lnSpc>
              <a:spcBef>
                <a:spcPct val="0"/>
              </a:spcBef>
              <a:spcAft>
                <a:spcPct val="0"/>
              </a:spcAft>
              <a:buClr>
                <a:schemeClr val="accent1"/>
              </a:buClr>
              <a:buFont typeface="Wingdings" panose="05000000000000000000" pitchFamily="2" charset="2"/>
              <a:buChar char="§"/>
            </a:pPr>
            <a:r>
              <a:rPr lang="da-DK" altLang="da-DK" sz="1700" b="1" dirty="0"/>
              <a:t>Forsyningssikkerhed:</a:t>
            </a:r>
            <a:r>
              <a:rPr lang="da-DK" altLang="da-DK" sz="1700" dirty="0"/>
              <a:t> Det kan være dyrt at opretholde samme beredskab i </a:t>
            </a:r>
            <a:r>
              <a:rPr lang="da-DK" altLang="da-DK" sz="1700" dirty="0" smtClean="0"/>
              <a:t>Forsyning Helsingør, </a:t>
            </a:r>
            <a:r>
              <a:rPr lang="da-DK" altLang="da-DK" sz="1700" dirty="0"/>
              <a:t>som hos en stor, professionel renovatør.</a:t>
            </a:r>
          </a:p>
          <a:p>
            <a:pPr marL="285750" lvl="0" indent="-285750" algn="just" eaLnBrk="0" fontAlgn="base" hangingPunct="0">
              <a:lnSpc>
                <a:spcPct val="100000"/>
              </a:lnSpc>
              <a:spcBef>
                <a:spcPct val="0"/>
              </a:spcBef>
              <a:spcAft>
                <a:spcPct val="0"/>
              </a:spcAft>
              <a:buClr>
                <a:schemeClr val="accent1"/>
              </a:buClr>
              <a:buFont typeface="Wingdings" panose="05000000000000000000" pitchFamily="2" charset="2"/>
              <a:buChar char="§"/>
            </a:pPr>
            <a:r>
              <a:rPr lang="da-DK" altLang="da-DK" sz="1700" b="1" dirty="0"/>
              <a:t>Krav:</a:t>
            </a:r>
            <a:r>
              <a:rPr lang="da-DK" altLang="da-DK" sz="1700" dirty="0"/>
              <a:t> Det er nemmere at stille krav, hvis </a:t>
            </a:r>
            <a:r>
              <a:rPr lang="da-DK" altLang="da-DK" sz="1700" dirty="0" smtClean="0"/>
              <a:t>Forsyning Helsingør </a:t>
            </a:r>
            <a:r>
              <a:rPr lang="da-DK" altLang="da-DK" sz="1700" dirty="0"/>
              <a:t>ikke selv er ansvarlig for den daglige drift og der opstår ikke interne konflikter i </a:t>
            </a:r>
            <a:r>
              <a:rPr lang="da-DK" altLang="da-DK" sz="1700" dirty="0" smtClean="0"/>
              <a:t>Forsyning Helsingør, </a:t>
            </a:r>
            <a:r>
              <a:rPr lang="da-DK" altLang="da-DK" sz="1700" dirty="0"/>
              <a:t>som både kontraktstyrer og driftsorganisation.</a:t>
            </a:r>
          </a:p>
          <a:p>
            <a:pPr marL="285750" lvl="0" indent="-285750" algn="just" eaLnBrk="0" fontAlgn="base" hangingPunct="0">
              <a:lnSpc>
                <a:spcPct val="100000"/>
              </a:lnSpc>
              <a:spcBef>
                <a:spcPct val="0"/>
              </a:spcBef>
              <a:spcAft>
                <a:spcPct val="0"/>
              </a:spcAft>
              <a:buClr>
                <a:schemeClr val="accent1"/>
              </a:buClr>
              <a:buFont typeface="Wingdings" panose="05000000000000000000" pitchFamily="2" charset="2"/>
              <a:buChar char="§"/>
            </a:pPr>
            <a:r>
              <a:rPr lang="da-DK" altLang="da-DK" sz="1700" b="1" dirty="0"/>
              <a:t>Klare roller:</a:t>
            </a:r>
            <a:r>
              <a:rPr lang="da-DK" altLang="da-DK" sz="1700" dirty="0"/>
              <a:t> Ved udbud er der er en klar rollefordeling mellem </a:t>
            </a:r>
            <a:r>
              <a:rPr lang="da-DK" altLang="da-DK" sz="1700" dirty="0" smtClean="0"/>
              <a:t>Forsyning Helsingør </a:t>
            </a:r>
            <a:r>
              <a:rPr lang="da-DK" altLang="da-DK" sz="1700" dirty="0"/>
              <a:t>og en privat renovatør, samt en række instrumenter i form af f.eks. bod.</a:t>
            </a:r>
          </a:p>
          <a:p>
            <a:pPr marL="285750" lvl="0" indent="-285750" algn="just" eaLnBrk="0" fontAlgn="base" hangingPunct="0">
              <a:lnSpc>
                <a:spcPct val="100000"/>
              </a:lnSpc>
              <a:spcBef>
                <a:spcPct val="0"/>
              </a:spcBef>
              <a:spcAft>
                <a:spcPct val="0"/>
              </a:spcAft>
              <a:buClr>
                <a:schemeClr val="accent1"/>
              </a:buClr>
              <a:buFont typeface="Wingdings" panose="05000000000000000000" pitchFamily="2" charset="2"/>
              <a:buChar char="§"/>
            </a:pPr>
            <a:r>
              <a:rPr lang="da-DK" altLang="da-DK" sz="1700" b="1" dirty="0"/>
              <a:t>Klar ansvarsfordeling: </a:t>
            </a:r>
            <a:r>
              <a:rPr lang="da-DK" altLang="da-DK" sz="1700" dirty="0"/>
              <a:t>Der er en klar adskillelse af ansvaret over for kunderne. Som udbyder og kontraktstyrer står </a:t>
            </a:r>
            <a:r>
              <a:rPr lang="da-DK" altLang="da-DK" sz="1700" dirty="0" smtClean="0"/>
              <a:t>Forsyning Helsingør </a:t>
            </a:r>
            <a:r>
              <a:rPr lang="da-DK" altLang="da-DK" sz="1700" dirty="0"/>
              <a:t>på kundernes side.</a:t>
            </a:r>
          </a:p>
          <a:p>
            <a:pPr marL="285750" lvl="0" indent="-285750" algn="just" eaLnBrk="0" fontAlgn="base" hangingPunct="0">
              <a:lnSpc>
                <a:spcPct val="100000"/>
              </a:lnSpc>
              <a:spcBef>
                <a:spcPct val="0"/>
              </a:spcBef>
              <a:spcAft>
                <a:spcPct val="0"/>
              </a:spcAft>
              <a:buClr>
                <a:schemeClr val="accent1"/>
              </a:buClr>
              <a:buFont typeface="Wingdings" panose="05000000000000000000" pitchFamily="2" charset="2"/>
              <a:buChar char="§"/>
            </a:pPr>
            <a:r>
              <a:rPr lang="da-DK" altLang="da-DK" sz="1700" b="1" dirty="0"/>
              <a:t>Økonomi:</a:t>
            </a:r>
            <a:r>
              <a:rPr lang="da-DK" altLang="da-DK" sz="1700" dirty="0"/>
              <a:t> Det har ikke været muligt at finde dokumenterede tal om de økonomiske fordele ved enten </a:t>
            </a:r>
            <a:r>
              <a:rPr lang="da-DK" altLang="da-DK" sz="1700" dirty="0" smtClean="0"/>
              <a:t>at in- </a:t>
            </a:r>
            <a:r>
              <a:rPr lang="da-DK" altLang="da-DK" sz="1700" dirty="0"/>
              <a:t>eller </a:t>
            </a:r>
            <a:r>
              <a:rPr lang="da-DK" altLang="da-DK" sz="1700" dirty="0" smtClean="0"/>
              <a:t>outsource </a:t>
            </a:r>
            <a:r>
              <a:rPr lang="da-DK" altLang="da-DK" sz="1700" dirty="0"/>
              <a:t>opgaven</a:t>
            </a:r>
            <a:r>
              <a:rPr lang="da-DK" altLang="da-DK" sz="1700" dirty="0" smtClean="0"/>
              <a:t>. En række selskaber oplyser, at de har indhentet besparelser ved hjemtagning af opgaven.</a:t>
            </a:r>
            <a:endParaRPr lang="da-DK" altLang="da-DK" sz="1700" dirty="0"/>
          </a:p>
          <a:p>
            <a:endParaRPr lang="da-DK" dirty="0"/>
          </a:p>
        </p:txBody>
      </p:sp>
      <p:sp>
        <p:nvSpPr>
          <p:cNvPr id="4" name="Pladsholder til sidefod 3"/>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22</a:t>
            </a:fld>
            <a:endParaRPr lang="da-DK" dirty="0"/>
          </a:p>
        </p:txBody>
      </p:sp>
    </p:spTree>
    <p:extLst>
      <p:ext uri="{BB962C8B-B14F-4D97-AF65-F5344CB8AC3E}">
        <p14:creationId xmlns:p14="http://schemas.microsoft.com/office/powerpoint/2010/main" val="3014444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0001" y="188641"/>
            <a:ext cx="10273151" cy="1152127"/>
          </a:xfrm>
        </p:spPr>
        <p:txBody>
          <a:bodyPr/>
          <a:lstStyle/>
          <a:p>
            <a:r>
              <a:rPr lang="da-DK" b="1" dirty="0" smtClean="0">
                <a:latin typeface="+mn-lt"/>
              </a:rPr>
              <a:t>11. Udbud af renovationsopgaver - indstilling</a:t>
            </a:r>
            <a:endParaRPr lang="da-DK" b="1" dirty="0">
              <a:latin typeface="+mn-lt"/>
            </a:endParaRPr>
          </a:p>
        </p:txBody>
      </p:sp>
      <p:sp>
        <p:nvSpPr>
          <p:cNvPr id="4" name="Pladsholder til indhold 3"/>
          <p:cNvSpPr>
            <a:spLocks noGrp="1"/>
          </p:cNvSpPr>
          <p:nvPr>
            <p:ph type="body" sz="quarter" idx="13"/>
          </p:nvPr>
        </p:nvSpPr>
        <p:spPr>
          <a:xfrm>
            <a:off x="958849" y="1124744"/>
            <a:ext cx="7106259" cy="5400600"/>
          </a:xfrm>
        </p:spPr>
        <p:txBody>
          <a:bodyPr/>
          <a:lstStyle/>
          <a:p>
            <a:pPr marL="285750" indent="-285750">
              <a:buClr>
                <a:schemeClr val="accent1"/>
              </a:buClr>
              <a:buFont typeface="Wingdings" panose="05000000000000000000" pitchFamily="2" charset="2"/>
              <a:buChar char="§"/>
            </a:pPr>
            <a:r>
              <a:rPr lang="da-DK" sz="1400" dirty="0" smtClean="0"/>
              <a:t>Det er væsentligt, at udbudsmaterialet sikrer, at så mange firmaer som muligt byder på opgaverne, herunder for at opnå den bedst mulige pris, og det bedst mulige serviceniveau.</a:t>
            </a:r>
          </a:p>
          <a:p>
            <a:pPr marL="342900" indent="-342900">
              <a:buFont typeface="Arial" panose="020B0604020202020204" pitchFamily="34" charset="0"/>
              <a:buChar char="•"/>
            </a:pPr>
            <a:endParaRPr lang="da-DK" sz="1400" dirty="0"/>
          </a:p>
          <a:p>
            <a:pPr marL="285750" indent="-285750">
              <a:buClr>
                <a:schemeClr val="accent1"/>
              </a:buClr>
              <a:buFont typeface="Wingdings" panose="05000000000000000000" pitchFamily="2" charset="2"/>
              <a:buChar char="§"/>
            </a:pPr>
            <a:r>
              <a:rPr lang="da-DK" sz="1400" dirty="0" smtClean="0"/>
              <a:t>I udbudsmaterialet vil der bl.a. blive lagt vægt på:</a:t>
            </a:r>
          </a:p>
          <a:p>
            <a:pPr marL="522900" lvl="1" indent="-342900">
              <a:buFont typeface="Wingdings" panose="05000000000000000000" pitchFamily="2" charset="2"/>
              <a:buChar char="§"/>
            </a:pPr>
            <a:r>
              <a:rPr lang="da-DK" sz="1400" dirty="0" smtClean="0"/>
              <a:t>Erfaring med tilsvarende opgaver </a:t>
            </a:r>
          </a:p>
          <a:p>
            <a:pPr marL="522900" lvl="1" indent="-342900">
              <a:buFont typeface="Wingdings" panose="05000000000000000000" pitchFamily="2" charset="2"/>
              <a:buChar char="§"/>
            </a:pPr>
            <a:r>
              <a:rPr lang="da-DK" sz="1400" dirty="0" smtClean="0"/>
              <a:t>Kvalitet</a:t>
            </a:r>
            <a:r>
              <a:rPr lang="da-DK" sz="1400" dirty="0"/>
              <a:t>, højt </a:t>
            </a:r>
            <a:r>
              <a:rPr lang="da-DK" sz="1400" dirty="0" smtClean="0"/>
              <a:t>serviceniveau </a:t>
            </a:r>
            <a:r>
              <a:rPr lang="da-DK" sz="1400" dirty="0"/>
              <a:t>og stor </a:t>
            </a:r>
            <a:r>
              <a:rPr lang="da-DK" sz="1400" dirty="0" smtClean="0"/>
              <a:t>professionalisme</a:t>
            </a:r>
          </a:p>
          <a:p>
            <a:pPr marL="522900" lvl="1" indent="-342900">
              <a:buFont typeface="Wingdings" panose="05000000000000000000" pitchFamily="2" charset="2"/>
              <a:buChar char="§"/>
            </a:pPr>
            <a:r>
              <a:rPr lang="da-DK" sz="1400" dirty="0" smtClean="0"/>
              <a:t>Der vil bl.a. blive stillet krav til Miljø (f.eks. </a:t>
            </a:r>
            <a:r>
              <a:rPr lang="da-DK" sz="1400" dirty="0"/>
              <a:t>b</a:t>
            </a:r>
            <a:r>
              <a:rPr lang="da-DK" sz="1400" dirty="0" smtClean="0"/>
              <a:t>ilernes Euro norm, støj mm.) og skraldemændenes arbejdsmiljø og fremtoning</a:t>
            </a:r>
          </a:p>
          <a:p>
            <a:pPr marL="522900" lvl="1" indent="-342900"/>
            <a:endParaRPr lang="da-DK" sz="1400" dirty="0">
              <a:solidFill>
                <a:prstClr val="black"/>
              </a:solidFill>
            </a:endParaRPr>
          </a:p>
          <a:p>
            <a:pPr marL="285750" indent="-285750">
              <a:buClr>
                <a:schemeClr val="accent1"/>
              </a:buClr>
              <a:buFont typeface="Wingdings" panose="05000000000000000000" pitchFamily="2" charset="2"/>
              <a:buChar char="§"/>
            </a:pPr>
            <a:r>
              <a:rPr lang="da-DK" sz="1400" dirty="0" smtClean="0"/>
              <a:t>Succeskriterierne vil blive afspejlet i udkast til tildelingskriterier, </a:t>
            </a:r>
            <a:r>
              <a:rPr lang="da-DK" sz="1400" dirty="0"/>
              <a:t>der </a:t>
            </a:r>
            <a:r>
              <a:rPr lang="da-DK" sz="1400" dirty="0" smtClean="0"/>
              <a:t>efterfølgende vil blive fremlagt til bestyrelsens godkendelse.</a:t>
            </a:r>
          </a:p>
          <a:p>
            <a:pPr marL="285750" indent="-285750">
              <a:buClr>
                <a:schemeClr val="accent1"/>
              </a:buClr>
              <a:buFont typeface="Wingdings" panose="05000000000000000000" pitchFamily="2" charset="2"/>
              <a:buChar char="§"/>
            </a:pPr>
            <a:endParaRPr lang="da-DK" sz="1400" dirty="0" smtClean="0"/>
          </a:p>
          <a:p>
            <a:pPr>
              <a:buClr>
                <a:schemeClr val="accent1"/>
              </a:buClr>
              <a:buNone/>
            </a:pPr>
            <a:r>
              <a:rPr lang="da-DK" sz="1400" dirty="0" smtClean="0"/>
              <a:t>På det foreliggende grundlag, vurderer Direktionen, </a:t>
            </a:r>
            <a:r>
              <a:rPr lang="da-DK" sz="1400" dirty="0"/>
              <a:t>at det vil være mest hensigtsmæssigt og fordelagtigt, at renovationsopgaven </a:t>
            </a:r>
            <a:r>
              <a:rPr lang="da-DK" sz="1400" dirty="0" smtClean="0"/>
              <a:t>fortsat udliciteres</a:t>
            </a:r>
            <a:r>
              <a:rPr lang="da-DK" sz="1400" dirty="0"/>
              <a:t>, hvorfor et </a:t>
            </a:r>
            <a:r>
              <a:rPr lang="da-DK" sz="1400" dirty="0" smtClean="0"/>
              <a:t>udbud vil være nødvendigt.</a:t>
            </a:r>
          </a:p>
          <a:p>
            <a:pPr>
              <a:buClr>
                <a:schemeClr val="accent1"/>
              </a:buClr>
              <a:buNone/>
            </a:pPr>
            <a:endParaRPr lang="da-DK" sz="1400" dirty="0" smtClean="0"/>
          </a:p>
          <a:p>
            <a:pPr>
              <a:buClr>
                <a:schemeClr val="accent1"/>
              </a:buClr>
              <a:buNone/>
            </a:pPr>
            <a:r>
              <a:rPr lang="da-DK" sz="1400" b="1" dirty="0" smtClean="0"/>
              <a:t>Det indstilles </a:t>
            </a:r>
            <a:r>
              <a:rPr lang="da-DK" sz="1400" dirty="0" smtClean="0"/>
              <a:t>således, at </a:t>
            </a:r>
          </a:p>
          <a:p>
            <a:pPr marL="285750" indent="-285750">
              <a:buClr>
                <a:schemeClr val="accent1"/>
              </a:buClr>
              <a:buFont typeface="Wingdings" panose="05000000000000000000" pitchFamily="2" charset="2"/>
              <a:buChar char="§"/>
            </a:pPr>
            <a:r>
              <a:rPr lang="da-DK" altLang="da-DK" sz="1400" dirty="0" smtClean="0"/>
              <a:t>Udbudsarbejdet </a:t>
            </a:r>
            <a:r>
              <a:rPr lang="da-DK" altLang="da-DK" sz="1400" dirty="0"/>
              <a:t>angående renovationsopgaver </a:t>
            </a:r>
            <a:r>
              <a:rPr lang="da-DK" altLang="da-DK" sz="1400" dirty="0" smtClean="0"/>
              <a:t>nu igangsættes </a:t>
            </a:r>
            <a:r>
              <a:rPr lang="da-DK" altLang="da-DK" sz="1400" dirty="0"/>
              <a:t>som </a:t>
            </a:r>
            <a:r>
              <a:rPr lang="da-DK" altLang="da-DK" sz="1400" dirty="0" smtClean="0"/>
              <a:t>beskrevet.</a:t>
            </a:r>
          </a:p>
          <a:p>
            <a:pPr marL="285750" indent="-285750">
              <a:buClr>
                <a:schemeClr val="accent1"/>
              </a:buClr>
              <a:buFont typeface="Wingdings" panose="05000000000000000000" pitchFamily="2" charset="2"/>
              <a:buChar char="§"/>
            </a:pPr>
            <a:r>
              <a:rPr lang="da-DK" altLang="da-DK" sz="1400" dirty="0" smtClean="0"/>
              <a:t>Formand og direktion godkender licitationsresultatet. </a:t>
            </a:r>
          </a:p>
          <a:p>
            <a:pPr marL="285750" indent="-285750">
              <a:buClr>
                <a:schemeClr val="accent1"/>
              </a:buClr>
              <a:buFont typeface="Wingdings" panose="05000000000000000000" pitchFamily="2" charset="2"/>
              <a:buChar char="§"/>
            </a:pPr>
            <a:endParaRPr lang="da-DK" sz="1600" dirty="0"/>
          </a:p>
          <a:p>
            <a:pPr lvl="0">
              <a:buClr>
                <a:schemeClr val="accent1"/>
              </a:buClr>
              <a:buNone/>
            </a:pPr>
            <a:r>
              <a:rPr lang="da-DK" sz="1600" b="1" i="1" dirty="0"/>
              <a:t>Bestyrelsen tiltrådte indstillingen. </a:t>
            </a:r>
          </a:p>
          <a:p>
            <a:pPr>
              <a:buClr>
                <a:schemeClr val="accent1"/>
              </a:buClr>
              <a:buNone/>
            </a:pPr>
            <a:endParaRPr lang="da-DK" sz="1600" dirty="0"/>
          </a:p>
        </p:txBody>
      </p:sp>
      <p:pic>
        <p:nvPicPr>
          <p:cNvPr id="6" name="Pladsholder til billede 5"/>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3644" r="23644"/>
          <a:stretch>
            <a:fillRect/>
          </a:stretch>
        </p:blipFill>
        <p:spPr>
          <a:xfrm>
            <a:off x="8065109" y="2276872"/>
            <a:ext cx="3187178" cy="2267374"/>
          </a:xfrm>
          <a:effectLst>
            <a:outerShdw blurRad="50800" dist="38100" dir="18900000" algn="bl" rotWithShape="0">
              <a:prstClr val="black">
                <a:alpha val="40000"/>
              </a:prstClr>
            </a:outerShdw>
          </a:effectLst>
        </p:spPr>
      </p:pic>
      <p:sp>
        <p:nvSpPr>
          <p:cNvPr id="5" name="Pladsholder til sidefod 4"/>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7" name="Pladsholder til slidenummer 6"/>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23</a:t>
            </a:fld>
            <a:endParaRPr lang="da-DK" dirty="0"/>
          </a:p>
        </p:txBody>
      </p:sp>
    </p:spTree>
    <p:extLst>
      <p:ext uri="{BB962C8B-B14F-4D97-AF65-F5344CB8AC3E}">
        <p14:creationId xmlns:p14="http://schemas.microsoft.com/office/powerpoint/2010/main" val="636761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1" y="188641"/>
            <a:ext cx="10537752" cy="1445461"/>
          </a:xfrm>
        </p:spPr>
        <p:txBody>
          <a:bodyPr/>
          <a:lstStyle/>
          <a:p>
            <a:r>
              <a:rPr lang="da-DK" b="1" dirty="0" smtClean="0">
                <a:latin typeface="+mn-lt"/>
              </a:rPr>
              <a:t>12. Ny Genbrugsplads – Status og tidsplan</a:t>
            </a:r>
            <a:endParaRPr lang="da-DK" b="1" dirty="0">
              <a:latin typeface="+mn-lt"/>
            </a:endParaRPr>
          </a:p>
        </p:txBody>
      </p:sp>
      <p:sp>
        <p:nvSpPr>
          <p:cNvPr id="3" name="Text Placeholder 2"/>
          <p:cNvSpPr>
            <a:spLocks noGrp="1"/>
          </p:cNvSpPr>
          <p:nvPr>
            <p:ph type="body" sz="quarter" idx="13"/>
          </p:nvPr>
        </p:nvSpPr>
        <p:spPr>
          <a:xfrm>
            <a:off x="695400" y="1052737"/>
            <a:ext cx="5472608" cy="5616624"/>
          </a:xfrm>
        </p:spPr>
        <p:txBody>
          <a:bodyPr/>
          <a:lstStyle/>
          <a:p>
            <a:r>
              <a:rPr lang="da-DK" sz="1600" b="1" dirty="0" smtClean="0"/>
              <a:t>Baggrund:</a:t>
            </a:r>
          </a:p>
          <a:p>
            <a:pPr marL="285750" indent="-285750">
              <a:buClr>
                <a:schemeClr val="accent1"/>
              </a:buClr>
              <a:buFont typeface="Wingdings" panose="05000000000000000000" pitchFamily="2" charset="2"/>
              <a:buChar char="§"/>
            </a:pPr>
            <a:r>
              <a:rPr lang="da-DK" sz="1600" dirty="0" smtClean="0"/>
              <a:t>På bestyrelsesmøde den 12. december 2017 blev projektet samt oprindelig tidsplan for en ny genbrugsplads på Energivej drøftet</a:t>
            </a:r>
            <a:r>
              <a:rPr lang="da-DK" sz="1600" dirty="0"/>
              <a:t> </a:t>
            </a:r>
            <a:r>
              <a:rPr lang="da-DK" sz="1600" dirty="0" smtClean="0"/>
              <a:t>og godkendt. </a:t>
            </a:r>
          </a:p>
          <a:p>
            <a:pPr marL="285750" indent="-285750">
              <a:buClr>
                <a:schemeClr val="accent1"/>
              </a:buClr>
              <a:buFont typeface="Wingdings" panose="05000000000000000000" pitchFamily="2" charset="2"/>
              <a:buChar char="§"/>
            </a:pPr>
            <a:r>
              <a:rPr lang="da-DK" sz="1600" dirty="0" smtClean="0"/>
              <a:t>Primo 2018 besluttede Byrådet i Helsingør kommune, at sådan genbrugsplads kunne etableres. </a:t>
            </a:r>
          </a:p>
          <a:p>
            <a:pPr>
              <a:buClr>
                <a:schemeClr val="accent1"/>
              </a:buClr>
              <a:buNone/>
            </a:pPr>
            <a:endParaRPr lang="da-DK" sz="1600" dirty="0" smtClean="0"/>
          </a:p>
          <a:p>
            <a:pPr>
              <a:buClr>
                <a:schemeClr val="accent1"/>
              </a:buClr>
              <a:buNone/>
            </a:pPr>
            <a:r>
              <a:rPr lang="da-DK" sz="1600" b="1" dirty="0" smtClean="0"/>
              <a:t>Økonomi:</a:t>
            </a:r>
            <a:endParaRPr lang="da-DK" sz="1600" dirty="0"/>
          </a:p>
          <a:p>
            <a:pPr marL="285750" indent="-285750">
              <a:buClr>
                <a:schemeClr val="accent1"/>
              </a:buClr>
              <a:buFont typeface="Wingdings" panose="05000000000000000000" pitchFamily="2" charset="2"/>
              <a:buChar char="§"/>
            </a:pPr>
            <a:r>
              <a:rPr lang="da-DK" sz="1600" dirty="0"/>
              <a:t>Aktiviteter til interntid og eksterne konsulenter i 2018 finansieres via driftsbudgettet.</a:t>
            </a:r>
          </a:p>
          <a:p>
            <a:pPr marL="285750" indent="-285750">
              <a:buClr>
                <a:schemeClr val="accent1"/>
              </a:buClr>
              <a:buFont typeface="Wingdings" panose="05000000000000000000" pitchFamily="2" charset="2"/>
              <a:buChar char="§"/>
            </a:pPr>
            <a:r>
              <a:rPr lang="da-DK" sz="1600" dirty="0"/>
              <a:t>For 2019 og 2021 udarbejdes en investeringsbeslutning til indarbejdelse i budget 2019.</a:t>
            </a:r>
          </a:p>
          <a:p>
            <a:pPr marL="285750" indent="-285750">
              <a:buClr>
                <a:schemeClr val="accent1"/>
              </a:buClr>
              <a:buFont typeface="Wingdings" panose="05000000000000000000" pitchFamily="2" charset="2"/>
              <a:buChar char="§"/>
            </a:pPr>
            <a:r>
              <a:rPr lang="da-DK" sz="1600" dirty="0"/>
              <a:t>Anlægsoverslaget fra 2014 var skønnet til 45 mio. kr. (i prisniveau 2.K 2013) og skete på baggrund af det udarbejdede Dispositionsforslag</a:t>
            </a:r>
            <a:r>
              <a:rPr lang="da-DK" sz="1400" dirty="0"/>
              <a:t>.</a:t>
            </a:r>
          </a:p>
          <a:p>
            <a:pPr>
              <a:buClr>
                <a:schemeClr val="accent1"/>
              </a:buClr>
              <a:buNone/>
            </a:pPr>
            <a:endParaRPr lang="da-DK" sz="1600" dirty="0" smtClean="0"/>
          </a:p>
          <a:p>
            <a:pPr>
              <a:buClr>
                <a:schemeClr val="accent1"/>
              </a:buClr>
              <a:buNone/>
            </a:pPr>
            <a:r>
              <a:rPr lang="da-DK" sz="1600" b="1" dirty="0" smtClean="0"/>
              <a:t>Tidsplan:</a:t>
            </a:r>
            <a:endParaRPr lang="da-DK" sz="1600" b="1" dirty="0"/>
          </a:p>
          <a:p>
            <a:pPr marL="285750" indent="-285750">
              <a:buClr>
                <a:schemeClr val="accent1"/>
              </a:buClr>
              <a:buFont typeface="Wingdings" panose="05000000000000000000" pitchFamily="2" charset="2"/>
              <a:buChar char="§"/>
            </a:pPr>
            <a:r>
              <a:rPr lang="da-DK" sz="1600" dirty="0" smtClean="0"/>
              <a:t>Det vurderes, at den tidligere fremlagte tidsplan ikke længere kan holdes grundet forskellige forhold, hvorfor ny tidsplan er udarbejdet. </a:t>
            </a:r>
          </a:p>
          <a:p>
            <a:pPr marL="285750" indent="-285750">
              <a:buClr>
                <a:schemeClr val="accent1"/>
              </a:buClr>
              <a:buFont typeface="Wingdings" panose="05000000000000000000" pitchFamily="2" charset="2"/>
              <a:buChar char="§"/>
            </a:pPr>
            <a:endParaRPr lang="da-DK" sz="1600" dirty="0"/>
          </a:p>
          <a:p>
            <a:pPr marL="285750" indent="-285750">
              <a:buClr>
                <a:schemeClr val="accent1"/>
              </a:buClr>
              <a:buFont typeface="Wingdings" panose="05000000000000000000" pitchFamily="2" charset="2"/>
              <a:buChar char="§"/>
            </a:pPr>
            <a:endParaRPr lang="da-DK" sz="1600" dirty="0" smtClean="0"/>
          </a:p>
        </p:txBody>
      </p:sp>
      <p:pic>
        <p:nvPicPr>
          <p:cNvPr id="6" name="Pladsholder til billede 5"/>
          <p:cNvPicPr>
            <a:picLocks noGrp="1" noChangeAspect="1"/>
          </p:cNvPicPr>
          <p:nvPr>
            <p:ph type="pic" sz="quarter" idx="14"/>
          </p:nvPr>
        </p:nvPicPr>
        <p:blipFill>
          <a:blip r:embed="rId3"/>
          <a:srcRect l="2462" r="2462"/>
          <a:stretch>
            <a:fillRect/>
          </a:stretch>
        </p:blipFill>
        <p:spPr>
          <a:xfrm>
            <a:off x="6240016" y="1634102"/>
            <a:ext cx="5472608" cy="4027146"/>
          </a:xfrm>
          <a:prstGeom prst="rect">
            <a:avLst/>
          </a:prstGeom>
        </p:spPr>
      </p:pic>
      <p:sp>
        <p:nvSpPr>
          <p:cNvPr id="4" name="Pladsholder til sidefod 3"/>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5" name="Pladsholder til slidenummer 4"/>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24</a:t>
            </a:fld>
            <a:endParaRPr lang="da-DK" dirty="0"/>
          </a:p>
        </p:txBody>
      </p:sp>
    </p:spTree>
    <p:extLst>
      <p:ext uri="{BB962C8B-B14F-4D97-AF65-F5344CB8AC3E}">
        <p14:creationId xmlns:p14="http://schemas.microsoft.com/office/powerpoint/2010/main" val="39764373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ladsholder til indhold 6"/>
          <p:cNvGraphicFramePr>
            <a:graphicFrameLocks noGrp="1"/>
          </p:cNvGraphicFramePr>
          <p:nvPr>
            <p:ph sz="quarter" idx="15"/>
            <p:extLst>
              <p:ext uri="{D42A27DB-BD31-4B8C-83A1-F6EECF244321}">
                <p14:modId xmlns:p14="http://schemas.microsoft.com/office/powerpoint/2010/main" val="2596024486"/>
              </p:ext>
            </p:extLst>
          </p:nvPr>
        </p:nvGraphicFramePr>
        <p:xfrm>
          <a:off x="695400" y="836712"/>
          <a:ext cx="10824194"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Afrundet rektangulær billedforklaring 8"/>
          <p:cNvSpPr/>
          <p:nvPr/>
        </p:nvSpPr>
        <p:spPr>
          <a:xfrm>
            <a:off x="6372535" y="4509120"/>
            <a:ext cx="2016224" cy="504056"/>
          </a:xfrm>
          <a:prstGeom prst="wedgeRoundRectCallout">
            <a:avLst/>
          </a:prstGeom>
          <a:ln/>
        </p:spPr>
        <p:style>
          <a:lnRef idx="2">
            <a:schemeClr val="accent2">
              <a:shade val="50000"/>
            </a:schemeClr>
          </a:lnRef>
          <a:fillRef idx="1">
            <a:schemeClr val="accent2"/>
          </a:fillRef>
          <a:effectRef idx="0">
            <a:schemeClr val="accent2"/>
          </a:effectRef>
          <a:fontRef idx="minor">
            <a:schemeClr val="lt1"/>
          </a:fontRef>
        </p:style>
        <p:txBody>
          <a:bodyPr lIns="72000" tIns="72000" rIns="72000" bIns="72000" rtlCol="0" anchor="ctr"/>
          <a:lstStyle/>
          <a:p>
            <a:pPr algn="ctr"/>
            <a:r>
              <a:rPr lang="da-DK" sz="1200" b="1" dirty="0" smtClean="0"/>
              <a:t>Godkendelse og orientering i bestyrelse februar 2020</a:t>
            </a:r>
          </a:p>
        </p:txBody>
      </p:sp>
      <p:sp>
        <p:nvSpPr>
          <p:cNvPr id="10" name="Afrundet rektangulær billedforklaring 9"/>
          <p:cNvSpPr/>
          <p:nvPr/>
        </p:nvSpPr>
        <p:spPr>
          <a:xfrm>
            <a:off x="9773344" y="1772816"/>
            <a:ext cx="2016224" cy="720080"/>
          </a:xfrm>
          <a:prstGeom prst="wedgeRoundRectCallout">
            <a:avLst/>
          </a:prstGeom>
          <a:ln/>
        </p:spPr>
        <p:style>
          <a:lnRef idx="2">
            <a:schemeClr val="accent2">
              <a:shade val="50000"/>
            </a:schemeClr>
          </a:lnRef>
          <a:fillRef idx="1">
            <a:schemeClr val="accent2"/>
          </a:fillRef>
          <a:effectRef idx="0">
            <a:schemeClr val="accent2"/>
          </a:effectRef>
          <a:fontRef idx="minor">
            <a:schemeClr val="lt1"/>
          </a:fontRef>
        </p:style>
        <p:txBody>
          <a:bodyPr lIns="72000" tIns="72000" rIns="72000" bIns="72000" rtlCol="0" anchor="ctr"/>
          <a:lstStyle/>
          <a:p>
            <a:pPr algn="ctr"/>
            <a:r>
              <a:rPr lang="da-DK" sz="1200" b="1" dirty="0" smtClean="0"/>
              <a:t>Godkendelse af udbudsgrundlag og anlægsøkonomi i bestyrelse (Stop/go) ultimo april 2019</a:t>
            </a:r>
          </a:p>
        </p:txBody>
      </p:sp>
      <p:sp>
        <p:nvSpPr>
          <p:cNvPr id="11" name="Afrundet rektangulær billedforklaring 10"/>
          <p:cNvSpPr/>
          <p:nvPr/>
        </p:nvSpPr>
        <p:spPr>
          <a:xfrm>
            <a:off x="7608168" y="1412776"/>
            <a:ext cx="2016224" cy="360040"/>
          </a:xfrm>
          <a:prstGeom prst="wedgeRoundRectCallout">
            <a:avLst/>
          </a:prstGeom>
          <a:ln/>
        </p:spPr>
        <p:style>
          <a:lnRef idx="2">
            <a:schemeClr val="accent2">
              <a:shade val="50000"/>
            </a:schemeClr>
          </a:lnRef>
          <a:fillRef idx="1">
            <a:schemeClr val="accent2"/>
          </a:fillRef>
          <a:effectRef idx="0">
            <a:schemeClr val="accent2"/>
          </a:effectRef>
          <a:fontRef idx="minor">
            <a:schemeClr val="lt1"/>
          </a:fontRef>
        </p:style>
        <p:txBody>
          <a:bodyPr lIns="72000" tIns="72000" rIns="72000" bIns="72000" rtlCol="0" anchor="ctr"/>
          <a:lstStyle/>
          <a:p>
            <a:pPr algn="ctr"/>
            <a:r>
              <a:rPr lang="da-DK" sz="1200" b="1" dirty="0" smtClean="0"/>
              <a:t>Godkendelse i styregruppe</a:t>
            </a:r>
          </a:p>
        </p:txBody>
      </p:sp>
      <p:sp>
        <p:nvSpPr>
          <p:cNvPr id="2" name="Rektangel 1"/>
          <p:cNvSpPr/>
          <p:nvPr/>
        </p:nvSpPr>
        <p:spPr>
          <a:xfrm>
            <a:off x="2927648" y="116632"/>
            <a:ext cx="5760640" cy="57606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sz="3200" b="1" dirty="0" smtClean="0"/>
              <a:t>Tidsplan</a:t>
            </a:r>
          </a:p>
        </p:txBody>
      </p:sp>
      <p:sp>
        <p:nvSpPr>
          <p:cNvPr id="3" name="Pladsholder til sidefod 2"/>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4" name="Pladsholder til slidenummer 3"/>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25</a:t>
            </a:fld>
            <a:endParaRPr lang="da-DK" dirty="0"/>
          </a:p>
        </p:txBody>
      </p:sp>
    </p:spTree>
    <p:extLst>
      <p:ext uri="{BB962C8B-B14F-4D97-AF65-F5344CB8AC3E}">
        <p14:creationId xmlns:p14="http://schemas.microsoft.com/office/powerpoint/2010/main" val="33033490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392" y="188641"/>
            <a:ext cx="11421939" cy="1445461"/>
          </a:xfrm>
        </p:spPr>
        <p:txBody>
          <a:bodyPr/>
          <a:lstStyle/>
          <a:p>
            <a:r>
              <a:rPr lang="da-DK" b="1" dirty="0" smtClean="0">
                <a:latin typeface="+mn-lt"/>
              </a:rPr>
              <a:t>12. Genbrugsplads – projektorganisation og indstilling</a:t>
            </a:r>
            <a:endParaRPr lang="da-DK" b="1" dirty="0">
              <a:latin typeface="+mn-lt"/>
            </a:endParaRPr>
          </a:p>
        </p:txBody>
      </p:sp>
      <p:sp>
        <p:nvSpPr>
          <p:cNvPr id="3" name="Pladsholder til tekst 2"/>
          <p:cNvSpPr>
            <a:spLocks noGrp="1"/>
          </p:cNvSpPr>
          <p:nvPr>
            <p:ph type="body" sz="quarter" idx="13"/>
          </p:nvPr>
        </p:nvSpPr>
        <p:spPr>
          <a:xfrm>
            <a:off x="958850" y="1340768"/>
            <a:ext cx="6289278" cy="5163048"/>
          </a:xfrm>
        </p:spPr>
        <p:txBody>
          <a:bodyPr/>
          <a:lstStyle/>
          <a:p>
            <a:pPr>
              <a:buClr>
                <a:schemeClr val="accent1"/>
              </a:buClr>
              <a:buNone/>
            </a:pPr>
            <a:r>
              <a:rPr lang="da-DK" sz="1600" b="1" dirty="0" smtClean="0"/>
              <a:t>Organisation</a:t>
            </a:r>
            <a:endParaRPr lang="da-DK" sz="1600" dirty="0"/>
          </a:p>
          <a:p>
            <a:pPr marL="285750" indent="-285750">
              <a:buClr>
                <a:schemeClr val="accent1"/>
              </a:buClr>
              <a:buFont typeface="Wingdings" panose="05000000000000000000" pitchFamily="2" charset="2"/>
              <a:buChar char="§"/>
            </a:pPr>
            <a:r>
              <a:rPr lang="da-DK" sz="1600" dirty="0" smtClean="0"/>
              <a:t>Det foreslås, at der nedsættes en følgegruppe.</a:t>
            </a:r>
          </a:p>
          <a:p>
            <a:pPr marL="285750" indent="-285750">
              <a:buClr>
                <a:schemeClr val="accent1"/>
              </a:buClr>
              <a:buFont typeface="Wingdings" panose="05000000000000000000" pitchFamily="2" charset="2"/>
              <a:buChar char="§"/>
            </a:pPr>
            <a:r>
              <a:rPr lang="da-DK" sz="1600" dirty="0" smtClean="0"/>
              <a:t>Projektledelsen </a:t>
            </a:r>
            <a:r>
              <a:rPr lang="da-DK" sz="1600" dirty="0"/>
              <a:t>forestiller </a:t>
            </a:r>
            <a:r>
              <a:rPr lang="da-DK" sz="1600" dirty="0" smtClean="0"/>
              <a:t>sig, </a:t>
            </a:r>
            <a:r>
              <a:rPr lang="da-DK" sz="1600" dirty="0"/>
              <a:t>at der er deltagelse af Helsingør kommune med formanden for By-, </a:t>
            </a:r>
            <a:r>
              <a:rPr lang="da-DK" sz="1600" dirty="0" smtClean="0"/>
              <a:t>Plan- </a:t>
            </a:r>
            <a:r>
              <a:rPr lang="da-DK" sz="1600" dirty="0"/>
              <a:t>og Miljøudvalget samt direktøren for området.</a:t>
            </a:r>
          </a:p>
          <a:p>
            <a:pPr marL="285750" indent="-285750">
              <a:buClr>
                <a:schemeClr val="accent1"/>
              </a:buClr>
              <a:buFont typeface="Wingdings" panose="05000000000000000000" pitchFamily="2" charset="2"/>
              <a:buChar char="§"/>
            </a:pPr>
            <a:r>
              <a:rPr lang="da-DK" sz="1600" dirty="0"/>
              <a:t>For Forsyning Helsingør </a:t>
            </a:r>
            <a:r>
              <a:rPr lang="da-DK" sz="1600" dirty="0" smtClean="0"/>
              <a:t>foreslås deltagelse af formanden </a:t>
            </a:r>
            <a:r>
              <a:rPr lang="da-DK" sz="1600" dirty="0"/>
              <a:t>for bestyrelsen </a:t>
            </a:r>
            <a:r>
              <a:rPr lang="da-DK" sz="1600" dirty="0" smtClean="0"/>
              <a:t>samt </a:t>
            </a:r>
            <a:r>
              <a:rPr lang="da-DK" sz="1600" dirty="0"/>
              <a:t>direktøren</a:t>
            </a:r>
            <a:r>
              <a:rPr lang="da-DK" sz="1600" dirty="0" smtClean="0"/>
              <a:t>.</a:t>
            </a:r>
          </a:p>
          <a:p>
            <a:pPr marL="285750" indent="-285750">
              <a:buClr>
                <a:schemeClr val="accent1"/>
              </a:buClr>
              <a:buFont typeface="Wingdings" panose="05000000000000000000" pitchFamily="2" charset="2"/>
              <a:buChar char="§"/>
            </a:pPr>
            <a:endParaRPr lang="da-DK" sz="1600" dirty="0"/>
          </a:p>
          <a:p>
            <a:pPr>
              <a:buClr>
                <a:schemeClr val="accent1"/>
              </a:buClr>
              <a:buNone/>
            </a:pPr>
            <a:r>
              <a:rPr lang="da-DK" sz="1600" dirty="0" smtClean="0"/>
              <a:t>Det vurderes, at projektet ved nedsættelse af en følgegruppe med By-, Plan- og Miljøudvalgsformand samt direktøren for området som medlemmer vil opnå størst mulig politisk forankring</a:t>
            </a:r>
            <a:r>
              <a:rPr lang="da-DK" sz="1600" dirty="0"/>
              <a:t> </a:t>
            </a:r>
            <a:r>
              <a:rPr lang="da-DK" sz="1600" dirty="0" smtClean="0"/>
              <a:t>– til gavn for både projektet og kommunen.  </a:t>
            </a:r>
          </a:p>
          <a:p>
            <a:pPr>
              <a:buClr>
                <a:schemeClr val="accent1"/>
              </a:buClr>
              <a:buNone/>
            </a:pPr>
            <a:endParaRPr lang="da-DK" sz="1600" b="1" dirty="0" smtClean="0"/>
          </a:p>
          <a:p>
            <a:pPr>
              <a:buClr>
                <a:schemeClr val="accent1"/>
              </a:buClr>
              <a:buNone/>
            </a:pPr>
            <a:r>
              <a:rPr lang="da-DK" sz="1600" b="1" dirty="0" smtClean="0"/>
              <a:t>Direktionen </a:t>
            </a:r>
            <a:r>
              <a:rPr lang="da-DK" sz="1600" b="1" dirty="0"/>
              <a:t>indstiller, </a:t>
            </a:r>
            <a:r>
              <a:rPr lang="da-DK" sz="1600" b="1" dirty="0" smtClean="0"/>
              <a:t>således at</a:t>
            </a:r>
          </a:p>
          <a:p>
            <a:pPr marL="522900" lvl="1" indent="-342900">
              <a:buClr>
                <a:schemeClr val="accent2">
                  <a:lumMod val="75000"/>
                </a:schemeClr>
              </a:buClr>
              <a:buFont typeface="Wingdings" panose="05000000000000000000" pitchFamily="2" charset="2"/>
              <a:buChar char="§"/>
            </a:pPr>
            <a:r>
              <a:rPr lang="da-DK" sz="1600" dirty="0" smtClean="0"/>
              <a:t>Den opdaterede tidsplan tages til efterretning.</a:t>
            </a:r>
          </a:p>
          <a:p>
            <a:pPr marL="522900" lvl="1" indent="-342900">
              <a:buClr>
                <a:schemeClr val="accent2">
                  <a:lumMod val="75000"/>
                </a:schemeClr>
              </a:buClr>
              <a:buFont typeface="Wingdings" panose="05000000000000000000" pitchFamily="2" charset="2"/>
              <a:buChar char="§"/>
            </a:pPr>
            <a:r>
              <a:rPr lang="da-DK" sz="1600" dirty="0" smtClean="0"/>
              <a:t>Bestyrelsen </a:t>
            </a:r>
            <a:r>
              <a:rPr lang="da-DK" sz="1600" dirty="0"/>
              <a:t>godkender forslaget om nedsættelse af en </a:t>
            </a:r>
            <a:r>
              <a:rPr lang="da-DK" sz="1600" dirty="0" smtClean="0"/>
              <a:t>følgegruppe, som beskrevet.</a:t>
            </a:r>
            <a:endParaRPr lang="da-DK" sz="1600" dirty="0"/>
          </a:p>
          <a:p>
            <a:pPr lvl="0"/>
            <a:r>
              <a:rPr lang="da-DK" sz="1600" b="1" i="1" dirty="0" smtClean="0"/>
              <a:t>Bestyrelsen </a:t>
            </a:r>
            <a:r>
              <a:rPr lang="da-DK" sz="1600" b="1" i="1" dirty="0"/>
              <a:t>tiltrådte indstillingen. </a:t>
            </a:r>
          </a:p>
          <a:p>
            <a:endParaRPr lang="da-DK" dirty="0"/>
          </a:p>
        </p:txBody>
      </p:sp>
      <p:pic>
        <p:nvPicPr>
          <p:cNvPr id="6" name="Billede 5"/>
          <p:cNvPicPr/>
          <p:nvPr/>
        </p:nvPicPr>
        <p:blipFill>
          <a:blip r:embed="rId2"/>
          <a:stretch>
            <a:fillRect/>
          </a:stretch>
        </p:blipFill>
        <p:spPr>
          <a:xfrm>
            <a:off x="7387852" y="1627268"/>
            <a:ext cx="4725195" cy="4898076"/>
          </a:xfrm>
          <a:prstGeom prst="rect">
            <a:avLst/>
          </a:prstGeom>
        </p:spPr>
      </p:pic>
      <p:sp>
        <p:nvSpPr>
          <p:cNvPr id="9" name="Ellipse 8"/>
          <p:cNvSpPr/>
          <p:nvPr/>
        </p:nvSpPr>
        <p:spPr>
          <a:xfrm>
            <a:off x="10200456" y="3008108"/>
            <a:ext cx="1368152"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smtClean="0"/>
          </a:p>
        </p:txBody>
      </p:sp>
      <p:sp>
        <p:nvSpPr>
          <p:cNvPr id="4" name="Pladsholder til sidefod 3"/>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7" name="Pladsholder til slidenummer 6"/>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26</a:t>
            </a:fld>
            <a:endParaRPr lang="da-DK" dirty="0"/>
          </a:p>
        </p:txBody>
      </p:sp>
    </p:spTree>
    <p:extLst>
      <p:ext uri="{BB962C8B-B14F-4D97-AF65-F5344CB8AC3E}">
        <p14:creationId xmlns:p14="http://schemas.microsoft.com/office/powerpoint/2010/main" val="2625116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0001" y="188641"/>
            <a:ext cx="10273151" cy="1008111"/>
          </a:xfrm>
        </p:spPr>
        <p:txBody>
          <a:bodyPr/>
          <a:lstStyle/>
          <a:p>
            <a:r>
              <a:rPr lang="da-DK" sz="3600" b="1" dirty="0" smtClean="0">
                <a:latin typeface="+mn-lt"/>
              </a:rPr>
              <a:t>13. Ny affaldsgebyrordning for </a:t>
            </a:r>
            <a:r>
              <a:rPr lang="da-DK" sz="3600" b="1" dirty="0">
                <a:latin typeface="+mn-lt"/>
              </a:rPr>
              <a:t>private husstande</a:t>
            </a:r>
          </a:p>
        </p:txBody>
      </p:sp>
      <p:sp>
        <p:nvSpPr>
          <p:cNvPr id="4" name="Pladsholder til indhold 3"/>
          <p:cNvSpPr>
            <a:spLocks noGrp="1"/>
          </p:cNvSpPr>
          <p:nvPr>
            <p:ph sz="quarter" idx="15"/>
          </p:nvPr>
        </p:nvSpPr>
        <p:spPr>
          <a:xfrm>
            <a:off x="960000" y="1196752"/>
            <a:ext cx="10273151" cy="4968552"/>
          </a:xfrm>
        </p:spPr>
        <p:txBody>
          <a:bodyPr/>
          <a:lstStyle/>
          <a:p>
            <a:pPr marL="342900" indent="-342900">
              <a:buClr>
                <a:schemeClr val="accent1"/>
              </a:buClr>
              <a:buFont typeface="Wingdings" panose="05000000000000000000" pitchFamily="2" charset="2"/>
              <a:buChar char="§"/>
            </a:pPr>
            <a:r>
              <a:rPr lang="da-DK" dirty="0" smtClean="0"/>
              <a:t>Affaldsgebyret forenkles</a:t>
            </a:r>
            <a:r>
              <a:rPr lang="da-DK" dirty="0"/>
              <a:t>, så det </a:t>
            </a:r>
            <a:r>
              <a:rPr lang="da-DK" dirty="0" smtClean="0"/>
              <a:t>bliver </a:t>
            </a:r>
            <a:r>
              <a:rPr lang="da-DK" dirty="0"/>
              <a:t>todelt og består af et </a:t>
            </a:r>
            <a:r>
              <a:rPr lang="da-DK" dirty="0" smtClean="0"/>
              <a:t>fælles-gebyr </a:t>
            </a:r>
            <a:r>
              <a:rPr lang="da-DK" dirty="0"/>
              <a:t>og et </a:t>
            </a:r>
            <a:r>
              <a:rPr lang="da-DK" dirty="0" smtClean="0"/>
              <a:t>tømmegebyr.</a:t>
            </a:r>
          </a:p>
          <a:p>
            <a:pPr marL="342900" indent="-342900">
              <a:buClr>
                <a:schemeClr val="accent1"/>
              </a:buClr>
              <a:buFont typeface="Wingdings" panose="05000000000000000000" pitchFamily="2" charset="2"/>
              <a:buChar char="§"/>
            </a:pPr>
            <a:endParaRPr lang="da-DK" dirty="0"/>
          </a:p>
          <a:p>
            <a:pPr marL="342900" indent="-342900">
              <a:buClr>
                <a:schemeClr val="accent1"/>
              </a:buClr>
              <a:buFont typeface="Wingdings" panose="05000000000000000000" pitchFamily="2" charset="2"/>
              <a:buChar char="§"/>
            </a:pPr>
            <a:r>
              <a:rPr lang="da-DK" dirty="0" smtClean="0"/>
              <a:t>En ny </a:t>
            </a:r>
            <a:r>
              <a:rPr lang="da-DK" dirty="0"/>
              <a:t>gebyrstruktur </a:t>
            </a:r>
            <a:r>
              <a:rPr lang="da-DK" dirty="0" smtClean="0"/>
              <a:t>ønskes indført </a:t>
            </a:r>
            <a:r>
              <a:rPr lang="da-DK" dirty="0"/>
              <a:t>fra </a:t>
            </a:r>
            <a:r>
              <a:rPr lang="da-DK" dirty="0" smtClean="0"/>
              <a:t>1. januar 2019. </a:t>
            </a:r>
          </a:p>
          <a:p>
            <a:pPr marL="342900" indent="-342900">
              <a:buClr>
                <a:schemeClr val="accent1"/>
              </a:buClr>
              <a:buFont typeface="Wingdings" panose="05000000000000000000" pitchFamily="2" charset="2"/>
              <a:buChar char="§"/>
            </a:pPr>
            <a:r>
              <a:rPr lang="da-DK" dirty="0" smtClean="0"/>
              <a:t>Affaldsgebyrets </a:t>
            </a:r>
            <a:r>
              <a:rPr lang="da-DK" dirty="0"/>
              <a:t>størrelse </a:t>
            </a:r>
            <a:r>
              <a:rPr lang="da-DK" dirty="0" smtClean="0"/>
              <a:t>bibeholdes i 2019 - </a:t>
            </a:r>
            <a:r>
              <a:rPr lang="da-DK" dirty="0"/>
              <a:t>dog med evt. prisregulering </a:t>
            </a:r>
            <a:r>
              <a:rPr lang="da-DK" dirty="0" smtClean="0"/>
              <a:t>og reduktion som følge af ny storskralds- og haveaffaldsordning.</a:t>
            </a:r>
          </a:p>
          <a:p>
            <a:pPr marL="342900" indent="-342900">
              <a:buClr>
                <a:schemeClr val="accent1"/>
              </a:buClr>
              <a:buFont typeface="Wingdings" panose="05000000000000000000" pitchFamily="2" charset="2"/>
              <a:buChar char="§"/>
            </a:pPr>
            <a:r>
              <a:rPr lang="da-DK" dirty="0" smtClean="0"/>
              <a:t>Nye priser indføres </a:t>
            </a:r>
            <a:r>
              <a:rPr lang="da-DK" dirty="0"/>
              <a:t>fra 1. januar </a:t>
            </a:r>
            <a:r>
              <a:rPr lang="da-DK" dirty="0" smtClean="0"/>
              <a:t>2020 via almindelig budgetgodkendelse </a:t>
            </a:r>
          </a:p>
          <a:p>
            <a:pPr marL="342900" indent="-342900">
              <a:buClr>
                <a:schemeClr val="accent1"/>
              </a:buClr>
              <a:buFont typeface="Wingdings" panose="05000000000000000000" pitchFamily="2" charset="2"/>
              <a:buChar char="§"/>
            </a:pPr>
            <a:r>
              <a:rPr lang="da-DK" dirty="0" smtClean="0"/>
              <a:t>Hovedparten af kunderne har fået det </a:t>
            </a:r>
            <a:r>
              <a:rPr lang="da-DK" dirty="0"/>
              <a:t>nye </a:t>
            </a:r>
            <a:r>
              <a:rPr lang="da-DK" dirty="0" smtClean="0"/>
              <a:t>indsamlingssystem</a:t>
            </a:r>
          </a:p>
          <a:p>
            <a:pPr marL="342900" indent="-342900">
              <a:buClr>
                <a:schemeClr val="accent1"/>
              </a:buClr>
              <a:buFont typeface="Wingdings" panose="05000000000000000000" pitchFamily="2" charset="2"/>
              <a:buChar char="§"/>
            </a:pPr>
            <a:r>
              <a:rPr lang="da-DK" dirty="0" smtClean="0"/>
              <a:t>Forsyning Helsingør har overtaget boligselskabernes lokale genbrugspladser</a:t>
            </a:r>
          </a:p>
          <a:p>
            <a:pPr marL="342900" indent="-342900">
              <a:buClr>
                <a:schemeClr val="accent1"/>
              </a:buClr>
              <a:buFont typeface="Wingdings" panose="05000000000000000000" pitchFamily="2" charset="2"/>
              <a:buChar char="§"/>
            </a:pPr>
            <a:endParaRPr lang="da-DK" dirty="0" smtClean="0"/>
          </a:p>
          <a:p>
            <a:pPr>
              <a:buClr>
                <a:schemeClr val="accent1"/>
              </a:buClr>
              <a:buNone/>
            </a:pPr>
            <a:r>
              <a:rPr lang="da-DK" b="1" dirty="0" smtClean="0"/>
              <a:t>Formål:</a:t>
            </a:r>
            <a:endParaRPr lang="da-DK" b="1" dirty="0"/>
          </a:p>
          <a:p>
            <a:pPr marL="342900" indent="-342900">
              <a:buClr>
                <a:schemeClr val="accent1"/>
              </a:buClr>
              <a:buFont typeface="Wingdings" panose="05000000000000000000" pitchFamily="2" charset="2"/>
              <a:buChar char="§"/>
            </a:pPr>
            <a:r>
              <a:rPr lang="da-DK" dirty="0"/>
              <a:t>Forenkling af gebyrstrukturen</a:t>
            </a:r>
          </a:p>
          <a:p>
            <a:pPr marL="342900" indent="-342900">
              <a:buClr>
                <a:schemeClr val="accent1"/>
              </a:buClr>
              <a:buFont typeface="Wingdings" panose="05000000000000000000" pitchFamily="2" charset="2"/>
              <a:buChar char="§"/>
            </a:pPr>
            <a:r>
              <a:rPr lang="da-DK" dirty="0"/>
              <a:t>Nemmere at forstå for kunderne</a:t>
            </a:r>
          </a:p>
          <a:p>
            <a:pPr marL="342900" indent="-342900">
              <a:buClr>
                <a:schemeClr val="accent1"/>
              </a:buClr>
              <a:buFont typeface="Wingdings" panose="05000000000000000000" pitchFamily="2" charset="2"/>
              <a:buChar char="§"/>
            </a:pPr>
            <a:r>
              <a:rPr lang="da-DK" dirty="0"/>
              <a:t>Nemmere at opkræve færre gebyrtyper</a:t>
            </a:r>
          </a:p>
          <a:p>
            <a:pPr marL="342900" indent="-342900">
              <a:buClr>
                <a:schemeClr val="accent1"/>
              </a:buClr>
              <a:buFont typeface="Wingdings" panose="05000000000000000000" pitchFamily="2" charset="2"/>
              <a:buChar char="§"/>
            </a:pPr>
            <a:r>
              <a:rPr lang="da-DK" dirty="0"/>
              <a:t>Alle betaler, så mere solidarisk, dog stadig omkostningsreelt</a:t>
            </a:r>
          </a:p>
          <a:p>
            <a:pPr marL="342900" indent="-342900">
              <a:buClr>
                <a:schemeClr val="accent1"/>
              </a:buClr>
              <a:buFont typeface="Wingdings" panose="05000000000000000000" pitchFamily="2" charset="2"/>
              <a:buChar char="§"/>
            </a:pPr>
            <a:endParaRPr lang="da-DK" dirty="0"/>
          </a:p>
        </p:txBody>
      </p:sp>
      <p:sp>
        <p:nvSpPr>
          <p:cNvPr id="5" name="Pladsholder til sidefod 4"/>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27</a:t>
            </a:fld>
            <a:endParaRPr lang="da-DK" dirty="0"/>
          </a:p>
        </p:txBody>
      </p:sp>
    </p:spTree>
    <p:extLst>
      <p:ext uri="{BB962C8B-B14F-4D97-AF65-F5344CB8AC3E}">
        <p14:creationId xmlns:p14="http://schemas.microsoft.com/office/powerpoint/2010/main" val="797066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t>13. Ny affaldsgebyrordning for private husstande</a:t>
            </a:r>
            <a:endParaRPr lang="da-DK" dirty="0"/>
          </a:p>
        </p:txBody>
      </p:sp>
      <p:sp>
        <p:nvSpPr>
          <p:cNvPr id="4" name="Pladsholder til indhold 3"/>
          <p:cNvSpPr>
            <a:spLocks noGrp="1"/>
          </p:cNvSpPr>
          <p:nvPr>
            <p:ph sz="quarter" idx="15"/>
          </p:nvPr>
        </p:nvSpPr>
        <p:spPr>
          <a:xfrm>
            <a:off x="960000" y="2166938"/>
            <a:ext cx="10273151" cy="3710334"/>
          </a:xfrm>
        </p:spPr>
        <p:txBody>
          <a:bodyPr/>
          <a:lstStyle/>
          <a:p>
            <a:pPr>
              <a:buClr>
                <a:schemeClr val="accent1"/>
              </a:buClr>
              <a:buNone/>
            </a:pPr>
            <a:r>
              <a:rPr lang="da-DK" u="sng" dirty="0"/>
              <a:t>Konsekvens 2019</a:t>
            </a:r>
          </a:p>
          <a:p>
            <a:pPr marL="342900" indent="-342900">
              <a:buClr>
                <a:schemeClr val="accent1"/>
              </a:buClr>
              <a:buFont typeface="Wingdings" panose="05000000000000000000" pitchFamily="2" charset="2"/>
              <a:buChar char="§"/>
            </a:pPr>
            <a:r>
              <a:rPr lang="da-DK" dirty="0"/>
              <a:t>Helårsbolig - ingen ændring udover ændret struktur</a:t>
            </a:r>
          </a:p>
          <a:p>
            <a:pPr marL="342900" indent="-342900">
              <a:buClr>
                <a:schemeClr val="accent1"/>
              </a:buClr>
              <a:buFont typeface="Wingdings" panose="05000000000000000000" pitchFamily="2" charset="2"/>
              <a:buChar char="§"/>
            </a:pPr>
            <a:r>
              <a:rPr lang="da-DK" dirty="0"/>
              <a:t>Sommerbolig - ingen ændring udover ændret struktur</a:t>
            </a:r>
          </a:p>
          <a:p>
            <a:pPr marL="342900" indent="-342900">
              <a:buClr>
                <a:schemeClr val="accent1"/>
              </a:buClr>
              <a:buFont typeface="Wingdings" panose="05000000000000000000" pitchFamily="2" charset="2"/>
              <a:buChar char="§"/>
            </a:pPr>
            <a:r>
              <a:rPr lang="da-DK" dirty="0"/>
              <a:t>Kolonihave - ingen ændring udover ændret </a:t>
            </a:r>
            <a:r>
              <a:rPr lang="da-DK" dirty="0" smtClean="0"/>
              <a:t>struktur</a:t>
            </a:r>
          </a:p>
          <a:p>
            <a:pPr marL="342900" indent="-342900">
              <a:buClr>
                <a:schemeClr val="accent1"/>
              </a:buClr>
              <a:buFont typeface="Wingdings" panose="05000000000000000000" pitchFamily="2" charset="2"/>
              <a:buChar char="§"/>
            </a:pPr>
            <a:r>
              <a:rPr lang="da-DK" dirty="0" smtClean="0"/>
              <a:t>Etageboliger </a:t>
            </a:r>
            <a:r>
              <a:rPr lang="da-DK" dirty="0"/>
              <a:t>- obligatorisk storskrald &amp; haveaffald</a:t>
            </a:r>
          </a:p>
          <a:p>
            <a:pPr marL="342900" indent="-342900">
              <a:buClr>
                <a:schemeClr val="accent1"/>
              </a:buClr>
              <a:buFont typeface="Wingdings" panose="05000000000000000000" pitchFamily="2" charset="2"/>
              <a:buChar char="§"/>
            </a:pPr>
            <a:r>
              <a:rPr lang="da-DK" dirty="0" smtClean="0"/>
              <a:t>	- etageboliger </a:t>
            </a:r>
            <a:r>
              <a:rPr lang="da-DK" dirty="0"/>
              <a:t>ca. </a:t>
            </a:r>
            <a:r>
              <a:rPr lang="da-DK" dirty="0" smtClean="0"/>
              <a:t>10.500 </a:t>
            </a:r>
            <a:r>
              <a:rPr lang="da-DK" dirty="0"/>
              <a:t>stk. vil bidrage med ca. 1,4 mio. kr.</a:t>
            </a:r>
          </a:p>
          <a:p>
            <a:pPr marL="342900" indent="-342900">
              <a:buClr>
                <a:schemeClr val="accent1"/>
              </a:buClr>
              <a:buFont typeface="Wingdings" panose="05000000000000000000" pitchFamily="2" charset="2"/>
              <a:buChar char="§"/>
            </a:pPr>
            <a:endParaRPr lang="da-DK" dirty="0"/>
          </a:p>
          <a:p>
            <a:pPr>
              <a:buClr>
                <a:schemeClr val="accent1"/>
              </a:buClr>
              <a:buNone/>
            </a:pPr>
            <a:r>
              <a:rPr lang="da-DK" u="sng" dirty="0"/>
              <a:t>Konsekvens 2020</a:t>
            </a:r>
          </a:p>
          <a:p>
            <a:pPr marL="342900" indent="-342900">
              <a:buClr>
                <a:schemeClr val="accent1"/>
              </a:buClr>
              <a:buFont typeface="Wingdings" panose="05000000000000000000" pitchFamily="2" charset="2"/>
              <a:buChar char="§"/>
            </a:pPr>
            <a:r>
              <a:rPr lang="da-DK" dirty="0" smtClean="0"/>
              <a:t>Etageboliger </a:t>
            </a:r>
            <a:r>
              <a:rPr lang="da-DK" dirty="0"/>
              <a:t>- obligatorisk genbrugsplads</a:t>
            </a:r>
          </a:p>
          <a:p>
            <a:pPr lvl="1">
              <a:buClr>
                <a:schemeClr val="accent1"/>
              </a:buClr>
              <a:buFont typeface="Wingdings" panose="05000000000000000000" pitchFamily="2" charset="2"/>
              <a:buChar char="§"/>
            </a:pPr>
            <a:r>
              <a:rPr lang="da-DK" dirty="0" smtClean="0"/>
              <a:t>	- etageboliger </a:t>
            </a:r>
            <a:r>
              <a:rPr lang="da-DK" dirty="0"/>
              <a:t>ca. 6.000 </a:t>
            </a:r>
            <a:r>
              <a:rPr lang="da-DK" dirty="0" smtClean="0"/>
              <a:t>stk. vil </a:t>
            </a:r>
            <a:r>
              <a:rPr lang="da-DK" dirty="0"/>
              <a:t>bidrage med ca. 4 mio. kr.</a:t>
            </a:r>
          </a:p>
          <a:p>
            <a:endParaRPr lang="da-DK" dirty="0"/>
          </a:p>
        </p:txBody>
      </p:sp>
      <p:sp>
        <p:nvSpPr>
          <p:cNvPr id="5" name="Pladsholder til sidefod 4"/>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28</a:t>
            </a:fld>
            <a:endParaRPr lang="da-DK" dirty="0"/>
          </a:p>
        </p:txBody>
      </p:sp>
    </p:spTree>
    <p:extLst>
      <p:ext uri="{BB962C8B-B14F-4D97-AF65-F5344CB8AC3E}">
        <p14:creationId xmlns:p14="http://schemas.microsoft.com/office/powerpoint/2010/main" val="3943143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6551" y="522392"/>
            <a:ext cx="10273151" cy="692434"/>
          </a:xfrm>
        </p:spPr>
        <p:txBody>
          <a:bodyPr/>
          <a:lstStyle/>
          <a:p>
            <a:r>
              <a:rPr lang="da-DK" b="1" dirty="0"/>
              <a:t>13. Ny affaldsgebyrordning for private husstande</a:t>
            </a:r>
            <a:endParaRPr lang="da-DK" dirty="0"/>
          </a:p>
        </p:txBody>
      </p:sp>
      <p:sp>
        <p:nvSpPr>
          <p:cNvPr id="6" name="Pladsholder til tekst 5"/>
          <p:cNvSpPr>
            <a:spLocks noGrp="1"/>
          </p:cNvSpPr>
          <p:nvPr>
            <p:ph type="body" sz="quarter" idx="13"/>
          </p:nvPr>
        </p:nvSpPr>
        <p:spPr>
          <a:xfrm>
            <a:off x="695400" y="2500687"/>
            <a:ext cx="9961685" cy="3433767"/>
          </a:xfrm>
        </p:spPr>
        <p:txBody>
          <a:bodyPr/>
          <a:lstStyle/>
          <a:p>
            <a:r>
              <a:rPr lang="da-DK" dirty="0" smtClean="0"/>
              <a:t> </a:t>
            </a:r>
            <a:endParaRPr lang="da-DK" dirty="0"/>
          </a:p>
        </p:txBody>
      </p:sp>
      <p:graphicFrame>
        <p:nvGraphicFramePr>
          <p:cNvPr id="14" name="Tabel 13"/>
          <p:cNvGraphicFramePr>
            <a:graphicFrameLocks noGrp="1"/>
          </p:cNvGraphicFramePr>
          <p:nvPr>
            <p:extLst>
              <p:ext uri="{D42A27DB-BD31-4B8C-83A1-F6EECF244321}">
                <p14:modId xmlns:p14="http://schemas.microsoft.com/office/powerpoint/2010/main" val="128794948"/>
              </p:ext>
            </p:extLst>
          </p:nvPr>
        </p:nvGraphicFramePr>
        <p:xfrm>
          <a:off x="634081" y="1540055"/>
          <a:ext cx="7495786" cy="1921264"/>
        </p:xfrm>
        <a:graphic>
          <a:graphicData uri="http://schemas.openxmlformats.org/drawingml/2006/table">
            <a:tbl>
              <a:tblPr/>
              <a:tblGrid>
                <a:gridCol w="2852378">
                  <a:extLst>
                    <a:ext uri="{9D8B030D-6E8A-4147-A177-3AD203B41FA5}">
                      <a16:colId xmlns:a16="http://schemas.microsoft.com/office/drawing/2014/main" val="3795765251"/>
                    </a:ext>
                  </a:extLst>
                </a:gridCol>
                <a:gridCol w="265337">
                  <a:extLst>
                    <a:ext uri="{9D8B030D-6E8A-4147-A177-3AD203B41FA5}">
                      <a16:colId xmlns:a16="http://schemas.microsoft.com/office/drawing/2014/main" val="3767982147"/>
                    </a:ext>
                  </a:extLst>
                </a:gridCol>
                <a:gridCol w="1061351">
                  <a:extLst>
                    <a:ext uri="{9D8B030D-6E8A-4147-A177-3AD203B41FA5}">
                      <a16:colId xmlns:a16="http://schemas.microsoft.com/office/drawing/2014/main" val="1243084447"/>
                    </a:ext>
                  </a:extLst>
                </a:gridCol>
                <a:gridCol w="995016">
                  <a:extLst>
                    <a:ext uri="{9D8B030D-6E8A-4147-A177-3AD203B41FA5}">
                      <a16:colId xmlns:a16="http://schemas.microsoft.com/office/drawing/2014/main" val="1192664979"/>
                    </a:ext>
                  </a:extLst>
                </a:gridCol>
                <a:gridCol w="265337">
                  <a:extLst>
                    <a:ext uri="{9D8B030D-6E8A-4147-A177-3AD203B41FA5}">
                      <a16:colId xmlns:a16="http://schemas.microsoft.com/office/drawing/2014/main" val="66499251"/>
                    </a:ext>
                  </a:extLst>
                </a:gridCol>
                <a:gridCol w="1061351">
                  <a:extLst>
                    <a:ext uri="{9D8B030D-6E8A-4147-A177-3AD203B41FA5}">
                      <a16:colId xmlns:a16="http://schemas.microsoft.com/office/drawing/2014/main" val="256549388"/>
                    </a:ext>
                  </a:extLst>
                </a:gridCol>
                <a:gridCol w="995016">
                  <a:extLst>
                    <a:ext uri="{9D8B030D-6E8A-4147-A177-3AD203B41FA5}">
                      <a16:colId xmlns:a16="http://schemas.microsoft.com/office/drawing/2014/main" val="1480508619"/>
                    </a:ext>
                  </a:extLst>
                </a:gridCol>
              </a:tblGrid>
              <a:tr h="240158">
                <a:tc>
                  <a:txBody>
                    <a:bodyPr/>
                    <a:lstStyle/>
                    <a:p>
                      <a:pPr algn="l" fontAlgn="b"/>
                      <a:r>
                        <a:rPr lang="da-DK" sz="1100" b="1" i="0" u="none" strike="noStrike">
                          <a:solidFill>
                            <a:srgbClr val="000000"/>
                          </a:solidFill>
                          <a:effectLst/>
                          <a:latin typeface="Calibri" panose="020F0502020204030204" pitchFamily="34" charset="0"/>
                        </a:rPr>
                        <a:t>PRIVAT - Gebyrer</a:t>
                      </a:r>
                    </a:p>
                  </a:txBody>
                  <a:tcPr marL="5048" marR="5048" marT="5048" marB="0" anchor="b">
                    <a:lnL>
                      <a:noFill/>
                    </a:lnL>
                    <a:lnR>
                      <a:noFill/>
                    </a:lnR>
                    <a:lnT>
                      <a:noFill/>
                    </a:lnT>
                    <a:lnB>
                      <a:noFill/>
                    </a:lnB>
                  </a:tcPr>
                </a:tc>
                <a:tc>
                  <a:txBody>
                    <a:bodyPr/>
                    <a:lstStyle/>
                    <a:p>
                      <a:pPr algn="r" fontAlgn="b"/>
                      <a:endParaRPr lang="da-DK" sz="1100" b="1" i="0" u="none" strike="noStrike">
                        <a:solidFill>
                          <a:srgbClr val="000000"/>
                        </a:solidFill>
                        <a:effectLst/>
                        <a:latin typeface="Calibri" panose="020F0502020204030204" pitchFamily="34" charset="0"/>
                      </a:endParaRPr>
                    </a:p>
                  </a:txBody>
                  <a:tcPr marL="5048" marR="5048" marT="5048" marB="0" anchor="b">
                    <a:lnL>
                      <a:noFill/>
                    </a:lnL>
                    <a:lnR>
                      <a:noFill/>
                    </a:lnR>
                    <a:lnT>
                      <a:noFill/>
                    </a:lnT>
                    <a:lnB>
                      <a:noFill/>
                    </a:lnB>
                  </a:tcPr>
                </a:tc>
                <a:tc gridSpan="2">
                  <a:txBody>
                    <a:bodyPr/>
                    <a:lstStyle/>
                    <a:p>
                      <a:pPr algn="ctr" fontAlgn="b"/>
                      <a:r>
                        <a:rPr lang="da-DK" sz="1100" b="1" i="0" u="none" strike="noStrike">
                          <a:solidFill>
                            <a:srgbClr val="000000"/>
                          </a:solidFill>
                          <a:effectLst/>
                          <a:latin typeface="Calibri" panose="020F0502020204030204" pitchFamily="34" charset="0"/>
                        </a:rPr>
                        <a:t>2018</a:t>
                      </a:r>
                    </a:p>
                  </a:txBody>
                  <a:tcPr marL="5048" marR="5048" marT="5048" marB="0" anchor="b">
                    <a:lnL>
                      <a:noFill/>
                    </a:lnL>
                    <a:lnR>
                      <a:noFill/>
                    </a:lnR>
                    <a:lnT>
                      <a:noFill/>
                    </a:lnT>
                    <a:lnB>
                      <a:noFill/>
                    </a:lnB>
                  </a:tcPr>
                </a:tc>
                <a:tc hMerge="1">
                  <a:txBody>
                    <a:bodyPr/>
                    <a:lstStyle/>
                    <a:p>
                      <a:endParaRPr lang="da-DK"/>
                    </a:p>
                  </a:txBody>
                  <a:tcPr/>
                </a:tc>
                <a:tc>
                  <a:txBody>
                    <a:bodyPr/>
                    <a:lstStyle/>
                    <a:p>
                      <a:pPr algn="l" fontAlgn="b"/>
                      <a:endParaRPr lang="da-DK" sz="1100" b="0" i="0" u="none" strike="noStrike">
                        <a:solidFill>
                          <a:srgbClr val="000000"/>
                        </a:solidFill>
                        <a:effectLst/>
                        <a:latin typeface="Calibri" panose="020F0502020204030204" pitchFamily="34" charset="0"/>
                      </a:endParaRPr>
                    </a:p>
                  </a:txBody>
                  <a:tcPr marL="5048" marR="5048" marT="5048" marB="0" anchor="b">
                    <a:lnL>
                      <a:noFill/>
                    </a:lnL>
                    <a:lnR>
                      <a:noFill/>
                    </a:lnR>
                    <a:lnT>
                      <a:noFill/>
                    </a:lnT>
                    <a:lnB>
                      <a:noFill/>
                    </a:lnB>
                  </a:tcPr>
                </a:tc>
                <a:tc gridSpan="2">
                  <a:txBody>
                    <a:bodyPr/>
                    <a:lstStyle/>
                    <a:p>
                      <a:pPr algn="ctr" fontAlgn="b"/>
                      <a:r>
                        <a:rPr lang="da-DK" sz="1100" b="1" i="0" u="none" strike="noStrike">
                          <a:solidFill>
                            <a:srgbClr val="000000"/>
                          </a:solidFill>
                          <a:effectLst/>
                          <a:latin typeface="Calibri" panose="020F0502020204030204" pitchFamily="34" charset="0"/>
                        </a:rPr>
                        <a:t>2019</a:t>
                      </a:r>
                    </a:p>
                  </a:txBody>
                  <a:tcPr marL="5048" marR="5048" marT="5048" marB="0" anchor="b">
                    <a:lnL>
                      <a:noFill/>
                    </a:lnL>
                    <a:lnR>
                      <a:noFill/>
                    </a:lnR>
                    <a:lnT>
                      <a:noFill/>
                    </a:lnT>
                    <a:lnB>
                      <a:noFill/>
                    </a:lnB>
                  </a:tcPr>
                </a:tc>
                <a:tc hMerge="1">
                  <a:txBody>
                    <a:bodyPr/>
                    <a:lstStyle/>
                    <a:p>
                      <a:endParaRPr lang="da-DK"/>
                    </a:p>
                  </a:txBody>
                  <a:tcPr/>
                </a:tc>
                <a:extLst>
                  <a:ext uri="{0D108BD9-81ED-4DB2-BD59-A6C34878D82A}">
                    <a16:rowId xmlns:a16="http://schemas.microsoft.com/office/drawing/2014/main" val="1352491553"/>
                  </a:ext>
                </a:extLst>
              </a:tr>
              <a:tr h="240158">
                <a:tc>
                  <a:txBody>
                    <a:bodyPr/>
                    <a:lstStyle/>
                    <a:p>
                      <a:pPr algn="l" fontAlgn="b"/>
                      <a:r>
                        <a:rPr lang="da-DK" sz="1100" b="1" i="0" u="none" strike="noStrike" dirty="0">
                          <a:solidFill>
                            <a:srgbClr val="000000"/>
                          </a:solidFill>
                          <a:effectLst/>
                          <a:latin typeface="Calibri" panose="020F0502020204030204" pitchFamily="34" charset="0"/>
                        </a:rPr>
                        <a:t>Helårsboliger</a:t>
                      </a:r>
                    </a:p>
                  </a:txBody>
                  <a:tcPr marL="5048" marR="5048" marT="5048" marB="0" anchor="b">
                    <a:lnL>
                      <a:noFill/>
                    </a:lnL>
                    <a:lnR>
                      <a:noFill/>
                    </a:lnR>
                    <a:lnT>
                      <a:noFill/>
                    </a:lnT>
                    <a:lnB w="6350" cap="flat" cmpd="sng" algn="ctr">
                      <a:solidFill>
                        <a:srgbClr val="969696"/>
                      </a:solidFill>
                      <a:prstDash val="solid"/>
                      <a:round/>
                      <a:headEnd type="none" w="med" len="med"/>
                      <a:tailEnd type="none" w="med" len="med"/>
                    </a:lnB>
                    <a:solidFill>
                      <a:srgbClr val="CCCCFF"/>
                    </a:solidFill>
                  </a:tcPr>
                </a:tc>
                <a:tc>
                  <a:txBody>
                    <a:bodyPr/>
                    <a:lstStyle/>
                    <a:p>
                      <a:pPr algn="r" fontAlgn="b"/>
                      <a:r>
                        <a:rPr lang="da-DK" sz="1100" b="0" i="0" u="none" strike="noStrike">
                          <a:solidFill>
                            <a:srgbClr val="000000"/>
                          </a:solidFill>
                          <a:effectLst/>
                          <a:latin typeface="Calibri" panose="020F0502020204030204" pitchFamily="34" charset="0"/>
                        </a:rPr>
                        <a:t> </a:t>
                      </a:r>
                    </a:p>
                  </a:txBody>
                  <a:tcPr marL="5048" marR="5048" marT="5048" marB="0" anchor="b">
                    <a:lnL>
                      <a:noFill/>
                    </a:lnL>
                    <a:lnR>
                      <a:noFill/>
                    </a:lnR>
                    <a:lnT>
                      <a:noFill/>
                    </a:lnT>
                    <a:lnB w="6350" cap="flat" cmpd="sng" algn="ctr">
                      <a:solidFill>
                        <a:srgbClr val="969696"/>
                      </a:solidFill>
                      <a:prstDash val="solid"/>
                      <a:round/>
                      <a:headEnd type="none" w="med" len="med"/>
                      <a:tailEnd type="none" w="med" len="med"/>
                    </a:lnB>
                    <a:solidFill>
                      <a:srgbClr val="CCCCFF"/>
                    </a:solidFill>
                  </a:tcPr>
                </a:tc>
                <a:tc>
                  <a:txBody>
                    <a:bodyPr/>
                    <a:lstStyle/>
                    <a:p>
                      <a:pPr algn="r" fontAlgn="b"/>
                      <a:r>
                        <a:rPr lang="da-DK" sz="1100" b="1" i="0" u="none" strike="noStrike">
                          <a:solidFill>
                            <a:srgbClr val="000000"/>
                          </a:solidFill>
                          <a:effectLst/>
                          <a:latin typeface="Calibri" panose="020F0502020204030204" pitchFamily="34" charset="0"/>
                        </a:rPr>
                        <a:t>Ekskl. moms</a:t>
                      </a:r>
                    </a:p>
                  </a:txBody>
                  <a:tcPr marL="5048" marR="5048" marT="5048" marB="0" anchor="b">
                    <a:lnL>
                      <a:noFill/>
                    </a:lnL>
                    <a:lnR>
                      <a:noFill/>
                    </a:lnR>
                    <a:lnT>
                      <a:noFill/>
                    </a:lnT>
                    <a:lnB w="6350" cap="flat" cmpd="sng" algn="ctr">
                      <a:solidFill>
                        <a:srgbClr val="969696"/>
                      </a:solidFill>
                      <a:prstDash val="solid"/>
                      <a:round/>
                      <a:headEnd type="none" w="med" len="med"/>
                      <a:tailEnd type="none" w="med" len="med"/>
                    </a:lnB>
                    <a:solidFill>
                      <a:srgbClr val="CCCCFF"/>
                    </a:solidFill>
                  </a:tcPr>
                </a:tc>
                <a:tc>
                  <a:txBody>
                    <a:bodyPr/>
                    <a:lstStyle/>
                    <a:p>
                      <a:pPr algn="r" fontAlgn="b"/>
                      <a:r>
                        <a:rPr lang="da-DK" sz="1100" b="1" i="0" u="none" strike="noStrike" dirty="0">
                          <a:solidFill>
                            <a:srgbClr val="000000"/>
                          </a:solidFill>
                          <a:effectLst/>
                          <a:latin typeface="Calibri" panose="020F0502020204030204" pitchFamily="34" charset="0"/>
                        </a:rPr>
                        <a:t> Inkl. moms</a:t>
                      </a:r>
                    </a:p>
                  </a:txBody>
                  <a:tcPr marL="5048" marR="5048" marT="5048" marB="0" anchor="b">
                    <a:lnL>
                      <a:noFill/>
                    </a:lnL>
                    <a:lnR>
                      <a:noFill/>
                    </a:lnR>
                    <a:lnT>
                      <a:noFill/>
                    </a:lnT>
                    <a:lnB w="6350" cap="flat" cmpd="sng" algn="ctr">
                      <a:solidFill>
                        <a:srgbClr val="969696"/>
                      </a:solidFill>
                      <a:prstDash val="solid"/>
                      <a:round/>
                      <a:headEnd type="none" w="med" len="med"/>
                      <a:tailEnd type="none" w="med" len="med"/>
                    </a:lnB>
                    <a:solidFill>
                      <a:srgbClr val="CCCCFF"/>
                    </a:solidFill>
                  </a:tcPr>
                </a:tc>
                <a:tc>
                  <a:txBody>
                    <a:bodyPr/>
                    <a:lstStyle/>
                    <a:p>
                      <a:pPr algn="l" fontAlgn="b"/>
                      <a:endParaRPr lang="da-DK" sz="1100" b="0" i="0" u="none" strike="noStrike">
                        <a:solidFill>
                          <a:srgbClr val="000000"/>
                        </a:solidFill>
                        <a:effectLst/>
                        <a:latin typeface="Calibri" panose="020F0502020204030204" pitchFamily="34" charset="0"/>
                      </a:endParaRPr>
                    </a:p>
                  </a:txBody>
                  <a:tcPr marL="5048" marR="5048" marT="5048" marB="0" anchor="b">
                    <a:lnL>
                      <a:noFill/>
                    </a:lnL>
                    <a:lnR>
                      <a:noFill/>
                    </a:lnR>
                    <a:lnT>
                      <a:noFill/>
                    </a:lnT>
                    <a:lnB>
                      <a:noFill/>
                    </a:lnB>
                  </a:tcPr>
                </a:tc>
                <a:tc>
                  <a:txBody>
                    <a:bodyPr/>
                    <a:lstStyle/>
                    <a:p>
                      <a:pPr algn="r" fontAlgn="b"/>
                      <a:r>
                        <a:rPr lang="da-DK" sz="1100" b="1" i="0" u="none" strike="noStrike">
                          <a:solidFill>
                            <a:srgbClr val="000000"/>
                          </a:solidFill>
                          <a:effectLst/>
                          <a:latin typeface="Calibri" panose="020F0502020204030204" pitchFamily="34" charset="0"/>
                        </a:rPr>
                        <a:t>Ekskl. moms</a:t>
                      </a:r>
                    </a:p>
                  </a:txBody>
                  <a:tcPr marL="5048" marR="5048" marT="5048" marB="0" anchor="b">
                    <a:lnL>
                      <a:noFill/>
                    </a:lnL>
                    <a:lnR>
                      <a:noFill/>
                    </a:lnR>
                    <a:lnT>
                      <a:noFill/>
                    </a:lnT>
                    <a:lnB w="6350" cap="flat" cmpd="sng" algn="ctr">
                      <a:solidFill>
                        <a:srgbClr val="969696"/>
                      </a:solidFill>
                      <a:prstDash val="solid"/>
                      <a:round/>
                      <a:headEnd type="none" w="med" len="med"/>
                      <a:tailEnd type="none" w="med" len="med"/>
                    </a:lnB>
                    <a:solidFill>
                      <a:srgbClr val="CCCCFF"/>
                    </a:solidFill>
                  </a:tcPr>
                </a:tc>
                <a:tc>
                  <a:txBody>
                    <a:bodyPr/>
                    <a:lstStyle/>
                    <a:p>
                      <a:pPr algn="r" fontAlgn="b"/>
                      <a:r>
                        <a:rPr lang="da-DK" sz="1100" b="1" i="0" u="none" strike="noStrike">
                          <a:solidFill>
                            <a:srgbClr val="000000"/>
                          </a:solidFill>
                          <a:effectLst/>
                          <a:latin typeface="Calibri" panose="020F0502020204030204" pitchFamily="34" charset="0"/>
                        </a:rPr>
                        <a:t> Inkl. moms</a:t>
                      </a:r>
                    </a:p>
                  </a:txBody>
                  <a:tcPr marL="5048" marR="5048" marT="5048" marB="0" anchor="b">
                    <a:lnL>
                      <a:noFill/>
                    </a:lnL>
                    <a:lnR>
                      <a:noFill/>
                    </a:lnR>
                    <a:lnT>
                      <a:noFill/>
                    </a:lnT>
                    <a:lnB w="6350" cap="flat" cmpd="sng" algn="ctr">
                      <a:solidFill>
                        <a:srgbClr val="969696"/>
                      </a:solidFill>
                      <a:prstDash val="solid"/>
                      <a:round/>
                      <a:headEnd type="none" w="med" len="med"/>
                      <a:tailEnd type="none" w="med" len="med"/>
                    </a:lnB>
                    <a:solidFill>
                      <a:srgbClr val="CCCCFF"/>
                    </a:solidFill>
                  </a:tcPr>
                </a:tc>
                <a:extLst>
                  <a:ext uri="{0D108BD9-81ED-4DB2-BD59-A6C34878D82A}">
                    <a16:rowId xmlns:a16="http://schemas.microsoft.com/office/drawing/2014/main" val="3604455913"/>
                  </a:ext>
                </a:extLst>
              </a:tr>
              <a:tr h="240158">
                <a:tc>
                  <a:txBody>
                    <a:bodyPr/>
                    <a:lstStyle/>
                    <a:p>
                      <a:pPr algn="l" fontAlgn="b"/>
                      <a:r>
                        <a:rPr lang="da-DK" sz="1100" b="0" i="0" u="none" strike="noStrike">
                          <a:solidFill>
                            <a:srgbClr val="000000"/>
                          </a:solidFill>
                          <a:effectLst/>
                          <a:latin typeface="Calibri" panose="020F0502020204030204" pitchFamily="34" charset="0"/>
                        </a:rPr>
                        <a:t>110 liter sæk</a:t>
                      </a:r>
                    </a:p>
                  </a:txBody>
                  <a:tcPr marL="5048" marR="5048" marT="5048"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Calibri" panose="020F0502020204030204" pitchFamily="34" charset="0"/>
                        </a:rPr>
                        <a:t> </a:t>
                      </a:r>
                    </a:p>
                  </a:txBody>
                  <a:tcPr marL="5048" marR="5048" marT="5048"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Calibri" panose="020F0502020204030204" pitchFamily="34" charset="0"/>
                        </a:rPr>
                        <a:t>850,00</a:t>
                      </a:r>
                    </a:p>
                  </a:txBody>
                  <a:tcPr marL="5048" marR="5048" marT="5048"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100" b="0" i="0" u="none" strike="noStrike">
                          <a:solidFill>
                            <a:srgbClr val="000000"/>
                          </a:solidFill>
                          <a:effectLst/>
                          <a:latin typeface="Calibri" panose="020F0502020204030204" pitchFamily="34" charset="0"/>
                        </a:rPr>
                        <a:t>1.062,50</a:t>
                      </a:r>
                    </a:p>
                  </a:txBody>
                  <a:tcPr marL="5048" marR="5048" marT="5048"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rgbClr val="CCCCFF"/>
                    </a:solidFill>
                  </a:tcPr>
                </a:tc>
                <a:tc>
                  <a:txBody>
                    <a:bodyPr/>
                    <a:lstStyle/>
                    <a:p>
                      <a:pPr algn="l" fontAlgn="b"/>
                      <a:endParaRPr lang="da-DK" sz="1100" b="0" i="0" u="none" strike="noStrike">
                        <a:solidFill>
                          <a:srgbClr val="000000"/>
                        </a:solidFill>
                        <a:effectLst/>
                        <a:latin typeface="Calibri" panose="020F0502020204030204" pitchFamily="34" charset="0"/>
                      </a:endParaRPr>
                    </a:p>
                  </a:txBody>
                  <a:tcPr marL="5048" marR="5048" marT="5048" marB="0" anchor="b">
                    <a:lnL>
                      <a:noFill/>
                    </a:lnL>
                    <a:lnR>
                      <a:noFill/>
                    </a:lnR>
                    <a:lnT>
                      <a:noFill/>
                    </a:lnT>
                    <a:lnB>
                      <a:noFill/>
                    </a:lnB>
                  </a:tcPr>
                </a:tc>
                <a:tc>
                  <a:txBody>
                    <a:bodyPr/>
                    <a:lstStyle/>
                    <a:p>
                      <a:pPr algn="r" fontAlgn="b"/>
                      <a:r>
                        <a:rPr lang="da-DK" sz="1100" b="0" i="0" u="none" strike="noStrike">
                          <a:solidFill>
                            <a:srgbClr val="000000"/>
                          </a:solidFill>
                          <a:effectLst/>
                          <a:latin typeface="Calibri" panose="020F0502020204030204" pitchFamily="34" charset="0"/>
                        </a:rPr>
                        <a:t>850,00</a:t>
                      </a:r>
                    </a:p>
                  </a:txBody>
                  <a:tcPr marL="5048" marR="5048" marT="5048"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100" b="0" i="0" u="none" strike="noStrike">
                          <a:solidFill>
                            <a:srgbClr val="000000"/>
                          </a:solidFill>
                          <a:effectLst/>
                          <a:latin typeface="Calibri" panose="020F0502020204030204" pitchFamily="34" charset="0"/>
                        </a:rPr>
                        <a:t>1.062,50</a:t>
                      </a:r>
                    </a:p>
                  </a:txBody>
                  <a:tcPr marL="5048" marR="5048" marT="5048"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rgbClr val="CCCCFF"/>
                    </a:solidFill>
                  </a:tcPr>
                </a:tc>
                <a:extLst>
                  <a:ext uri="{0D108BD9-81ED-4DB2-BD59-A6C34878D82A}">
                    <a16:rowId xmlns:a16="http://schemas.microsoft.com/office/drawing/2014/main" val="3501172213"/>
                  </a:ext>
                </a:extLst>
              </a:tr>
              <a:tr h="240158">
                <a:tc>
                  <a:txBody>
                    <a:bodyPr/>
                    <a:lstStyle/>
                    <a:p>
                      <a:pPr algn="l" fontAlgn="b"/>
                      <a:r>
                        <a:rPr lang="da-DK" sz="1100" b="0" i="0" u="none" strike="noStrike" dirty="0">
                          <a:solidFill>
                            <a:srgbClr val="000000"/>
                          </a:solidFill>
                          <a:effectLst/>
                          <a:latin typeface="Calibri" panose="020F0502020204030204" pitchFamily="34" charset="0"/>
                        </a:rPr>
                        <a:t>Grundgebyr</a:t>
                      </a:r>
                    </a:p>
                  </a:txBody>
                  <a:tcPr marL="5048" marR="5048" marT="5048"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100" b="0" i="0" u="none" strike="noStrike">
                          <a:solidFill>
                            <a:srgbClr val="000000"/>
                          </a:solidFill>
                          <a:effectLst/>
                          <a:latin typeface="Calibri" panose="020F0502020204030204" pitchFamily="34" charset="0"/>
                        </a:rPr>
                        <a:t> </a:t>
                      </a:r>
                    </a:p>
                  </a:txBody>
                  <a:tcPr marL="5048" marR="5048" marT="5048"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100" b="0" i="0" u="none" strike="noStrike">
                          <a:solidFill>
                            <a:srgbClr val="000000"/>
                          </a:solidFill>
                          <a:effectLst/>
                          <a:latin typeface="Calibri" panose="020F0502020204030204" pitchFamily="34" charset="0"/>
                        </a:rPr>
                        <a:t>340,00</a:t>
                      </a:r>
                    </a:p>
                  </a:txBody>
                  <a:tcPr marL="5048" marR="5048" marT="5048"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100" b="0" i="0" u="none" strike="noStrike">
                          <a:solidFill>
                            <a:srgbClr val="000000"/>
                          </a:solidFill>
                          <a:effectLst/>
                          <a:latin typeface="Calibri" panose="020F0502020204030204" pitchFamily="34" charset="0"/>
                        </a:rPr>
                        <a:t>425,00</a:t>
                      </a:r>
                    </a:p>
                  </a:txBody>
                  <a:tcPr marL="5048" marR="5048" marT="5048"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rgbClr val="CCCCFF"/>
                    </a:solidFill>
                  </a:tcPr>
                </a:tc>
                <a:tc>
                  <a:txBody>
                    <a:bodyPr/>
                    <a:lstStyle/>
                    <a:p>
                      <a:pPr algn="l" fontAlgn="b"/>
                      <a:endParaRPr lang="da-DK" sz="1100" b="0" i="0" u="none" strike="noStrike">
                        <a:solidFill>
                          <a:srgbClr val="000000"/>
                        </a:solidFill>
                        <a:effectLst/>
                        <a:latin typeface="Calibri" panose="020F0502020204030204" pitchFamily="34" charset="0"/>
                      </a:endParaRPr>
                    </a:p>
                  </a:txBody>
                  <a:tcPr marL="5048" marR="5048" marT="5048" marB="0" anchor="b">
                    <a:lnL>
                      <a:noFill/>
                    </a:lnL>
                    <a:lnR>
                      <a:noFill/>
                    </a:lnR>
                    <a:lnT>
                      <a:noFill/>
                    </a:lnT>
                    <a:lnB>
                      <a:noFill/>
                    </a:lnB>
                  </a:tcPr>
                </a:tc>
                <a:tc rowSpan="4">
                  <a:txBody>
                    <a:bodyPr/>
                    <a:lstStyle/>
                    <a:p>
                      <a:pPr algn="r" fontAlgn="ctr"/>
                      <a:r>
                        <a:rPr lang="da-DK" sz="1100" b="0" i="0" u="none" strike="noStrike">
                          <a:solidFill>
                            <a:srgbClr val="000000"/>
                          </a:solidFill>
                          <a:effectLst/>
                          <a:latin typeface="Calibri" panose="020F0502020204030204" pitchFamily="34" charset="0"/>
                        </a:rPr>
                        <a:t>1.230,40</a:t>
                      </a:r>
                    </a:p>
                  </a:txBody>
                  <a:tcPr marL="5048" marR="5048" marT="5048"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rowSpan="4">
                  <a:txBody>
                    <a:bodyPr/>
                    <a:lstStyle/>
                    <a:p>
                      <a:pPr algn="r" fontAlgn="ctr"/>
                      <a:r>
                        <a:rPr lang="da-DK" sz="1100" b="0" i="0" u="none" strike="noStrike">
                          <a:solidFill>
                            <a:srgbClr val="000000"/>
                          </a:solidFill>
                          <a:effectLst/>
                          <a:latin typeface="Calibri" panose="020F0502020204030204" pitchFamily="34" charset="0"/>
                        </a:rPr>
                        <a:t>1.538,00</a:t>
                      </a:r>
                    </a:p>
                  </a:txBody>
                  <a:tcPr marL="5048" marR="5048" marT="5048"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rgbClr val="CCCCFF"/>
                    </a:solidFill>
                  </a:tcPr>
                </a:tc>
                <a:extLst>
                  <a:ext uri="{0D108BD9-81ED-4DB2-BD59-A6C34878D82A}">
                    <a16:rowId xmlns:a16="http://schemas.microsoft.com/office/drawing/2014/main" val="543299726"/>
                  </a:ext>
                </a:extLst>
              </a:tr>
              <a:tr h="240158">
                <a:tc>
                  <a:txBody>
                    <a:bodyPr/>
                    <a:lstStyle/>
                    <a:p>
                      <a:pPr algn="l" fontAlgn="b"/>
                      <a:r>
                        <a:rPr lang="da-DK" sz="1100" b="0" i="0" u="none" strike="noStrike">
                          <a:solidFill>
                            <a:srgbClr val="000000"/>
                          </a:solidFill>
                          <a:effectLst/>
                          <a:latin typeface="Calibri" panose="020F0502020204030204" pitchFamily="34" charset="0"/>
                        </a:rPr>
                        <a:t>Storskrald og haveaffald</a:t>
                      </a:r>
                    </a:p>
                  </a:txBody>
                  <a:tcPr marL="5048" marR="5048" marT="5048"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100" b="0" i="0" u="none" strike="noStrike">
                          <a:solidFill>
                            <a:srgbClr val="000000"/>
                          </a:solidFill>
                          <a:effectLst/>
                          <a:latin typeface="Calibri" panose="020F0502020204030204" pitchFamily="34" charset="0"/>
                        </a:rPr>
                        <a:t> </a:t>
                      </a:r>
                    </a:p>
                  </a:txBody>
                  <a:tcPr marL="5048" marR="5048" marT="5048"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100" b="0" i="0" u="none" strike="noStrike">
                          <a:solidFill>
                            <a:srgbClr val="000000"/>
                          </a:solidFill>
                          <a:effectLst/>
                          <a:latin typeface="Calibri" panose="020F0502020204030204" pitchFamily="34" charset="0"/>
                        </a:rPr>
                        <a:t>140,00</a:t>
                      </a:r>
                    </a:p>
                  </a:txBody>
                  <a:tcPr marL="5048" marR="5048" marT="5048"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Calibri" panose="020F0502020204030204" pitchFamily="34" charset="0"/>
                        </a:rPr>
                        <a:t>175,00</a:t>
                      </a:r>
                    </a:p>
                  </a:txBody>
                  <a:tcPr marL="5048" marR="5048" marT="5048"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rgbClr val="CCCCFF"/>
                    </a:solidFill>
                  </a:tcPr>
                </a:tc>
                <a:tc>
                  <a:txBody>
                    <a:bodyPr/>
                    <a:lstStyle/>
                    <a:p>
                      <a:pPr algn="l" fontAlgn="b"/>
                      <a:endParaRPr lang="da-DK" sz="1100" b="0" i="0" u="none" strike="noStrike">
                        <a:solidFill>
                          <a:srgbClr val="000000"/>
                        </a:solidFill>
                        <a:effectLst/>
                        <a:latin typeface="Calibri" panose="020F0502020204030204" pitchFamily="34" charset="0"/>
                      </a:endParaRPr>
                    </a:p>
                  </a:txBody>
                  <a:tcPr marL="5048" marR="5048" marT="5048" marB="0" anchor="b">
                    <a:lnL>
                      <a:noFill/>
                    </a:lnL>
                    <a:lnR>
                      <a:noFill/>
                    </a:lnR>
                    <a:lnT>
                      <a:noFill/>
                    </a:lnT>
                    <a:lnB>
                      <a:noFill/>
                    </a:lnB>
                  </a:tcPr>
                </a:tc>
                <a:tc vMerge="1">
                  <a:txBody>
                    <a:bodyPr/>
                    <a:lstStyle/>
                    <a:p>
                      <a:endParaRPr lang="da-DK"/>
                    </a:p>
                  </a:txBody>
                  <a:tcPr/>
                </a:tc>
                <a:tc vMerge="1">
                  <a:txBody>
                    <a:bodyPr/>
                    <a:lstStyle/>
                    <a:p>
                      <a:endParaRPr lang="da-DK"/>
                    </a:p>
                  </a:txBody>
                  <a:tcPr/>
                </a:tc>
                <a:extLst>
                  <a:ext uri="{0D108BD9-81ED-4DB2-BD59-A6C34878D82A}">
                    <a16:rowId xmlns:a16="http://schemas.microsoft.com/office/drawing/2014/main" val="185946821"/>
                  </a:ext>
                </a:extLst>
              </a:tr>
              <a:tr h="240158">
                <a:tc>
                  <a:txBody>
                    <a:bodyPr/>
                    <a:lstStyle/>
                    <a:p>
                      <a:pPr algn="l" fontAlgn="b"/>
                      <a:r>
                        <a:rPr lang="da-DK" sz="1100" b="0" i="0" u="none" strike="noStrike">
                          <a:solidFill>
                            <a:srgbClr val="000000"/>
                          </a:solidFill>
                          <a:effectLst/>
                          <a:latin typeface="Calibri" panose="020F0502020204030204" pitchFamily="34" charset="0"/>
                        </a:rPr>
                        <a:t>Glas og papir</a:t>
                      </a:r>
                    </a:p>
                  </a:txBody>
                  <a:tcPr marL="5048" marR="5048" marT="5048"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100" b="0" i="0" u="none" strike="noStrike">
                          <a:solidFill>
                            <a:srgbClr val="000000"/>
                          </a:solidFill>
                          <a:effectLst/>
                          <a:latin typeface="Calibri" panose="020F0502020204030204" pitchFamily="34" charset="0"/>
                        </a:rPr>
                        <a:t> </a:t>
                      </a:r>
                    </a:p>
                  </a:txBody>
                  <a:tcPr marL="5048" marR="5048" marT="5048"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100" b="0" i="0" u="none" strike="noStrike">
                          <a:solidFill>
                            <a:srgbClr val="000000"/>
                          </a:solidFill>
                          <a:effectLst/>
                          <a:latin typeface="Calibri" panose="020F0502020204030204" pitchFamily="34" charset="0"/>
                        </a:rPr>
                        <a:t>90,00</a:t>
                      </a:r>
                    </a:p>
                  </a:txBody>
                  <a:tcPr marL="5048" marR="5048" marT="5048"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100" b="0" i="0" u="none" strike="noStrike">
                          <a:solidFill>
                            <a:srgbClr val="000000"/>
                          </a:solidFill>
                          <a:effectLst/>
                          <a:latin typeface="Calibri" panose="020F0502020204030204" pitchFamily="34" charset="0"/>
                        </a:rPr>
                        <a:t>112,50</a:t>
                      </a:r>
                    </a:p>
                  </a:txBody>
                  <a:tcPr marL="5048" marR="5048" marT="5048"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rgbClr val="CCCCFF"/>
                    </a:solidFill>
                  </a:tcPr>
                </a:tc>
                <a:tc>
                  <a:txBody>
                    <a:bodyPr/>
                    <a:lstStyle/>
                    <a:p>
                      <a:pPr algn="l" fontAlgn="b"/>
                      <a:endParaRPr lang="da-DK" sz="1100" b="0" i="0" u="none" strike="noStrike">
                        <a:solidFill>
                          <a:srgbClr val="000000"/>
                        </a:solidFill>
                        <a:effectLst/>
                        <a:latin typeface="Calibri" panose="020F0502020204030204" pitchFamily="34" charset="0"/>
                      </a:endParaRPr>
                    </a:p>
                  </a:txBody>
                  <a:tcPr marL="5048" marR="5048" marT="5048" marB="0" anchor="b">
                    <a:lnL>
                      <a:noFill/>
                    </a:lnL>
                    <a:lnR>
                      <a:noFill/>
                    </a:lnR>
                    <a:lnT>
                      <a:noFill/>
                    </a:lnT>
                    <a:lnB>
                      <a:noFill/>
                    </a:lnB>
                  </a:tcPr>
                </a:tc>
                <a:tc vMerge="1">
                  <a:txBody>
                    <a:bodyPr/>
                    <a:lstStyle/>
                    <a:p>
                      <a:endParaRPr lang="da-DK"/>
                    </a:p>
                  </a:txBody>
                  <a:tcPr/>
                </a:tc>
                <a:tc vMerge="1">
                  <a:txBody>
                    <a:bodyPr/>
                    <a:lstStyle/>
                    <a:p>
                      <a:endParaRPr lang="da-DK"/>
                    </a:p>
                  </a:txBody>
                  <a:tcPr/>
                </a:tc>
                <a:extLst>
                  <a:ext uri="{0D108BD9-81ED-4DB2-BD59-A6C34878D82A}">
                    <a16:rowId xmlns:a16="http://schemas.microsoft.com/office/drawing/2014/main" val="470686860"/>
                  </a:ext>
                </a:extLst>
              </a:tr>
              <a:tr h="240158">
                <a:tc>
                  <a:txBody>
                    <a:bodyPr/>
                    <a:lstStyle/>
                    <a:p>
                      <a:pPr algn="l" fontAlgn="b"/>
                      <a:r>
                        <a:rPr lang="da-DK" sz="1100" b="0" i="0" u="none" strike="noStrike">
                          <a:solidFill>
                            <a:srgbClr val="000000"/>
                          </a:solidFill>
                          <a:effectLst/>
                          <a:latin typeface="Calibri" panose="020F0502020204030204" pitchFamily="34" charset="0"/>
                        </a:rPr>
                        <a:t>Genbrugsplads</a:t>
                      </a:r>
                    </a:p>
                  </a:txBody>
                  <a:tcPr marL="5048" marR="5048" marT="5048"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100" b="0" i="0" u="none" strike="noStrike">
                          <a:solidFill>
                            <a:srgbClr val="000000"/>
                          </a:solidFill>
                          <a:effectLst/>
                          <a:latin typeface="Calibri" panose="020F0502020204030204" pitchFamily="34" charset="0"/>
                        </a:rPr>
                        <a:t> </a:t>
                      </a:r>
                    </a:p>
                  </a:txBody>
                  <a:tcPr marL="5048" marR="5048" marT="5048"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100" b="0" i="0" u="none" strike="noStrike">
                          <a:solidFill>
                            <a:srgbClr val="000000"/>
                          </a:solidFill>
                          <a:effectLst/>
                          <a:latin typeface="Calibri" panose="020F0502020204030204" pitchFamily="34" charset="0"/>
                        </a:rPr>
                        <a:t>660,40</a:t>
                      </a:r>
                    </a:p>
                  </a:txBody>
                  <a:tcPr marL="5048" marR="5048" marT="5048"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100" b="0" i="0" u="none" strike="noStrike">
                          <a:solidFill>
                            <a:srgbClr val="000000"/>
                          </a:solidFill>
                          <a:effectLst/>
                          <a:latin typeface="Calibri" panose="020F0502020204030204" pitchFamily="34" charset="0"/>
                        </a:rPr>
                        <a:t>825,50</a:t>
                      </a:r>
                    </a:p>
                  </a:txBody>
                  <a:tcPr marL="5048" marR="5048" marT="5048"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rgbClr val="CCCCFF"/>
                    </a:solidFill>
                  </a:tcPr>
                </a:tc>
                <a:tc>
                  <a:txBody>
                    <a:bodyPr/>
                    <a:lstStyle/>
                    <a:p>
                      <a:pPr algn="l" fontAlgn="b"/>
                      <a:endParaRPr lang="da-DK" sz="1100" b="0" i="0" u="none" strike="noStrike">
                        <a:solidFill>
                          <a:srgbClr val="000000"/>
                        </a:solidFill>
                        <a:effectLst/>
                        <a:latin typeface="Calibri" panose="020F0502020204030204" pitchFamily="34" charset="0"/>
                      </a:endParaRPr>
                    </a:p>
                  </a:txBody>
                  <a:tcPr marL="5048" marR="5048" marT="5048" marB="0" anchor="b">
                    <a:lnL>
                      <a:noFill/>
                    </a:lnL>
                    <a:lnR>
                      <a:noFill/>
                    </a:lnR>
                    <a:lnT>
                      <a:noFill/>
                    </a:lnT>
                    <a:lnB>
                      <a:noFill/>
                    </a:lnB>
                  </a:tcPr>
                </a:tc>
                <a:tc vMerge="1">
                  <a:txBody>
                    <a:bodyPr/>
                    <a:lstStyle/>
                    <a:p>
                      <a:endParaRPr lang="da-DK"/>
                    </a:p>
                  </a:txBody>
                  <a:tcPr/>
                </a:tc>
                <a:tc vMerge="1">
                  <a:txBody>
                    <a:bodyPr/>
                    <a:lstStyle/>
                    <a:p>
                      <a:endParaRPr lang="da-DK"/>
                    </a:p>
                  </a:txBody>
                  <a:tcPr/>
                </a:tc>
                <a:extLst>
                  <a:ext uri="{0D108BD9-81ED-4DB2-BD59-A6C34878D82A}">
                    <a16:rowId xmlns:a16="http://schemas.microsoft.com/office/drawing/2014/main" val="1731641053"/>
                  </a:ext>
                </a:extLst>
              </a:tr>
              <a:tr h="240158">
                <a:tc>
                  <a:txBody>
                    <a:bodyPr/>
                    <a:lstStyle/>
                    <a:p>
                      <a:pPr algn="l" fontAlgn="b"/>
                      <a:r>
                        <a:rPr lang="da-DK" sz="1100" b="1" i="0" u="none" strike="noStrike" dirty="0">
                          <a:solidFill>
                            <a:srgbClr val="000000"/>
                          </a:solidFill>
                          <a:effectLst/>
                          <a:latin typeface="Calibri" panose="020F0502020204030204" pitchFamily="34" charset="0"/>
                        </a:rPr>
                        <a:t>I alt (for ejendomme med én bolig)</a:t>
                      </a:r>
                    </a:p>
                  </a:txBody>
                  <a:tcPr marL="5048" marR="5048" marT="5048"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100" b="1" i="0" u="none" strike="noStrike">
                          <a:solidFill>
                            <a:srgbClr val="000000"/>
                          </a:solidFill>
                          <a:effectLst/>
                          <a:latin typeface="Calibri" panose="020F0502020204030204" pitchFamily="34" charset="0"/>
                        </a:rPr>
                        <a:t> </a:t>
                      </a:r>
                    </a:p>
                  </a:txBody>
                  <a:tcPr marL="5048" marR="5048" marT="5048"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100" b="1" i="0" u="none" strike="noStrike" dirty="0">
                          <a:solidFill>
                            <a:srgbClr val="000000"/>
                          </a:solidFill>
                          <a:effectLst/>
                          <a:latin typeface="Calibri" panose="020F0502020204030204" pitchFamily="34" charset="0"/>
                        </a:rPr>
                        <a:t>2.080,40</a:t>
                      </a:r>
                    </a:p>
                  </a:txBody>
                  <a:tcPr marL="5048" marR="5048" marT="5048"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100" b="1" i="0" u="none" strike="noStrike">
                          <a:solidFill>
                            <a:srgbClr val="000000"/>
                          </a:solidFill>
                          <a:effectLst/>
                          <a:latin typeface="Calibri" panose="020F0502020204030204" pitchFamily="34" charset="0"/>
                        </a:rPr>
                        <a:t>2.600,50</a:t>
                      </a:r>
                    </a:p>
                  </a:txBody>
                  <a:tcPr marL="5048" marR="5048" marT="5048"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rgbClr val="CCCCFF"/>
                    </a:solidFill>
                  </a:tcPr>
                </a:tc>
                <a:tc>
                  <a:txBody>
                    <a:bodyPr/>
                    <a:lstStyle/>
                    <a:p>
                      <a:pPr algn="l" fontAlgn="b"/>
                      <a:endParaRPr lang="da-DK" sz="1100" b="0" i="0" u="none" strike="noStrike">
                        <a:solidFill>
                          <a:srgbClr val="000000"/>
                        </a:solidFill>
                        <a:effectLst/>
                        <a:latin typeface="Calibri" panose="020F0502020204030204" pitchFamily="34" charset="0"/>
                      </a:endParaRPr>
                    </a:p>
                  </a:txBody>
                  <a:tcPr marL="5048" marR="5048" marT="5048" marB="0" anchor="b">
                    <a:lnL>
                      <a:noFill/>
                    </a:lnL>
                    <a:lnR>
                      <a:noFill/>
                    </a:lnR>
                    <a:lnT>
                      <a:noFill/>
                    </a:lnT>
                    <a:lnB>
                      <a:noFill/>
                    </a:lnB>
                  </a:tcPr>
                </a:tc>
                <a:tc>
                  <a:txBody>
                    <a:bodyPr/>
                    <a:lstStyle/>
                    <a:p>
                      <a:pPr algn="r" fontAlgn="b"/>
                      <a:r>
                        <a:rPr lang="da-DK" sz="1100" b="1" i="0" u="none" strike="noStrike">
                          <a:solidFill>
                            <a:srgbClr val="000000"/>
                          </a:solidFill>
                          <a:effectLst/>
                          <a:latin typeface="Calibri" panose="020F0502020204030204" pitchFamily="34" charset="0"/>
                        </a:rPr>
                        <a:t>2.080,40</a:t>
                      </a:r>
                    </a:p>
                  </a:txBody>
                  <a:tcPr marL="5048" marR="5048" marT="5048"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100" b="1" i="0" u="none" strike="noStrike" dirty="0">
                          <a:solidFill>
                            <a:srgbClr val="000000"/>
                          </a:solidFill>
                          <a:effectLst/>
                          <a:latin typeface="Calibri" panose="020F0502020204030204" pitchFamily="34" charset="0"/>
                        </a:rPr>
                        <a:t>2.600,50</a:t>
                      </a:r>
                    </a:p>
                  </a:txBody>
                  <a:tcPr marL="5048" marR="5048" marT="5048"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rgbClr val="CCCCFF"/>
                    </a:solidFill>
                  </a:tcPr>
                </a:tc>
                <a:extLst>
                  <a:ext uri="{0D108BD9-81ED-4DB2-BD59-A6C34878D82A}">
                    <a16:rowId xmlns:a16="http://schemas.microsoft.com/office/drawing/2014/main" val="3928683740"/>
                  </a:ext>
                </a:extLst>
              </a:tr>
            </a:tbl>
          </a:graphicData>
        </a:graphic>
      </p:graphicFrame>
      <p:sp>
        <p:nvSpPr>
          <p:cNvPr id="3" name="Afrundet rektangel 2"/>
          <p:cNvSpPr/>
          <p:nvPr/>
        </p:nvSpPr>
        <p:spPr>
          <a:xfrm>
            <a:off x="623392" y="1214826"/>
            <a:ext cx="2592288" cy="38656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sz="1300" b="1" dirty="0" smtClean="0"/>
              <a:t>Konsekvens En-familie-boliger</a:t>
            </a:r>
          </a:p>
        </p:txBody>
      </p:sp>
      <p:graphicFrame>
        <p:nvGraphicFramePr>
          <p:cNvPr id="7" name="Tabel 6"/>
          <p:cNvGraphicFramePr>
            <a:graphicFrameLocks noGrp="1"/>
          </p:cNvGraphicFramePr>
          <p:nvPr>
            <p:extLst>
              <p:ext uri="{D42A27DB-BD31-4B8C-83A1-F6EECF244321}">
                <p14:modId xmlns:p14="http://schemas.microsoft.com/office/powerpoint/2010/main" val="1317987005"/>
              </p:ext>
            </p:extLst>
          </p:nvPr>
        </p:nvGraphicFramePr>
        <p:xfrm>
          <a:off x="651657" y="4114154"/>
          <a:ext cx="7399773" cy="1907179"/>
        </p:xfrm>
        <a:graphic>
          <a:graphicData uri="http://schemas.openxmlformats.org/drawingml/2006/table">
            <a:tbl>
              <a:tblPr/>
              <a:tblGrid>
                <a:gridCol w="3071508">
                  <a:extLst>
                    <a:ext uri="{9D8B030D-6E8A-4147-A177-3AD203B41FA5}">
                      <a16:colId xmlns:a16="http://schemas.microsoft.com/office/drawing/2014/main" val="2185860985"/>
                    </a:ext>
                  </a:extLst>
                </a:gridCol>
                <a:gridCol w="366182">
                  <a:extLst>
                    <a:ext uri="{9D8B030D-6E8A-4147-A177-3AD203B41FA5}">
                      <a16:colId xmlns:a16="http://schemas.microsoft.com/office/drawing/2014/main" val="584381850"/>
                    </a:ext>
                  </a:extLst>
                </a:gridCol>
                <a:gridCol w="990521">
                  <a:extLst>
                    <a:ext uri="{9D8B030D-6E8A-4147-A177-3AD203B41FA5}">
                      <a16:colId xmlns:a16="http://schemas.microsoft.com/office/drawing/2014/main" val="4175040147"/>
                    </a:ext>
                  </a:extLst>
                </a:gridCol>
                <a:gridCol w="990521">
                  <a:extLst>
                    <a:ext uri="{9D8B030D-6E8A-4147-A177-3AD203B41FA5}">
                      <a16:colId xmlns:a16="http://schemas.microsoft.com/office/drawing/2014/main" val="2096294587"/>
                    </a:ext>
                  </a:extLst>
                </a:gridCol>
                <a:gridCol w="233063">
                  <a:extLst>
                    <a:ext uri="{9D8B030D-6E8A-4147-A177-3AD203B41FA5}">
                      <a16:colId xmlns:a16="http://schemas.microsoft.com/office/drawing/2014/main" val="3803857975"/>
                    </a:ext>
                  </a:extLst>
                </a:gridCol>
                <a:gridCol w="873989">
                  <a:extLst>
                    <a:ext uri="{9D8B030D-6E8A-4147-A177-3AD203B41FA5}">
                      <a16:colId xmlns:a16="http://schemas.microsoft.com/office/drawing/2014/main" val="758048816"/>
                    </a:ext>
                  </a:extLst>
                </a:gridCol>
                <a:gridCol w="873989">
                  <a:extLst>
                    <a:ext uri="{9D8B030D-6E8A-4147-A177-3AD203B41FA5}">
                      <a16:colId xmlns:a16="http://schemas.microsoft.com/office/drawing/2014/main" val="185358067"/>
                    </a:ext>
                  </a:extLst>
                </a:gridCol>
              </a:tblGrid>
              <a:tr h="212639">
                <a:tc>
                  <a:txBody>
                    <a:bodyPr/>
                    <a:lstStyle/>
                    <a:p>
                      <a:pPr algn="l" fontAlgn="b"/>
                      <a:r>
                        <a:rPr lang="da-DK" sz="1000" b="1" i="0" u="none" strike="noStrike" dirty="0">
                          <a:solidFill>
                            <a:srgbClr val="000000"/>
                          </a:solidFill>
                          <a:effectLst/>
                          <a:latin typeface="Calibri" panose="020F0502020204030204" pitchFamily="34" charset="0"/>
                        </a:rPr>
                        <a:t>PRIVAT - Gebyrer</a:t>
                      </a:r>
                    </a:p>
                  </a:txBody>
                  <a:tcPr marL="4860" marR="4860" marT="4860" marB="0" anchor="b">
                    <a:lnL>
                      <a:noFill/>
                    </a:lnL>
                    <a:lnR>
                      <a:noFill/>
                    </a:lnR>
                    <a:lnT>
                      <a:noFill/>
                    </a:lnT>
                    <a:lnB>
                      <a:noFill/>
                    </a:lnB>
                  </a:tcPr>
                </a:tc>
                <a:tc>
                  <a:txBody>
                    <a:bodyPr/>
                    <a:lstStyle/>
                    <a:p>
                      <a:pPr algn="r" fontAlgn="b"/>
                      <a:endParaRPr lang="da-DK" sz="1000" b="1" i="0" u="none" strike="noStrike">
                        <a:solidFill>
                          <a:srgbClr val="000000"/>
                        </a:solidFill>
                        <a:effectLst/>
                        <a:latin typeface="Calibri" panose="020F0502020204030204" pitchFamily="34" charset="0"/>
                      </a:endParaRPr>
                    </a:p>
                  </a:txBody>
                  <a:tcPr marL="4860" marR="4860" marT="4860" marB="0" anchor="b">
                    <a:lnL>
                      <a:noFill/>
                    </a:lnL>
                    <a:lnR>
                      <a:noFill/>
                    </a:lnR>
                    <a:lnT>
                      <a:noFill/>
                    </a:lnT>
                    <a:lnB>
                      <a:noFill/>
                    </a:lnB>
                  </a:tcPr>
                </a:tc>
                <a:tc gridSpan="2">
                  <a:txBody>
                    <a:bodyPr/>
                    <a:lstStyle/>
                    <a:p>
                      <a:pPr algn="ctr" fontAlgn="b"/>
                      <a:r>
                        <a:rPr lang="da-DK" sz="1000" b="1" i="0" u="none" strike="noStrike">
                          <a:solidFill>
                            <a:srgbClr val="000000"/>
                          </a:solidFill>
                          <a:effectLst/>
                          <a:latin typeface="Calibri" panose="020F0502020204030204" pitchFamily="34" charset="0"/>
                        </a:rPr>
                        <a:t>2018</a:t>
                      </a:r>
                    </a:p>
                  </a:txBody>
                  <a:tcPr marL="4860" marR="4860" marT="4860" marB="0" anchor="b">
                    <a:lnL>
                      <a:noFill/>
                    </a:lnL>
                    <a:lnR>
                      <a:noFill/>
                    </a:lnR>
                    <a:lnT>
                      <a:noFill/>
                    </a:lnT>
                    <a:lnB>
                      <a:noFill/>
                    </a:lnB>
                  </a:tcPr>
                </a:tc>
                <a:tc hMerge="1">
                  <a:txBody>
                    <a:bodyPr/>
                    <a:lstStyle/>
                    <a:p>
                      <a:endParaRPr lang="da-DK"/>
                    </a:p>
                  </a:txBody>
                  <a:tcPr/>
                </a:tc>
                <a:tc>
                  <a:txBody>
                    <a:bodyPr/>
                    <a:lstStyle/>
                    <a:p>
                      <a:pPr algn="l" fontAlgn="b"/>
                      <a:endParaRPr lang="da-DK" sz="1000" b="0" i="0" u="none" strike="noStrike">
                        <a:solidFill>
                          <a:srgbClr val="000000"/>
                        </a:solidFill>
                        <a:effectLst/>
                        <a:latin typeface="Calibri" panose="020F0502020204030204" pitchFamily="34" charset="0"/>
                      </a:endParaRPr>
                    </a:p>
                  </a:txBody>
                  <a:tcPr marL="4860" marR="4860" marT="4860" marB="0" anchor="b">
                    <a:lnL>
                      <a:noFill/>
                    </a:lnL>
                    <a:lnR>
                      <a:noFill/>
                    </a:lnR>
                    <a:lnT>
                      <a:noFill/>
                    </a:lnT>
                    <a:lnB>
                      <a:noFill/>
                    </a:lnB>
                  </a:tcPr>
                </a:tc>
                <a:tc gridSpan="2">
                  <a:txBody>
                    <a:bodyPr/>
                    <a:lstStyle/>
                    <a:p>
                      <a:pPr algn="ctr" fontAlgn="b"/>
                      <a:r>
                        <a:rPr lang="da-DK" sz="1000" b="1" i="0" u="none" strike="noStrike">
                          <a:solidFill>
                            <a:srgbClr val="000000"/>
                          </a:solidFill>
                          <a:effectLst/>
                          <a:latin typeface="Calibri" panose="020F0502020204030204" pitchFamily="34" charset="0"/>
                        </a:rPr>
                        <a:t>2019</a:t>
                      </a:r>
                    </a:p>
                  </a:txBody>
                  <a:tcPr marL="4860" marR="4860" marT="4860" marB="0" anchor="b">
                    <a:lnL>
                      <a:noFill/>
                    </a:lnL>
                    <a:lnR>
                      <a:noFill/>
                    </a:lnR>
                    <a:lnT>
                      <a:noFill/>
                    </a:lnT>
                    <a:lnB>
                      <a:noFill/>
                    </a:lnB>
                  </a:tcPr>
                </a:tc>
                <a:tc hMerge="1">
                  <a:txBody>
                    <a:bodyPr/>
                    <a:lstStyle/>
                    <a:p>
                      <a:endParaRPr lang="da-DK"/>
                    </a:p>
                  </a:txBody>
                  <a:tcPr/>
                </a:tc>
                <a:extLst>
                  <a:ext uri="{0D108BD9-81ED-4DB2-BD59-A6C34878D82A}">
                    <a16:rowId xmlns:a16="http://schemas.microsoft.com/office/drawing/2014/main" val="3614905059"/>
                  </a:ext>
                </a:extLst>
              </a:tr>
              <a:tr h="418706">
                <a:tc>
                  <a:txBody>
                    <a:bodyPr/>
                    <a:lstStyle/>
                    <a:p>
                      <a:pPr algn="l" fontAlgn="b"/>
                      <a:r>
                        <a:rPr lang="da-DK" sz="1000" b="1" i="0" u="none" strike="noStrike" dirty="0" smtClean="0">
                          <a:solidFill>
                            <a:srgbClr val="000000"/>
                          </a:solidFill>
                          <a:effectLst/>
                          <a:latin typeface="Calibri" panose="020F0502020204030204" pitchFamily="34" charset="0"/>
                        </a:rPr>
                        <a:t>Sommerboliger (75% af helårsbolig)</a:t>
                      </a:r>
                      <a:endParaRPr lang="da-DK" sz="1000" b="1" i="0" u="none" strike="noStrike" dirty="0">
                        <a:solidFill>
                          <a:srgbClr val="000000"/>
                        </a:solidFill>
                        <a:effectLst/>
                        <a:latin typeface="Calibri" panose="020F0502020204030204" pitchFamily="34" charset="0"/>
                      </a:endParaRPr>
                    </a:p>
                  </a:txBody>
                  <a:tcPr marL="4860" marR="4860" marT="4860" marB="0" anchor="b">
                    <a:lnL>
                      <a:noFill/>
                    </a:lnL>
                    <a:lnR>
                      <a:noFill/>
                    </a:lnR>
                    <a:lnT>
                      <a:noFill/>
                    </a:lnT>
                    <a:lnB w="6350" cap="flat" cmpd="sng" algn="ctr">
                      <a:solidFill>
                        <a:srgbClr val="969696"/>
                      </a:solidFill>
                      <a:prstDash val="solid"/>
                      <a:round/>
                      <a:headEnd type="none" w="med" len="med"/>
                      <a:tailEnd type="none" w="med" len="med"/>
                    </a:lnB>
                    <a:solidFill>
                      <a:srgbClr val="CCCCFF"/>
                    </a:solidFill>
                  </a:tcPr>
                </a:tc>
                <a:tc>
                  <a:txBody>
                    <a:bodyPr/>
                    <a:lstStyle/>
                    <a:p>
                      <a:pPr algn="r" fontAlgn="b"/>
                      <a:r>
                        <a:rPr lang="da-DK" sz="1000" b="0" i="0" u="none" strike="noStrike">
                          <a:solidFill>
                            <a:srgbClr val="000000"/>
                          </a:solidFill>
                          <a:effectLst/>
                          <a:latin typeface="Calibri" panose="020F0502020204030204" pitchFamily="34" charset="0"/>
                        </a:rPr>
                        <a:t> </a:t>
                      </a:r>
                    </a:p>
                  </a:txBody>
                  <a:tcPr marL="4860" marR="4860" marT="4860" marB="0" anchor="b">
                    <a:lnL>
                      <a:noFill/>
                    </a:lnL>
                    <a:lnR>
                      <a:noFill/>
                    </a:lnR>
                    <a:lnT>
                      <a:noFill/>
                    </a:lnT>
                    <a:lnB w="6350" cap="flat" cmpd="sng" algn="ctr">
                      <a:solidFill>
                        <a:srgbClr val="969696"/>
                      </a:solidFill>
                      <a:prstDash val="solid"/>
                      <a:round/>
                      <a:headEnd type="none" w="med" len="med"/>
                      <a:tailEnd type="none" w="med" len="med"/>
                    </a:lnB>
                    <a:solidFill>
                      <a:srgbClr val="CCCCFF"/>
                    </a:solidFill>
                  </a:tcPr>
                </a:tc>
                <a:tc>
                  <a:txBody>
                    <a:bodyPr/>
                    <a:lstStyle/>
                    <a:p>
                      <a:pPr algn="r" fontAlgn="b"/>
                      <a:r>
                        <a:rPr lang="da-DK" sz="1000" b="1" i="0" u="none" strike="noStrike">
                          <a:solidFill>
                            <a:srgbClr val="000000"/>
                          </a:solidFill>
                          <a:effectLst/>
                          <a:latin typeface="Calibri" panose="020F0502020204030204" pitchFamily="34" charset="0"/>
                        </a:rPr>
                        <a:t>Ekskl. moms</a:t>
                      </a:r>
                    </a:p>
                  </a:txBody>
                  <a:tcPr marL="4860" marR="4860" marT="4860" marB="0" anchor="b">
                    <a:lnL>
                      <a:noFill/>
                    </a:lnL>
                    <a:lnR>
                      <a:noFill/>
                    </a:lnR>
                    <a:lnT>
                      <a:noFill/>
                    </a:lnT>
                    <a:lnB w="6350" cap="flat" cmpd="sng" algn="ctr">
                      <a:solidFill>
                        <a:srgbClr val="969696"/>
                      </a:solidFill>
                      <a:prstDash val="solid"/>
                      <a:round/>
                      <a:headEnd type="none" w="med" len="med"/>
                      <a:tailEnd type="none" w="med" len="med"/>
                    </a:lnB>
                    <a:solidFill>
                      <a:srgbClr val="CCCCFF"/>
                    </a:solidFill>
                  </a:tcPr>
                </a:tc>
                <a:tc>
                  <a:txBody>
                    <a:bodyPr/>
                    <a:lstStyle/>
                    <a:p>
                      <a:pPr algn="r" fontAlgn="b"/>
                      <a:r>
                        <a:rPr lang="da-DK" sz="1000" b="1" i="0" u="none" strike="noStrike">
                          <a:solidFill>
                            <a:srgbClr val="000000"/>
                          </a:solidFill>
                          <a:effectLst/>
                          <a:latin typeface="Calibri" panose="020F0502020204030204" pitchFamily="34" charset="0"/>
                        </a:rPr>
                        <a:t> Inkl. moms</a:t>
                      </a:r>
                    </a:p>
                  </a:txBody>
                  <a:tcPr marL="4860" marR="4860" marT="4860" marB="0" anchor="b">
                    <a:lnL>
                      <a:noFill/>
                    </a:lnL>
                    <a:lnR>
                      <a:noFill/>
                    </a:lnR>
                    <a:lnT>
                      <a:noFill/>
                    </a:lnT>
                    <a:lnB w="6350" cap="flat" cmpd="sng" algn="ctr">
                      <a:solidFill>
                        <a:srgbClr val="969696"/>
                      </a:solidFill>
                      <a:prstDash val="solid"/>
                      <a:round/>
                      <a:headEnd type="none" w="med" len="med"/>
                      <a:tailEnd type="none" w="med" len="med"/>
                    </a:lnB>
                    <a:solidFill>
                      <a:srgbClr val="CCCCFF"/>
                    </a:solidFill>
                  </a:tcPr>
                </a:tc>
                <a:tc>
                  <a:txBody>
                    <a:bodyPr/>
                    <a:lstStyle/>
                    <a:p>
                      <a:pPr algn="l" fontAlgn="b"/>
                      <a:endParaRPr lang="da-DK" sz="1000" b="0" i="0" u="none" strike="noStrike">
                        <a:solidFill>
                          <a:srgbClr val="000000"/>
                        </a:solidFill>
                        <a:effectLst/>
                        <a:latin typeface="Calibri" panose="020F0502020204030204" pitchFamily="34" charset="0"/>
                      </a:endParaRPr>
                    </a:p>
                  </a:txBody>
                  <a:tcPr marL="4860" marR="4860" marT="4860" marB="0" anchor="b">
                    <a:lnL>
                      <a:noFill/>
                    </a:lnL>
                    <a:lnR>
                      <a:noFill/>
                    </a:lnR>
                    <a:lnT>
                      <a:noFill/>
                    </a:lnT>
                    <a:lnB>
                      <a:noFill/>
                    </a:lnB>
                  </a:tcPr>
                </a:tc>
                <a:tc>
                  <a:txBody>
                    <a:bodyPr/>
                    <a:lstStyle/>
                    <a:p>
                      <a:pPr algn="r" fontAlgn="b"/>
                      <a:r>
                        <a:rPr lang="da-DK" sz="1000" b="1" i="0" u="none" strike="noStrike">
                          <a:solidFill>
                            <a:srgbClr val="000000"/>
                          </a:solidFill>
                          <a:effectLst/>
                          <a:latin typeface="Calibri" panose="020F0502020204030204" pitchFamily="34" charset="0"/>
                        </a:rPr>
                        <a:t>Ekskl. moms</a:t>
                      </a:r>
                    </a:p>
                  </a:txBody>
                  <a:tcPr marL="4860" marR="4860" marT="4860" marB="0" anchor="b">
                    <a:lnL>
                      <a:noFill/>
                    </a:lnL>
                    <a:lnR>
                      <a:noFill/>
                    </a:lnR>
                    <a:lnT>
                      <a:noFill/>
                    </a:lnT>
                    <a:lnB w="6350" cap="flat" cmpd="sng" algn="ctr">
                      <a:solidFill>
                        <a:srgbClr val="969696"/>
                      </a:solidFill>
                      <a:prstDash val="solid"/>
                      <a:round/>
                      <a:headEnd type="none" w="med" len="med"/>
                      <a:tailEnd type="none" w="med" len="med"/>
                    </a:lnB>
                    <a:solidFill>
                      <a:srgbClr val="CCCCFF"/>
                    </a:solidFill>
                  </a:tcPr>
                </a:tc>
                <a:tc>
                  <a:txBody>
                    <a:bodyPr/>
                    <a:lstStyle/>
                    <a:p>
                      <a:pPr algn="r" fontAlgn="b"/>
                      <a:r>
                        <a:rPr lang="da-DK" sz="1000" b="1" i="0" u="none" strike="noStrike">
                          <a:solidFill>
                            <a:srgbClr val="000000"/>
                          </a:solidFill>
                          <a:effectLst/>
                          <a:latin typeface="Calibri" panose="020F0502020204030204" pitchFamily="34" charset="0"/>
                        </a:rPr>
                        <a:t> Inkl. moms</a:t>
                      </a:r>
                    </a:p>
                  </a:txBody>
                  <a:tcPr marL="4860" marR="4860" marT="4860" marB="0" anchor="b">
                    <a:lnL>
                      <a:noFill/>
                    </a:lnL>
                    <a:lnR>
                      <a:noFill/>
                    </a:lnR>
                    <a:lnT>
                      <a:noFill/>
                    </a:lnT>
                    <a:lnB w="6350" cap="flat" cmpd="sng" algn="ctr">
                      <a:solidFill>
                        <a:srgbClr val="969696"/>
                      </a:solidFill>
                      <a:prstDash val="solid"/>
                      <a:round/>
                      <a:headEnd type="none" w="med" len="med"/>
                      <a:tailEnd type="none" w="med" len="med"/>
                    </a:lnB>
                    <a:solidFill>
                      <a:srgbClr val="CCCCFF"/>
                    </a:solidFill>
                  </a:tcPr>
                </a:tc>
                <a:extLst>
                  <a:ext uri="{0D108BD9-81ED-4DB2-BD59-A6C34878D82A}">
                    <a16:rowId xmlns:a16="http://schemas.microsoft.com/office/drawing/2014/main" val="1464450510"/>
                  </a:ext>
                </a:extLst>
              </a:tr>
              <a:tr h="212639">
                <a:tc>
                  <a:txBody>
                    <a:bodyPr/>
                    <a:lstStyle/>
                    <a:p>
                      <a:pPr algn="l" fontAlgn="b"/>
                      <a:r>
                        <a:rPr lang="da-DK" sz="1000" b="0" i="0" u="none" strike="noStrike" dirty="0">
                          <a:solidFill>
                            <a:srgbClr val="000000"/>
                          </a:solidFill>
                          <a:effectLst/>
                          <a:latin typeface="Calibri" panose="020F0502020204030204" pitchFamily="34" charset="0"/>
                        </a:rPr>
                        <a:t>110 liter sæk</a:t>
                      </a:r>
                    </a:p>
                  </a:txBody>
                  <a:tcPr marL="4860" marR="4860" marT="4860"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000" b="0" i="0" u="none" strike="noStrike" dirty="0">
                          <a:solidFill>
                            <a:srgbClr val="000000"/>
                          </a:solidFill>
                          <a:effectLst/>
                          <a:latin typeface="Calibri" panose="020F0502020204030204" pitchFamily="34" charset="0"/>
                        </a:rPr>
                        <a:t> </a:t>
                      </a:r>
                    </a:p>
                  </a:txBody>
                  <a:tcPr marL="4860" marR="4860" marT="4860"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000" b="0" i="0" u="none" strike="noStrike">
                          <a:solidFill>
                            <a:srgbClr val="000000"/>
                          </a:solidFill>
                          <a:effectLst/>
                          <a:latin typeface="Calibri" panose="020F0502020204030204" pitchFamily="34" charset="0"/>
                        </a:rPr>
                        <a:t>637,50</a:t>
                      </a:r>
                    </a:p>
                  </a:txBody>
                  <a:tcPr marL="4860" marR="4860" marT="4860"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000" b="0" i="0" u="none" strike="noStrike">
                          <a:solidFill>
                            <a:srgbClr val="000000"/>
                          </a:solidFill>
                          <a:effectLst/>
                          <a:latin typeface="Calibri" panose="020F0502020204030204" pitchFamily="34" charset="0"/>
                        </a:rPr>
                        <a:t>796,88</a:t>
                      </a:r>
                    </a:p>
                  </a:txBody>
                  <a:tcPr marL="4860" marR="4860" marT="4860"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rgbClr val="CCCCFF"/>
                    </a:solidFill>
                  </a:tcPr>
                </a:tc>
                <a:tc>
                  <a:txBody>
                    <a:bodyPr/>
                    <a:lstStyle/>
                    <a:p>
                      <a:pPr algn="l" fontAlgn="b"/>
                      <a:endParaRPr lang="da-DK" sz="1000" b="0" i="0" u="none" strike="noStrike">
                        <a:solidFill>
                          <a:srgbClr val="000000"/>
                        </a:solidFill>
                        <a:effectLst/>
                        <a:latin typeface="Calibri" panose="020F0502020204030204" pitchFamily="34" charset="0"/>
                      </a:endParaRPr>
                    </a:p>
                  </a:txBody>
                  <a:tcPr marL="4860" marR="4860" marT="4860" marB="0" anchor="b">
                    <a:lnL>
                      <a:noFill/>
                    </a:lnL>
                    <a:lnR>
                      <a:noFill/>
                    </a:lnR>
                    <a:lnT>
                      <a:noFill/>
                    </a:lnT>
                    <a:lnB>
                      <a:noFill/>
                    </a:lnB>
                  </a:tcPr>
                </a:tc>
                <a:tc>
                  <a:txBody>
                    <a:bodyPr/>
                    <a:lstStyle/>
                    <a:p>
                      <a:pPr algn="r" fontAlgn="b"/>
                      <a:r>
                        <a:rPr lang="da-DK" sz="1000" b="0" i="0" u="none" strike="noStrike">
                          <a:solidFill>
                            <a:srgbClr val="000000"/>
                          </a:solidFill>
                          <a:effectLst/>
                          <a:latin typeface="Calibri" panose="020F0502020204030204" pitchFamily="34" charset="0"/>
                        </a:rPr>
                        <a:t>637,50</a:t>
                      </a:r>
                    </a:p>
                  </a:txBody>
                  <a:tcPr marL="4860" marR="4860" marT="4860"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000" b="0" i="0" u="none" strike="noStrike" dirty="0">
                          <a:solidFill>
                            <a:srgbClr val="000000"/>
                          </a:solidFill>
                          <a:effectLst/>
                          <a:latin typeface="Calibri" panose="020F0502020204030204" pitchFamily="34" charset="0"/>
                        </a:rPr>
                        <a:t>796,88</a:t>
                      </a:r>
                    </a:p>
                  </a:txBody>
                  <a:tcPr marL="4860" marR="4860" marT="4860"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rgbClr val="CCCCFF"/>
                    </a:solidFill>
                  </a:tcPr>
                </a:tc>
                <a:extLst>
                  <a:ext uri="{0D108BD9-81ED-4DB2-BD59-A6C34878D82A}">
                    <a16:rowId xmlns:a16="http://schemas.microsoft.com/office/drawing/2014/main" val="692235496"/>
                  </a:ext>
                </a:extLst>
              </a:tr>
              <a:tr h="212639">
                <a:tc>
                  <a:txBody>
                    <a:bodyPr/>
                    <a:lstStyle/>
                    <a:p>
                      <a:pPr algn="l" fontAlgn="b"/>
                      <a:r>
                        <a:rPr lang="da-DK" sz="1000" b="0" i="0" u="none" strike="noStrike" dirty="0">
                          <a:solidFill>
                            <a:srgbClr val="000000"/>
                          </a:solidFill>
                          <a:effectLst/>
                          <a:latin typeface="Calibri" panose="020F0502020204030204" pitchFamily="34" charset="0"/>
                        </a:rPr>
                        <a:t>Grundgebyr</a:t>
                      </a:r>
                    </a:p>
                  </a:txBody>
                  <a:tcPr marL="4860" marR="4860" marT="4860"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000" b="0" i="0" u="none" strike="noStrike" dirty="0">
                          <a:solidFill>
                            <a:srgbClr val="000000"/>
                          </a:solidFill>
                          <a:effectLst/>
                          <a:latin typeface="Calibri" panose="020F0502020204030204" pitchFamily="34" charset="0"/>
                        </a:rPr>
                        <a:t> </a:t>
                      </a:r>
                    </a:p>
                  </a:txBody>
                  <a:tcPr marL="4860" marR="4860" marT="4860"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000" b="0" i="0" u="none" strike="noStrike" dirty="0">
                          <a:solidFill>
                            <a:srgbClr val="000000"/>
                          </a:solidFill>
                          <a:effectLst/>
                          <a:latin typeface="Calibri" panose="020F0502020204030204" pitchFamily="34" charset="0"/>
                        </a:rPr>
                        <a:t>255,00</a:t>
                      </a:r>
                    </a:p>
                  </a:txBody>
                  <a:tcPr marL="4860" marR="4860" marT="4860"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000" b="0" i="0" u="none" strike="noStrike">
                          <a:solidFill>
                            <a:srgbClr val="000000"/>
                          </a:solidFill>
                          <a:effectLst/>
                          <a:latin typeface="Calibri" panose="020F0502020204030204" pitchFamily="34" charset="0"/>
                        </a:rPr>
                        <a:t>318,75</a:t>
                      </a:r>
                    </a:p>
                  </a:txBody>
                  <a:tcPr marL="4860" marR="4860" marT="4860"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rgbClr val="CCCCFF"/>
                    </a:solidFill>
                  </a:tcPr>
                </a:tc>
                <a:tc>
                  <a:txBody>
                    <a:bodyPr/>
                    <a:lstStyle/>
                    <a:p>
                      <a:pPr algn="l" fontAlgn="b"/>
                      <a:endParaRPr lang="da-DK" sz="1000" b="0" i="0" u="none" strike="noStrike">
                        <a:solidFill>
                          <a:srgbClr val="000000"/>
                        </a:solidFill>
                        <a:effectLst/>
                        <a:latin typeface="Calibri" panose="020F0502020204030204" pitchFamily="34" charset="0"/>
                      </a:endParaRPr>
                    </a:p>
                  </a:txBody>
                  <a:tcPr marL="4860" marR="4860" marT="4860" marB="0" anchor="b">
                    <a:lnL>
                      <a:noFill/>
                    </a:lnL>
                    <a:lnR>
                      <a:noFill/>
                    </a:lnR>
                    <a:lnT>
                      <a:noFill/>
                    </a:lnT>
                    <a:lnB>
                      <a:noFill/>
                    </a:lnB>
                  </a:tcPr>
                </a:tc>
                <a:tc rowSpan="4">
                  <a:txBody>
                    <a:bodyPr/>
                    <a:lstStyle/>
                    <a:p>
                      <a:pPr algn="r" fontAlgn="ctr"/>
                      <a:r>
                        <a:rPr lang="da-DK" sz="1000" b="0" i="0" u="none" strike="noStrike" dirty="0">
                          <a:solidFill>
                            <a:srgbClr val="000000"/>
                          </a:solidFill>
                          <a:effectLst/>
                          <a:latin typeface="Calibri" panose="020F0502020204030204" pitchFamily="34" charset="0"/>
                        </a:rPr>
                        <a:t>922,80</a:t>
                      </a:r>
                    </a:p>
                  </a:txBody>
                  <a:tcPr marL="4860" marR="4860" marT="4860"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rowSpan="4">
                  <a:txBody>
                    <a:bodyPr/>
                    <a:lstStyle/>
                    <a:p>
                      <a:pPr algn="r" fontAlgn="ctr"/>
                      <a:r>
                        <a:rPr lang="da-DK" sz="1000" b="0" i="0" u="none" strike="noStrike">
                          <a:solidFill>
                            <a:srgbClr val="000000"/>
                          </a:solidFill>
                          <a:effectLst/>
                          <a:latin typeface="Calibri" panose="020F0502020204030204" pitchFamily="34" charset="0"/>
                        </a:rPr>
                        <a:t>1.153,50</a:t>
                      </a:r>
                    </a:p>
                  </a:txBody>
                  <a:tcPr marL="4860" marR="4860" marT="4860"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rgbClr val="CCCCFF"/>
                    </a:solidFill>
                  </a:tcPr>
                </a:tc>
                <a:extLst>
                  <a:ext uri="{0D108BD9-81ED-4DB2-BD59-A6C34878D82A}">
                    <a16:rowId xmlns:a16="http://schemas.microsoft.com/office/drawing/2014/main" val="1540876098"/>
                  </a:ext>
                </a:extLst>
              </a:tr>
              <a:tr h="212639">
                <a:tc>
                  <a:txBody>
                    <a:bodyPr/>
                    <a:lstStyle/>
                    <a:p>
                      <a:pPr algn="l" fontAlgn="b"/>
                      <a:r>
                        <a:rPr lang="da-DK" sz="1000" b="0" i="0" u="none" strike="noStrike" dirty="0">
                          <a:solidFill>
                            <a:srgbClr val="000000"/>
                          </a:solidFill>
                          <a:effectLst/>
                          <a:latin typeface="Calibri" panose="020F0502020204030204" pitchFamily="34" charset="0"/>
                        </a:rPr>
                        <a:t>Storskrald og haveaffald</a:t>
                      </a:r>
                    </a:p>
                  </a:txBody>
                  <a:tcPr marL="4860" marR="4860" marT="4860"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000" b="0" i="0" u="none" strike="noStrike" dirty="0">
                          <a:solidFill>
                            <a:srgbClr val="000000"/>
                          </a:solidFill>
                          <a:effectLst/>
                          <a:latin typeface="Calibri" panose="020F0502020204030204" pitchFamily="34" charset="0"/>
                        </a:rPr>
                        <a:t> </a:t>
                      </a:r>
                    </a:p>
                  </a:txBody>
                  <a:tcPr marL="4860" marR="4860" marT="4860"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000" b="0" i="0" u="none" strike="noStrike" dirty="0">
                          <a:solidFill>
                            <a:srgbClr val="000000"/>
                          </a:solidFill>
                          <a:effectLst/>
                          <a:latin typeface="Calibri" panose="020F0502020204030204" pitchFamily="34" charset="0"/>
                        </a:rPr>
                        <a:t>105,00</a:t>
                      </a:r>
                    </a:p>
                  </a:txBody>
                  <a:tcPr marL="4860" marR="4860" marT="4860"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000" b="0" i="0" u="none" strike="noStrike" dirty="0">
                          <a:solidFill>
                            <a:srgbClr val="000000"/>
                          </a:solidFill>
                          <a:effectLst/>
                          <a:latin typeface="Calibri" panose="020F0502020204030204" pitchFamily="34" charset="0"/>
                        </a:rPr>
                        <a:t>131,25</a:t>
                      </a:r>
                    </a:p>
                  </a:txBody>
                  <a:tcPr marL="4860" marR="4860" marT="4860"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rgbClr val="CCCCFF"/>
                    </a:solidFill>
                  </a:tcPr>
                </a:tc>
                <a:tc>
                  <a:txBody>
                    <a:bodyPr/>
                    <a:lstStyle/>
                    <a:p>
                      <a:pPr algn="l" fontAlgn="b"/>
                      <a:endParaRPr lang="da-DK" sz="1000" b="0" i="0" u="none" strike="noStrike">
                        <a:solidFill>
                          <a:srgbClr val="000000"/>
                        </a:solidFill>
                        <a:effectLst/>
                        <a:latin typeface="Calibri" panose="020F0502020204030204" pitchFamily="34" charset="0"/>
                      </a:endParaRPr>
                    </a:p>
                  </a:txBody>
                  <a:tcPr marL="4860" marR="4860" marT="4860" marB="0" anchor="b">
                    <a:lnL>
                      <a:noFill/>
                    </a:lnL>
                    <a:lnR>
                      <a:noFill/>
                    </a:lnR>
                    <a:lnT>
                      <a:noFill/>
                    </a:lnT>
                    <a:lnB>
                      <a:noFill/>
                    </a:lnB>
                  </a:tcPr>
                </a:tc>
                <a:tc vMerge="1">
                  <a:txBody>
                    <a:bodyPr/>
                    <a:lstStyle/>
                    <a:p>
                      <a:endParaRPr lang="da-DK"/>
                    </a:p>
                  </a:txBody>
                  <a:tcPr/>
                </a:tc>
                <a:tc vMerge="1">
                  <a:txBody>
                    <a:bodyPr/>
                    <a:lstStyle/>
                    <a:p>
                      <a:endParaRPr lang="da-DK"/>
                    </a:p>
                  </a:txBody>
                  <a:tcPr/>
                </a:tc>
                <a:extLst>
                  <a:ext uri="{0D108BD9-81ED-4DB2-BD59-A6C34878D82A}">
                    <a16:rowId xmlns:a16="http://schemas.microsoft.com/office/drawing/2014/main" val="684211918"/>
                  </a:ext>
                </a:extLst>
              </a:tr>
              <a:tr h="212639">
                <a:tc>
                  <a:txBody>
                    <a:bodyPr/>
                    <a:lstStyle/>
                    <a:p>
                      <a:pPr algn="l" fontAlgn="b"/>
                      <a:r>
                        <a:rPr lang="da-DK" sz="1000" b="0" i="0" u="none" strike="noStrike" dirty="0">
                          <a:solidFill>
                            <a:srgbClr val="000000"/>
                          </a:solidFill>
                          <a:effectLst/>
                          <a:latin typeface="Calibri" panose="020F0502020204030204" pitchFamily="34" charset="0"/>
                        </a:rPr>
                        <a:t>Glas og papir</a:t>
                      </a:r>
                    </a:p>
                  </a:txBody>
                  <a:tcPr marL="4860" marR="4860" marT="4860"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000" b="0" i="0" u="none" strike="noStrike">
                          <a:solidFill>
                            <a:srgbClr val="000000"/>
                          </a:solidFill>
                          <a:effectLst/>
                          <a:latin typeface="Calibri" panose="020F0502020204030204" pitchFamily="34" charset="0"/>
                        </a:rPr>
                        <a:t> </a:t>
                      </a:r>
                    </a:p>
                  </a:txBody>
                  <a:tcPr marL="4860" marR="4860" marT="4860"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000" b="0" i="0" u="none" strike="noStrike" dirty="0">
                          <a:solidFill>
                            <a:srgbClr val="000000"/>
                          </a:solidFill>
                          <a:effectLst/>
                          <a:latin typeface="Calibri" panose="020F0502020204030204" pitchFamily="34" charset="0"/>
                        </a:rPr>
                        <a:t>67,50</a:t>
                      </a:r>
                    </a:p>
                  </a:txBody>
                  <a:tcPr marL="4860" marR="4860" marT="4860"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000" b="0" i="0" u="none" strike="noStrike" dirty="0">
                          <a:solidFill>
                            <a:srgbClr val="000000"/>
                          </a:solidFill>
                          <a:effectLst/>
                          <a:latin typeface="Calibri" panose="020F0502020204030204" pitchFamily="34" charset="0"/>
                        </a:rPr>
                        <a:t>84,38</a:t>
                      </a:r>
                    </a:p>
                  </a:txBody>
                  <a:tcPr marL="4860" marR="4860" marT="4860"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rgbClr val="CCCCFF"/>
                    </a:solidFill>
                  </a:tcPr>
                </a:tc>
                <a:tc>
                  <a:txBody>
                    <a:bodyPr/>
                    <a:lstStyle/>
                    <a:p>
                      <a:pPr algn="l" fontAlgn="b"/>
                      <a:endParaRPr lang="da-DK" sz="1000" b="0" i="0" u="none" strike="noStrike" dirty="0">
                        <a:solidFill>
                          <a:srgbClr val="000000"/>
                        </a:solidFill>
                        <a:effectLst/>
                        <a:latin typeface="Calibri" panose="020F0502020204030204" pitchFamily="34" charset="0"/>
                      </a:endParaRPr>
                    </a:p>
                  </a:txBody>
                  <a:tcPr marL="4860" marR="4860" marT="4860" marB="0" anchor="b">
                    <a:lnL>
                      <a:noFill/>
                    </a:lnL>
                    <a:lnR>
                      <a:noFill/>
                    </a:lnR>
                    <a:lnT>
                      <a:noFill/>
                    </a:lnT>
                    <a:lnB>
                      <a:noFill/>
                    </a:lnB>
                  </a:tcPr>
                </a:tc>
                <a:tc vMerge="1">
                  <a:txBody>
                    <a:bodyPr/>
                    <a:lstStyle/>
                    <a:p>
                      <a:endParaRPr lang="da-DK"/>
                    </a:p>
                  </a:txBody>
                  <a:tcPr/>
                </a:tc>
                <a:tc vMerge="1">
                  <a:txBody>
                    <a:bodyPr/>
                    <a:lstStyle/>
                    <a:p>
                      <a:endParaRPr lang="da-DK"/>
                    </a:p>
                  </a:txBody>
                  <a:tcPr/>
                </a:tc>
                <a:extLst>
                  <a:ext uri="{0D108BD9-81ED-4DB2-BD59-A6C34878D82A}">
                    <a16:rowId xmlns:a16="http://schemas.microsoft.com/office/drawing/2014/main" val="1857700084"/>
                  </a:ext>
                </a:extLst>
              </a:tr>
              <a:tr h="212639">
                <a:tc>
                  <a:txBody>
                    <a:bodyPr/>
                    <a:lstStyle/>
                    <a:p>
                      <a:pPr algn="l" fontAlgn="b"/>
                      <a:r>
                        <a:rPr lang="da-DK" sz="1000" b="0" i="0" u="none" strike="noStrike">
                          <a:solidFill>
                            <a:srgbClr val="000000"/>
                          </a:solidFill>
                          <a:effectLst/>
                          <a:latin typeface="Calibri" panose="020F0502020204030204" pitchFamily="34" charset="0"/>
                        </a:rPr>
                        <a:t>Genbrugsplads</a:t>
                      </a:r>
                    </a:p>
                  </a:txBody>
                  <a:tcPr marL="4860" marR="4860" marT="4860"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000" b="0" i="0" u="none" strike="noStrike">
                          <a:solidFill>
                            <a:srgbClr val="000000"/>
                          </a:solidFill>
                          <a:effectLst/>
                          <a:latin typeface="Calibri" panose="020F0502020204030204" pitchFamily="34" charset="0"/>
                        </a:rPr>
                        <a:t> </a:t>
                      </a:r>
                    </a:p>
                  </a:txBody>
                  <a:tcPr marL="4860" marR="4860" marT="4860"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000" b="0" i="0" u="none" strike="noStrike">
                          <a:solidFill>
                            <a:srgbClr val="000000"/>
                          </a:solidFill>
                          <a:effectLst/>
                          <a:latin typeface="Calibri" panose="020F0502020204030204" pitchFamily="34" charset="0"/>
                        </a:rPr>
                        <a:t>495,30</a:t>
                      </a:r>
                    </a:p>
                  </a:txBody>
                  <a:tcPr marL="4860" marR="4860" marT="4860"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000" b="0" i="0" u="none" strike="noStrike">
                          <a:solidFill>
                            <a:srgbClr val="000000"/>
                          </a:solidFill>
                          <a:effectLst/>
                          <a:latin typeface="Calibri" panose="020F0502020204030204" pitchFamily="34" charset="0"/>
                        </a:rPr>
                        <a:t>619,13</a:t>
                      </a:r>
                    </a:p>
                  </a:txBody>
                  <a:tcPr marL="4860" marR="4860" marT="4860"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rgbClr val="CCCCFF"/>
                    </a:solidFill>
                  </a:tcPr>
                </a:tc>
                <a:tc>
                  <a:txBody>
                    <a:bodyPr/>
                    <a:lstStyle/>
                    <a:p>
                      <a:pPr algn="l" fontAlgn="b"/>
                      <a:endParaRPr lang="da-DK" sz="1000" b="0" i="0" u="none" strike="noStrike" dirty="0">
                        <a:solidFill>
                          <a:srgbClr val="000000"/>
                        </a:solidFill>
                        <a:effectLst/>
                        <a:latin typeface="Calibri" panose="020F0502020204030204" pitchFamily="34" charset="0"/>
                      </a:endParaRPr>
                    </a:p>
                  </a:txBody>
                  <a:tcPr marL="4860" marR="4860" marT="4860" marB="0" anchor="b">
                    <a:lnL>
                      <a:noFill/>
                    </a:lnL>
                    <a:lnR>
                      <a:noFill/>
                    </a:lnR>
                    <a:lnT>
                      <a:noFill/>
                    </a:lnT>
                    <a:lnB>
                      <a:noFill/>
                    </a:lnB>
                  </a:tcPr>
                </a:tc>
                <a:tc vMerge="1">
                  <a:txBody>
                    <a:bodyPr/>
                    <a:lstStyle/>
                    <a:p>
                      <a:endParaRPr lang="da-DK"/>
                    </a:p>
                  </a:txBody>
                  <a:tcPr/>
                </a:tc>
                <a:tc vMerge="1">
                  <a:txBody>
                    <a:bodyPr/>
                    <a:lstStyle/>
                    <a:p>
                      <a:endParaRPr lang="da-DK"/>
                    </a:p>
                  </a:txBody>
                  <a:tcPr/>
                </a:tc>
                <a:extLst>
                  <a:ext uri="{0D108BD9-81ED-4DB2-BD59-A6C34878D82A}">
                    <a16:rowId xmlns:a16="http://schemas.microsoft.com/office/drawing/2014/main" val="3626454514"/>
                  </a:ext>
                </a:extLst>
              </a:tr>
              <a:tr h="212639">
                <a:tc>
                  <a:txBody>
                    <a:bodyPr/>
                    <a:lstStyle/>
                    <a:p>
                      <a:pPr algn="l" fontAlgn="b"/>
                      <a:r>
                        <a:rPr lang="da-DK" sz="1000" b="1" i="0" u="none" strike="noStrike" dirty="0">
                          <a:solidFill>
                            <a:srgbClr val="000000"/>
                          </a:solidFill>
                          <a:effectLst/>
                          <a:latin typeface="Calibri" panose="020F0502020204030204" pitchFamily="34" charset="0"/>
                        </a:rPr>
                        <a:t>I alt (for ejendomme med én bolig)</a:t>
                      </a:r>
                    </a:p>
                  </a:txBody>
                  <a:tcPr marL="4860" marR="4860" marT="4860"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000" b="1" i="0" u="none" strike="noStrike">
                          <a:solidFill>
                            <a:srgbClr val="000000"/>
                          </a:solidFill>
                          <a:effectLst/>
                          <a:latin typeface="Calibri" panose="020F0502020204030204" pitchFamily="34" charset="0"/>
                        </a:rPr>
                        <a:t> </a:t>
                      </a:r>
                    </a:p>
                  </a:txBody>
                  <a:tcPr marL="4860" marR="4860" marT="4860"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000" b="1" i="0" u="none" strike="noStrike">
                          <a:solidFill>
                            <a:srgbClr val="000000"/>
                          </a:solidFill>
                          <a:effectLst/>
                          <a:latin typeface="Calibri" panose="020F0502020204030204" pitchFamily="34" charset="0"/>
                        </a:rPr>
                        <a:t>1.560,30</a:t>
                      </a:r>
                    </a:p>
                  </a:txBody>
                  <a:tcPr marL="4860" marR="4860" marT="4860"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000" b="1" i="0" u="none" strike="noStrike">
                          <a:solidFill>
                            <a:srgbClr val="000000"/>
                          </a:solidFill>
                          <a:effectLst/>
                          <a:latin typeface="Calibri" panose="020F0502020204030204" pitchFamily="34" charset="0"/>
                        </a:rPr>
                        <a:t>1.950,38</a:t>
                      </a:r>
                    </a:p>
                  </a:txBody>
                  <a:tcPr marL="4860" marR="4860" marT="4860"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rgbClr val="CCCCFF"/>
                    </a:solidFill>
                  </a:tcPr>
                </a:tc>
                <a:tc>
                  <a:txBody>
                    <a:bodyPr/>
                    <a:lstStyle/>
                    <a:p>
                      <a:pPr algn="l" fontAlgn="b"/>
                      <a:endParaRPr lang="da-DK" sz="1000" b="0" i="0" u="none" strike="noStrike">
                        <a:solidFill>
                          <a:srgbClr val="000000"/>
                        </a:solidFill>
                        <a:effectLst/>
                        <a:latin typeface="Calibri" panose="020F0502020204030204" pitchFamily="34" charset="0"/>
                      </a:endParaRPr>
                    </a:p>
                  </a:txBody>
                  <a:tcPr marL="4860" marR="4860" marT="4860" marB="0" anchor="b">
                    <a:lnL>
                      <a:noFill/>
                    </a:lnL>
                    <a:lnR>
                      <a:noFill/>
                    </a:lnR>
                    <a:lnT>
                      <a:noFill/>
                    </a:lnT>
                    <a:lnB>
                      <a:noFill/>
                    </a:lnB>
                  </a:tcPr>
                </a:tc>
                <a:tc>
                  <a:txBody>
                    <a:bodyPr/>
                    <a:lstStyle/>
                    <a:p>
                      <a:pPr algn="r" fontAlgn="b"/>
                      <a:r>
                        <a:rPr lang="da-DK" sz="1000" b="1" i="0" u="none" strike="noStrike">
                          <a:solidFill>
                            <a:srgbClr val="000000"/>
                          </a:solidFill>
                          <a:effectLst/>
                          <a:latin typeface="Calibri" panose="020F0502020204030204" pitchFamily="34" charset="0"/>
                        </a:rPr>
                        <a:t>1.560,30</a:t>
                      </a:r>
                    </a:p>
                  </a:txBody>
                  <a:tcPr marL="4860" marR="4860" marT="4860"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000" b="1" i="0" u="none" strike="noStrike" dirty="0">
                          <a:solidFill>
                            <a:srgbClr val="000000"/>
                          </a:solidFill>
                          <a:effectLst/>
                          <a:latin typeface="Calibri" panose="020F0502020204030204" pitchFamily="34" charset="0"/>
                        </a:rPr>
                        <a:t>1.950,38</a:t>
                      </a:r>
                    </a:p>
                  </a:txBody>
                  <a:tcPr marL="4860" marR="4860" marT="4860"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rgbClr val="CCCCFF"/>
                    </a:solidFill>
                  </a:tcPr>
                </a:tc>
                <a:extLst>
                  <a:ext uri="{0D108BD9-81ED-4DB2-BD59-A6C34878D82A}">
                    <a16:rowId xmlns:a16="http://schemas.microsoft.com/office/drawing/2014/main" val="3430903901"/>
                  </a:ext>
                </a:extLst>
              </a:tr>
            </a:tbl>
          </a:graphicData>
        </a:graphic>
      </p:graphicFrame>
      <p:sp>
        <p:nvSpPr>
          <p:cNvPr id="8" name="Afrundet rektangel 7"/>
          <p:cNvSpPr/>
          <p:nvPr/>
        </p:nvSpPr>
        <p:spPr>
          <a:xfrm>
            <a:off x="651656" y="3621024"/>
            <a:ext cx="2203983" cy="376508"/>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sz="1300" b="1" dirty="0" smtClean="0"/>
              <a:t>Konsekvens - Sommerhuse</a:t>
            </a:r>
          </a:p>
        </p:txBody>
      </p:sp>
      <p:sp>
        <p:nvSpPr>
          <p:cNvPr id="4" name="Pladsholder til sidefod 3"/>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9" name="Pladsholder til slidenummer 8"/>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29</a:t>
            </a:fld>
            <a:endParaRPr lang="da-DK" dirty="0"/>
          </a:p>
        </p:txBody>
      </p:sp>
    </p:spTree>
    <p:extLst>
      <p:ext uri="{BB962C8B-B14F-4D97-AF65-F5344CB8AC3E}">
        <p14:creationId xmlns:p14="http://schemas.microsoft.com/office/powerpoint/2010/main" val="2523314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392" y="365127"/>
            <a:ext cx="10515600" cy="1325563"/>
          </a:xfrm>
        </p:spPr>
        <p:txBody>
          <a:bodyPr/>
          <a:lstStyle/>
          <a:p>
            <a:r>
              <a:rPr lang="da-DK" b="1" dirty="0" smtClean="0">
                <a:latin typeface="+mn-lt"/>
              </a:rPr>
              <a:t>Dagsorden</a:t>
            </a:r>
            <a:endParaRPr lang="da-DK" b="1" dirty="0">
              <a:latin typeface="+mn-lt"/>
            </a:endParaRPr>
          </a:p>
        </p:txBody>
      </p:sp>
      <p:graphicFrame>
        <p:nvGraphicFramePr>
          <p:cNvPr id="6" name="Pladsholder til indhold 5"/>
          <p:cNvGraphicFramePr>
            <a:graphicFrameLocks noGrp="1"/>
          </p:cNvGraphicFramePr>
          <p:nvPr>
            <p:ph sz="half" idx="2"/>
            <p:extLst>
              <p:ext uri="{D42A27DB-BD31-4B8C-83A1-F6EECF244321}">
                <p14:modId xmlns:p14="http://schemas.microsoft.com/office/powerpoint/2010/main" val="1556395767"/>
              </p:ext>
            </p:extLst>
          </p:nvPr>
        </p:nvGraphicFramePr>
        <p:xfrm>
          <a:off x="623392" y="1688376"/>
          <a:ext cx="4680148" cy="4498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Pladsholder til indhold 5"/>
          <p:cNvGraphicFramePr>
            <a:graphicFrameLocks noGrp="1"/>
          </p:cNvGraphicFramePr>
          <p:nvPr>
            <p:ph sz="quarter" idx="4"/>
            <p:extLst>
              <p:ext uri="{D42A27DB-BD31-4B8C-83A1-F6EECF244321}">
                <p14:modId xmlns:p14="http://schemas.microsoft.com/office/powerpoint/2010/main" val="707373110"/>
              </p:ext>
            </p:extLst>
          </p:nvPr>
        </p:nvGraphicFramePr>
        <p:xfrm>
          <a:off x="5375920" y="1695587"/>
          <a:ext cx="6473180" cy="44989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Pladsholder til sidefod 3"/>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a:p>
        </p:txBody>
      </p:sp>
      <p:sp>
        <p:nvSpPr>
          <p:cNvPr id="5" name="Pladsholder til slidenummer 4"/>
          <p:cNvSpPr>
            <a:spLocks noGrp="1"/>
          </p:cNvSpPr>
          <p:nvPr>
            <p:ph type="sldNum" sz="quarter" idx="12"/>
          </p:nvPr>
        </p:nvSpPr>
        <p:spPr/>
        <p:txBody>
          <a:bodyPr/>
          <a:lstStyle/>
          <a:p>
            <a:fld id="{172C3887-5148-47C4-A39E-DBA558CD09E9}" type="slidenum">
              <a:rPr lang="da-DK" smtClean="0"/>
              <a:t>3</a:t>
            </a:fld>
            <a:endParaRPr lang="da-DK"/>
          </a:p>
        </p:txBody>
      </p:sp>
    </p:spTree>
    <p:extLst>
      <p:ext uri="{BB962C8B-B14F-4D97-AF65-F5344CB8AC3E}">
        <p14:creationId xmlns:p14="http://schemas.microsoft.com/office/powerpoint/2010/main" val="26478425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t>13. Ny affaldsgebyrordning for private </a:t>
            </a:r>
            <a:r>
              <a:rPr lang="da-DK" b="1" dirty="0" smtClean="0"/>
              <a:t>husstande</a:t>
            </a:r>
            <a:endParaRPr lang="da-DK" dirty="0"/>
          </a:p>
        </p:txBody>
      </p:sp>
      <p:graphicFrame>
        <p:nvGraphicFramePr>
          <p:cNvPr id="3" name="Tabel 2"/>
          <p:cNvGraphicFramePr>
            <a:graphicFrameLocks noGrp="1"/>
          </p:cNvGraphicFramePr>
          <p:nvPr>
            <p:extLst>
              <p:ext uri="{D42A27DB-BD31-4B8C-83A1-F6EECF244321}">
                <p14:modId xmlns:p14="http://schemas.microsoft.com/office/powerpoint/2010/main" val="631110892"/>
              </p:ext>
            </p:extLst>
          </p:nvPr>
        </p:nvGraphicFramePr>
        <p:xfrm>
          <a:off x="960001" y="2420888"/>
          <a:ext cx="8088327" cy="2113416"/>
        </p:xfrm>
        <a:graphic>
          <a:graphicData uri="http://schemas.openxmlformats.org/drawingml/2006/table">
            <a:tbl>
              <a:tblPr/>
              <a:tblGrid>
                <a:gridCol w="3660612">
                  <a:extLst>
                    <a:ext uri="{9D8B030D-6E8A-4147-A177-3AD203B41FA5}">
                      <a16:colId xmlns:a16="http://schemas.microsoft.com/office/drawing/2014/main" val="2442819763"/>
                    </a:ext>
                  </a:extLst>
                </a:gridCol>
                <a:gridCol w="264661">
                  <a:extLst>
                    <a:ext uri="{9D8B030D-6E8A-4147-A177-3AD203B41FA5}">
                      <a16:colId xmlns:a16="http://schemas.microsoft.com/office/drawing/2014/main" val="2008668357"/>
                    </a:ext>
                  </a:extLst>
                </a:gridCol>
                <a:gridCol w="992477">
                  <a:extLst>
                    <a:ext uri="{9D8B030D-6E8A-4147-A177-3AD203B41FA5}">
                      <a16:colId xmlns:a16="http://schemas.microsoft.com/office/drawing/2014/main" val="897329410"/>
                    </a:ext>
                  </a:extLst>
                </a:gridCol>
                <a:gridCol w="992477">
                  <a:extLst>
                    <a:ext uri="{9D8B030D-6E8A-4147-A177-3AD203B41FA5}">
                      <a16:colId xmlns:a16="http://schemas.microsoft.com/office/drawing/2014/main" val="681918868"/>
                    </a:ext>
                  </a:extLst>
                </a:gridCol>
                <a:gridCol w="198495">
                  <a:extLst>
                    <a:ext uri="{9D8B030D-6E8A-4147-A177-3AD203B41FA5}">
                      <a16:colId xmlns:a16="http://schemas.microsoft.com/office/drawing/2014/main" val="430498604"/>
                    </a:ext>
                  </a:extLst>
                </a:gridCol>
                <a:gridCol w="992477">
                  <a:extLst>
                    <a:ext uri="{9D8B030D-6E8A-4147-A177-3AD203B41FA5}">
                      <a16:colId xmlns:a16="http://schemas.microsoft.com/office/drawing/2014/main" val="337321670"/>
                    </a:ext>
                  </a:extLst>
                </a:gridCol>
                <a:gridCol w="987128">
                  <a:extLst>
                    <a:ext uri="{9D8B030D-6E8A-4147-A177-3AD203B41FA5}">
                      <a16:colId xmlns:a16="http://schemas.microsoft.com/office/drawing/2014/main" val="1184488109"/>
                    </a:ext>
                  </a:extLst>
                </a:gridCol>
              </a:tblGrid>
              <a:tr h="231056">
                <a:tc>
                  <a:txBody>
                    <a:bodyPr/>
                    <a:lstStyle/>
                    <a:p>
                      <a:pPr algn="l" fontAlgn="b"/>
                      <a:r>
                        <a:rPr lang="da-DK" sz="1500" b="1" i="0" u="none" strike="noStrike">
                          <a:solidFill>
                            <a:srgbClr val="000000"/>
                          </a:solidFill>
                          <a:effectLst/>
                          <a:latin typeface="Calibri" panose="020F0502020204030204" pitchFamily="34" charset="0"/>
                        </a:rPr>
                        <a:t>PRIVAT - Gebyrer</a:t>
                      </a:r>
                    </a:p>
                  </a:txBody>
                  <a:tcPr marL="7002" marR="7002" marT="7002" marB="0" anchor="b">
                    <a:lnL>
                      <a:noFill/>
                    </a:lnL>
                    <a:lnR>
                      <a:noFill/>
                    </a:lnR>
                    <a:lnT>
                      <a:noFill/>
                    </a:lnT>
                    <a:lnB>
                      <a:noFill/>
                    </a:lnB>
                  </a:tcPr>
                </a:tc>
                <a:tc>
                  <a:txBody>
                    <a:bodyPr/>
                    <a:lstStyle/>
                    <a:p>
                      <a:pPr algn="r" fontAlgn="b"/>
                      <a:endParaRPr lang="da-DK" sz="1500" b="1" i="0" u="none" strike="noStrike">
                        <a:solidFill>
                          <a:srgbClr val="000000"/>
                        </a:solidFill>
                        <a:effectLst/>
                        <a:latin typeface="Calibri" panose="020F0502020204030204" pitchFamily="34" charset="0"/>
                      </a:endParaRPr>
                    </a:p>
                  </a:txBody>
                  <a:tcPr marL="7002" marR="7002" marT="7002" marB="0" anchor="b">
                    <a:lnL>
                      <a:noFill/>
                    </a:lnL>
                    <a:lnR>
                      <a:noFill/>
                    </a:lnR>
                    <a:lnT>
                      <a:noFill/>
                    </a:lnT>
                    <a:lnB>
                      <a:noFill/>
                    </a:lnB>
                  </a:tcPr>
                </a:tc>
                <a:tc gridSpan="2">
                  <a:txBody>
                    <a:bodyPr/>
                    <a:lstStyle/>
                    <a:p>
                      <a:pPr algn="ctr" fontAlgn="b"/>
                      <a:r>
                        <a:rPr lang="da-DK" sz="1500" b="1" i="0" u="none" strike="noStrike">
                          <a:solidFill>
                            <a:srgbClr val="000000"/>
                          </a:solidFill>
                          <a:effectLst/>
                          <a:latin typeface="Calibri" panose="020F0502020204030204" pitchFamily="34" charset="0"/>
                        </a:rPr>
                        <a:t>2018</a:t>
                      </a:r>
                    </a:p>
                  </a:txBody>
                  <a:tcPr marL="7002" marR="7002" marT="7002" marB="0" anchor="b">
                    <a:lnL>
                      <a:noFill/>
                    </a:lnL>
                    <a:lnR>
                      <a:noFill/>
                    </a:lnR>
                    <a:lnT>
                      <a:noFill/>
                    </a:lnT>
                    <a:lnB>
                      <a:noFill/>
                    </a:lnB>
                  </a:tcPr>
                </a:tc>
                <a:tc hMerge="1">
                  <a:txBody>
                    <a:bodyPr/>
                    <a:lstStyle/>
                    <a:p>
                      <a:endParaRPr lang="da-DK"/>
                    </a:p>
                  </a:txBody>
                  <a:tcPr/>
                </a:tc>
                <a:tc>
                  <a:txBody>
                    <a:bodyPr/>
                    <a:lstStyle/>
                    <a:p>
                      <a:pPr algn="l" fontAlgn="b"/>
                      <a:endParaRPr lang="da-DK" sz="1500" b="0" i="0" u="none" strike="noStrike">
                        <a:solidFill>
                          <a:srgbClr val="000000"/>
                        </a:solidFill>
                        <a:effectLst/>
                        <a:latin typeface="Calibri" panose="020F0502020204030204" pitchFamily="34" charset="0"/>
                      </a:endParaRPr>
                    </a:p>
                  </a:txBody>
                  <a:tcPr marL="7002" marR="7002" marT="7002" marB="0" anchor="b">
                    <a:lnL>
                      <a:noFill/>
                    </a:lnL>
                    <a:lnR>
                      <a:noFill/>
                    </a:lnR>
                    <a:lnT>
                      <a:noFill/>
                    </a:lnT>
                    <a:lnB>
                      <a:noFill/>
                    </a:lnB>
                  </a:tcPr>
                </a:tc>
                <a:tc gridSpan="2">
                  <a:txBody>
                    <a:bodyPr/>
                    <a:lstStyle/>
                    <a:p>
                      <a:pPr algn="ctr" fontAlgn="b"/>
                      <a:r>
                        <a:rPr lang="da-DK" sz="1500" b="1" i="0" u="none" strike="noStrike">
                          <a:solidFill>
                            <a:srgbClr val="000000"/>
                          </a:solidFill>
                          <a:effectLst/>
                          <a:latin typeface="Calibri" panose="020F0502020204030204" pitchFamily="34" charset="0"/>
                        </a:rPr>
                        <a:t>2019</a:t>
                      </a:r>
                    </a:p>
                  </a:txBody>
                  <a:tcPr marL="7002" marR="7002" marT="7002" marB="0" anchor="b">
                    <a:lnL>
                      <a:noFill/>
                    </a:lnL>
                    <a:lnR>
                      <a:noFill/>
                    </a:lnR>
                    <a:lnT>
                      <a:noFill/>
                    </a:lnT>
                    <a:lnB>
                      <a:noFill/>
                    </a:lnB>
                  </a:tcPr>
                </a:tc>
                <a:tc hMerge="1">
                  <a:txBody>
                    <a:bodyPr/>
                    <a:lstStyle/>
                    <a:p>
                      <a:endParaRPr lang="da-DK"/>
                    </a:p>
                  </a:txBody>
                  <a:tcPr/>
                </a:tc>
                <a:extLst>
                  <a:ext uri="{0D108BD9-81ED-4DB2-BD59-A6C34878D82A}">
                    <a16:rowId xmlns:a16="http://schemas.microsoft.com/office/drawing/2014/main" val="3930368825"/>
                  </a:ext>
                </a:extLst>
              </a:tr>
              <a:tr h="231056">
                <a:tc>
                  <a:txBody>
                    <a:bodyPr/>
                    <a:lstStyle/>
                    <a:p>
                      <a:pPr algn="l" fontAlgn="b"/>
                      <a:r>
                        <a:rPr lang="da-DK" sz="1500" b="1" i="0" u="none" strike="noStrike" dirty="0" smtClean="0">
                          <a:solidFill>
                            <a:srgbClr val="000000"/>
                          </a:solidFill>
                          <a:effectLst/>
                          <a:latin typeface="Calibri" panose="020F0502020204030204" pitchFamily="34" charset="0"/>
                        </a:rPr>
                        <a:t>Etageboliger</a:t>
                      </a:r>
                      <a:endParaRPr lang="da-DK" sz="1500" b="1" i="0" u="none" strike="noStrike" dirty="0">
                        <a:solidFill>
                          <a:srgbClr val="000000"/>
                        </a:solidFill>
                        <a:effectLst/>
                        <a:latin typeface="Calibri" panose="020F0502020204030204" pitchFamily="34" charset="0"/>
                      </a:endParaRPr>
                    </a:p>
                  </a:txBody>
                  <a:tcPr marL="7002" marR="7002" marT="7002" marB="0" anchor="b">
                    <a:lnL>
                      <a:noFill/>
                    </a:lnL>
                    <a:lnR>
                      <a:noFill/>
                    </a:lnR>
                    <a:lnT>
                      <a:noFill/>
                    </a:lnT>
                    <a:lnB w="6350" cap="flat" cmpd="sng" algn="ctr">
                      <a:solidFill>
                        <a:srgbClr val="969696"/>
                      </a:solidFill>
                      <a:prstDash val="solid"/>
                      <a:round/>
                      <a:headEnd type="none" w="med" len="med"/>
                      <a:tailEnd type="none" w="med" len="med"/>
                    </a:lnB>
                    <a:solidFill>
                      <a:srgbClr val="CCCCFF"/>
                    </a:solidFill>
                  </a:tcPr>
                </a:tc>
                <a:tc>
                  <a:txBody>
                    <a:bodyPr/>
                    <a:lstStyle/>
                    <a:p>
                      <a:pPr algn="r" fontAlgn="b"/>
                      <a:r>
                        <a:rPr lang="da-DK" sz="1500" b="0" i="0" u="none" strike="noStrike">
                          <a:solidFill>
                            <a:srgbClr val="000000"/>
                          </a:solidFill>
                          <a:effectLst/>
                          <a:latin typeface="Calibri" panose="020F0502020204030204" pitchFamily="34" charset="0"/>
                        </a:rPr>
                        <a:t> </a:t>
                      </a:r>
                    </a:p>
                  </a:txBody>
                  <a:tcPr marL="7002" marR="7002" marT="7002" marB="0" anchor="b">
                    <a:lnL>
                      <a:noFill/>
                    </a:lnL>
                    <a:lnR>
                      <a:noFill/>
                    </a:lnR>
                    <a:lnT>
                      <a:noFill/>
                    </a:lnT>
                    <a:lnB w="6350" cap="flat" cmpd="sng" algn="ctr">
                      <a:solidFill>
                        <a:srgbClr val="969696"/>
                      </a:solidFill>
                      <a:prstDash val="solid"/>
                      <a:round/>
                      <a:headEnd type="none" w="med" len="med"/>
                      <a:tailEnd type="none" w="med" len="med"/>
                    </a:lnB>
                    <a:solidFill>
                      <a:srgbClr val="CCCCFF"/>
                    </a:solidFill>
                  </a:tcPr>
                </a:tc>
                <a:tc>
                  <a:txBody>
                    <a:bodyPr/>
                    <a:lstStyle/>
                    <a:p>
                      <a:pPr algn="r" fontAlgn="b"/>
                      <a:r>
                        <a:rPr lang="da-DK" sz="1500" b="1" i="0" u="none" strike="noStrike">
                          <a:solidFill>
                            <a:srgbClr val="000000"/>
                          </a:solidFill>
                          <a:effectLst/>
                          <a:latin typeface="Calibri" panose="020F0502020204030204" pitchFamily="34" charset="0"/>
                        </a:rPr>
                        <a:t>Ekskl. moms</a:t>
                      </a:r>
                    </a:p>
                  </a:txBody>
                  <a:tcPr marL="7002" marR="7002" marT="7002" marB="0" anchor="b">
                    <a:lnL>
                      <a:noFill/>
                    </a:lnL>
                    <a:lnR>
                      <a:noFill/>
                    </a:lnR>
                    <a:lnT>
                      <a:noFill/>
                    </a:lnT>
                    <a:lnB w="6350" cap="flat" cmpd="sng" algn="ctr">
                      <a:solidFill>
                        <a:srgbClr val="969696"/>
                      </a:solidFill>
                      <a:prstDash val="solid"/>
                      <a:round/>
                      <a:headEnd type="none" w="med" len="med"/>
                      <a:tailEnd type="none" w="med" len="med"/>
                    </a:lnB>
                    <a:solidFill>
                      <a:srgbClr val="CCCCFF"/>
                    </a:solidFill>
                  </a:tcPr>
                </a:tc>
                <a:tc>
                  <a:txBody>
                    <a:bodyPr/>
                    <a:lstStyle/>
                    <a:p>
                      <a:pPr algn="r" fontAlgn="b"/>
                      <a:r>
                        <a:rPr lang="da-DK" sz="1500" b="1" i="0" u="none" strike="noStrike">
                          <a:solidFill>
                            <a:srgbClr val="000000"/>
                          </a:solidFill>
                          <a:effectLst/>
                          <a:latin typeface="Calibri" panose="020F0502020204030204" pitchFamily="34" charset="0"/>
                        </a:rPr>
                        <a:t> Inkl. moms</a:t>
                      </a:r>
                    </a:p>
                  </a:txBody>
                  <a:tcPr marL="7002" marR="7002" marT="7002" marB="0" anchor="b">
                    <a:lnL>
                      <a:noFill/>
                    </a:lnL>
                    <a:lnR>
                      <a:noFill/>
                    </a:lnR>
                    <a:lnT>
                      <a:noFill/>
                    </a:lnT>
                    <a:lnB w="6350" cap="flat" cmpd="sng" algn="ctr">
                      <a:solidFill>
                        <a:srgbClr val="969696"/>
                      </a:solidFill>
                      <a:prstDash val="solid"/>
                      <a:round/>
                      <a:headEnd type="none" w="med" len="med"/>
                      <a:tailEnd type="none" w="med" len="med"/>
                    </a:lnB>
                    <a:solidFill>
                      <a:srgbClr val="CCCCFF"/>
                    </a:solidFill>
                  </a:tcPr>
                </a:tc>
                <a:tc>
                  <a:txBody>
                    <a:bodyPr/>
                    <a:lstStyle/>
                    <a:p>
                      <a:pPr algn="l" fontAlgn="b"/>
                      <a:endParaRPr lang="da-DK" sz="1500" b="0" i="0" u="none" strike="noStrike">
                        <a:solidFill>
                          <a:srgbClr val="000000"/>
                        </a:solidFill>
                        <a:effectLst/>
                        <a:latin typeface="Calibri" panose="020F0502020204030204" pitchFamily="34" charset="0"/>
                      </a:endParaRPr>
                    </a:p>
                  </a:txBody>
                  <a:tcPr marL="7002" marR="7002" marT="7002" marB="0" anchor="b">
                    <a:lnL>
                      <a:noFill/>
                    </a:lnL>
                    <a:lnR>
                      <a:noFill/>
                    </a:lnR>
                    <a:lnT>
                      <a:noFill/>
                    </a:lnT>
                    <a:lnB>
                      <a:noFill/>
                    </a:lnB>
                  </a:tcPr>
                </a:tc>
                <a:tc>
                  <a:txBody>
                    <a:bodyPr/>
                    <a:lstStyle/>
                    <a:p>
                      <a:pPr algn="r" fontAlgn="b"/>
                      <a:r>
                        <a:rPr lang="da-DK" sz="1500" b="1" i="0" u="none" strike="noStrike" dirty="0">
                          <a:solidFill>
                            <a:srgbClr val="000000"/>
                          </a:solidFill>
                          <a:effectLst/>
                          <a:latin typeface="Calibri" panose="020F0502020204030204" pitchFamily="34" charset="0"/>
                        </a:rPr>
                        <a:t>Ekskl. moms</a:t>
                      </a:r>
                    </a:p>
                  </a:txBody>
                  <a:tcPr marL="7002" marR="7002" marT="7002" marB="0" anchor="b">
                    <a:lnL>
                      <a:noFill/>
                    </a:lnL>
                    <a:lnR>
                      <a:noFill/>
                    </a:lnR>
                    <a:lnT>
                      <a:noFill/>
                    </a:lnT>
                    <a:lnB w="6350" cap="flat" cmpd="sng" algn="ctr">
                      <a:solidFill>
                        <a:srgbClr val="969696"/>
                      </a:solidFill>
                      <a:prstDash val="solid"/>
                      <a:round/>
                      <a:headEnd type="none" w="med" len="med"/>
                      <a:tailEnd type="none" w="med" len="med"/>
                    </a:lnB>
                    <a:solidFill>
                      <a:srgbClr val="CCCCFF"/>
                    </a:solidFill>
                  </a:tcPr>
                </a:tc>
                <a:tc>
                  <a:txBody>
                    <a:bodyPr/>
                    <a:lstStyle/>
                    <a:p>
                      <a:pPr algn="r" fontAlgn="b"/>
                      <a:r>
                        <a:rPr lang="da-DK" sz="1500" b="1" i="0" u="none" strike="noStrike">
                          <a:solidFill>
                            <a:srgbClr val="000000"/>
                          </a:solidFill>
                          <a:effectLst/>
                          <a:latin typeface="Calibri" panose="020F0502020204030204" pitchFamily="34" charset="0"/>
                        </a:rPr>
                        <a:t> Inkl. moms</a:t>
                      </a:r>
                    </a:p>
                  </a:txBody>
                  <a:tcPr marL="7002" marR="7002" marT="7002" marB="0" anchor="b">
                    <a:lnL>
                      <a:noFill/>
                    </a:lnL>
                    <a:lnR>
                      <a:noFill/>
                    </a:lnR>
                    <a:lnT>
                      <a:noFill/>
                    </a:lnT>
                    <a:lnB w="6350" cap="flat" cmpd="sng" algn="ctr">
                      <a:solidFill>
                        <a:srgbClr val="969696"/>
                      </a:solidFill>
                      <a:prstDash val="solid"/>
                      <a:round/>
                      <a:headEnd type="none" w="med" len="med"/>
                      <a:tailEnd type="none" w="med" len="med"/>
                    </a:lnB>
                    <a:solidFill>
                      <a:srgbClr val="CCCCFF"/>
                    </a:solidFill>
                  </a:tcPr>
                </a:tc>
                <a:extLst>
                  <a:ext uri="{0D108BD9-81ED-4DB2-BD59-A6C34878D82A}">
                    <a16:rowId xmlns:a16="http://schemas.microsoft.com/office/drawing/2014/main" val="4287850640"/>
                  </a:ext>
                </a:extLst>
              </a:tr>
              <a:tr h="231056">
                <a:tc>
                  <a:txBody>
                    <a:bodyPr/>
                    <a:lstStyle/>
                    <a:p>
                      <a:pPr algn="l" fontAlgn="b"/>
                      <a:r>
                        <a:rPr lang="da-DK" sz="1500" b="0" i="0" u="none" strike="noStrike" dirty="0" smtClean="0">
                          <a:solidFill>
                            <a:srgbClr val="000000"/>
                          </a:solidFill>
                          <a:effectLst/>
                          <a:latin typeface="Calibri" panose="020F0502020204030204" pitchFamily="34" charset="0"/>
                        </a:rPr>
                        <a:t>Individuelle løsninger for dagrenovation</a:t>
                      </a:r>
                      <a:endParaRPr lang="da-DK" sz="1500" b="0" i="0" u="none" strike="noStrike" dirty="0">
                        <a:solidFill>
                          <a:srgbClr val="000000"/>
                        </a:solidFill>
                        <a:effectLst/>
                        <a:latin typeface="Calibri" panose="020F0502020204030204" pitchFamily="34" charset="0"/>
                      </a:endParaRPr>
                    </a:p>
                  </a:txBody>
                  <a:tcPr marL="7002" marR="7002" marT="7002"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endParaRPr lang="da-DK" sz="1500" b="0" i="0" u="none" strike="noStrike" dirty="0">
                        <a:solidFill>
                          <a:srgbClr val="000000"/>
                        </a:solidFill>
                        <a:effectLst/>
                        <a:latin typeface="Calibri" panose="020F0502020204030204" pitchFamily="34" charset="0"/>
                      </a:endParaRPr>
                    </a:p>
                  </a:txBody>
                  <a:tcPr marL="7002" marR="7002" marT="7002"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endParaRPr lang="da-DK" sz="1500" b="0" i="0" u="none" strike="noStrike">
                        <a:solidFill>
                          <a:srgbClr val="000000"/>
                        </a:solidFill>
                        <a:effectLst/>
                        <a:latin typeface="Calibri" panose="020F0502020204030204" pitchFamily="34" charset="0"/>
                      </a:endParaRPr>
                    </a:p>
                  </a:txBody>
                  <a:tcPr marL="7002" marR="7002" marT="7002"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endParaRPr lang="da-DK" sz="1500" b="0" i="0" u="none" strike="noStrike" dirty="0">
                        <a:solidFill>
                          <a:srgbClr val="000000"/>
                        </a:solidFill>
                        <a:effectLst/>
                        <a:latin typeface="Calibri" panose="020F0502020204030204" pitchFamily="34" charset="0"/>
                      </a:endParaRPr>
                    </a:p>
                  </a:txBody>
                  <a:tcPr marL="7002" marR="7002" marT="7002"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rgbClr val="CCCCFF"/>
                    </a:solidFill>
                  </a:tcPr>
                </a:tc>
                <a:tc>
                  <a:txBody>
                    <a:bodyPr/>
                    <a:lstStyle/>
                    <a:p>
                      <a:pPr algn="l" fontAlgn="b"/>
                      <a:endParaRPr lang="da-DK" sz="1500" b="0" i="0" u="none" strike="noStrike" dirty="0">
                        <a:solidFill>
                          <a:srgbClr val="000000"/>
                        </a:solidFill>
                        <a:effectLst/>
                        <a:latin typeface="Calibri" panose="020F0502020204030204" pitchFamily="34" charset="0"/>
                      </a:endParaRPr>
                    </a:p>
                  </a:txBody>
                  <a:tcPr marL="7002" marR="7002" marT="7002" marB="0" anchor="b">
                    <a:lnL>
                      <a:noFill/>
                    </a:lnL>
                    <a:lnR>
                      <a:noFill/>
                    </a:lnR>
                    <a:lnT>
                      <a:noFill/>
                    </a:lnT>
                    <a:lnB>
                      <a:noFill/>
                    </a:lnB>
                  </a:tcPr>
                </a:tc>
                <a:tc>
                  <a:txBody>
                    <a:bodyPr/>
                    <a:lstStyle/>
                    <a:p>
                      <a:pPr algn="r" fontAlgn="b"/>
                      <a:endParaRPr lang="da-DK" sz="1500" b="0" i="0" u="none" strike="noStrike" dirty="0">
                        <a:solidFill>
                          <a:srgbClr val="000000"/>
                        </a:solidFill>
                        <a:effectLst/>
                        <a:latin typeface="Calibri" panose="020F0502020204030204" pitchFamily="34" charset="0"/>
                      </a:endParaRPr>
                    </a:p>
                  </a:txBody>
                  <a:tcPr marL="7002" marR="7002" marT="7002"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endParaRPr lang="da-DK" sz="1500" b="0" i="0" u="none" strike="noStrike" dirty="0">
                        <a:solidFill>
                          <a:srgbClr val="000000"/>
                        </a:solidFill>
                        <a:effectLst/>
                        <a:latin typeface="Calibri" panose="020F0502020204030204" pitchFamily="34" charset="0"/>
                      </a:endParaRPr>
                    </a:p>
                  </a:txBody>
                  <a:tcPr marL="7002" marR="7002" marT="7002"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rgbClr val="CCCCFF"/>
                    </a:solidFill>
                  </a:tcPr>
                </a:tc>
                <a:extLst>
                  <a:ext uri="{0D108BD9-81ED-4DB2-BD59-A6C34878D82A}">
                    <a16:rowId xmlns:a16="http://schemas.microsoft.com/office/drawing/2014/main" val="1805390626"/>
                  </a:ext>
                </a:extLst>
              </a:tr>
              <a:tr h="231056">
                <a:tc>
                  <a:txBody>
                    <a:bodyPr/>
                    <a:lstStyle/>
                    <a:p>
                      <a:pPr algn="l" fontAlgn="b"/>
                      <a:r>
                        <a:rPr lang="da-DK" sz="1500" b="0" i="0" u="none" strike="noStrike" dirty="0">
                          <a:solidFill>
                            <a:srgbClr val="000000"/>
                          </a:solidFill>
                          <a:effectLst/>
                          <a:latin typeface="Calibri" panose="020F0502020204030204" pitchFamily="34" charset="0"/>
                        </a:rPr>
                        <a:t>Grundgebyr</a:t>
                      </a:r>
                    </a:p>
                  </a:txBody>
                  <a:tcPr marL="7002" marR="7002" marT="7002"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500" b="0" i="0" u="none" strike="noStrike" dirty="0">
                          <a:solidFill>
                            <a:srgbClr val="000000"/>
                          </a:solidFill>
                          <a:effectLst/>
                          <a:latin typeface="Calibri" panose="020F0502020204030204" pitchFamily="34" charset="0"/>
                        </a:rPr>
                        <a:t> </a:t>
                      </a:r>
                    </a:p>
                  </a:txBody>
                  <a:tcPr marL="7002" marR="7002" marT="7002"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500" b="0" i="0" u="none" strike="noStrike" dirty="0">
                          <a:solidFill>
                            <a:srgbClr val="000000"/>
                          </a:solidFill>
                          <a:effectLst/>
                          <a:latin typeface="Calibri" panose="020F0502020204030204" pitchFamily="34" charset="0"/>
                        </a:rPr>
                        <a:t>340,00</a:t>
                      </a:r>
                    </a:p>
                  </a:txBody>
                  <a:tcPr marL="7002" marR="7002" marT="7002"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500" b="0" i="0" u="none" strike="noStrike" dirty="0">
                          <a:solidFill>
                            <a:srgbClr val="000000"/>
                          </a:solidFill>
                          <a:effectLst/>
                          <a:latin typeface="Calibri" panose="020F0502020204030204" pitchFamily="34" charset="0"/>
                        </a:rPr>
                        <a:t>425,00</a:t>
                      </a:r>
                    </a:p>
                  </a:txBody>
                  <a:tcPr marL="7002" marR="7002" marT="7002"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rgbClr val="CCCCFF"/>
                    </a:solidFill>
                  </a:tcPr>
                </a:tc>
                <a:tc>
                  <a:txBody>
                    <a:bodyPr/>
                    <a:lstStyle/>
                    <a:p>
                      <a:pPr algn="l" fontAlgn="b"/>
                      <a:endParaRPr lang="da-DK" sz="1500" b="0" i="0" u="none" strike="noStrike">
                        <a:solidFill>
                          <a:srgbClr val="000000"/>
                        </a:solidFill>
                        <a:effectLst/>
                        <a:latin typeface="Calibri" panose="020F0502020204030204" pitchFamily="34" charset="0"/>
                      </a:endParaRPr>
                    </a:p>
                  </a:txBody>
                  <a:tcPr marL="7002" marR="7002" marT="7002" marB="0" anchor="b">
                    <a:lnL>
                      <a:noFill/>
                    </a:lnL>
                    <a:lnR>
                      <a:noFill/>
                    </a:lnR>
                    <a:lnT>
                      <a:noFill/>
                    </a:lnT>
                    <a:lnB>
                      <a:noFill/>
                    </a:lnB>
                  </a:tcPr>
                </a:tc>
                <a:tc rowSpan="4">
                  <a:txBody>
                    <a:bodyPr/>
                    <a:lstStyle/>
                    <a:p>
                      <a:pPr algn="r" fontAlgn="ctr"/>
                      <a:r>
                        <a:rPr lang="da-DK" sz="1500" b="0" i="0" u="none" strike="noStrike" dirty="0">
                          <a:solidFill>
                            <a:srgbClr val="000000"/>
                          </a:solidFill>
                          <a:effectLst/>
                          <a:latin typeface="Calibri" panose="020F0502020204030204" pitchFamily="34" charset="0"/>
                        </a:rPr>
                        <a:t>1.230,40</a:t>
                      </a:r>
                    </a:p>
                  </a:txBody>
                  <a:tcPr marL="7002" marR="7002" marT="7002"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rowSpan="4">
                  <a:txBody>
                    <a:bodyPr/>
                    <a:lstStyle/>
                    <a:p>
                      <a:pPr algn="r" fontAlgn="ctr"/>
                      <a:r>
                        <a:rPr lang="da-DK" sz="1500" b="0" i="0" u="none" strike="noStrike">
                          <a:solidFill>
                            <a:srgbClr val="000000"/>
                          </a:solidFill>
                          <a:effectLst/>
                          <a:latin typeface="Calibri" panose="020F0502020204030204" pitchFamily="34" charset="0"/>
                        </a:rPr>
                        <a:t>1.538,00</a:t>
                      </a:r>
                    </a:p>
                  </a:txBody>
                  <a:tcPr marL="7002" marR="7002" marT="7002" marB="0" anchor="ctr">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rgbClr val="CCCCFF"/>
                    </a:solidFill>
                  </a:tcPr>
                </a:tc>
                <a:extLst>
                  <a:ext uri="{0D108BD9-81ED-4DB2-BD59-A6C34878D82A}">
                    <a16:rowId xmlns:a16="http://schemas.microsoft.com/office/drawing/2014/main" val="2430948629"/>
                  </a:ext>
                </a:extLst>
              </a:tr>
              <a:tr h="231056">
                <a:tc>
                  <a:txBody>
                    <a:bodyPr/>
                    <a:lstStyle/>
                    <a:p>
                      <a:pPr algn="l" fontAlgn="b"/>
                      <a:r>
                        <a:rPr lang="da-DK" sz="1500" b="0" i="0" u="none" strike="noStrike">
                          <a:solidFill>
                            <a:srgbClr val="000000"/>
                          </a:solidFill>
                          <a:effectLst/>
                          <a:latin typeface="Calibri" panose="020F0502020204030204" pitchFamily="34" charset="0"/>
                        </a:rPr>
                        <a:t>Storskrald og haveaffald</a:t>
                      </a:r>
                    </a:p>
                  </a:txBody>
                  <a:tcPr marL="7002" marR="7002" marT="7002"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500" b="0" i="0" u="none" strike="noStrike">
                          <a:solidFill>
                            <a:srgbClr val="000000"/>
                          </a:solidFill>
                          <a:effectLst/>
                          <a:latin typeface="Calibri" panose="020F0502020204030204" pitchFamily="34" charset="0"/>
                        </a:rPr>
                        <a:t> </a:t>
                      </a:r>
                    </a:p>
                  </a:txBody>
                  <a:tcPr marL="7002" marR="7002" marT="7002"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500" b="0" i="0" u="none" strike="noStrike">
                          <a:solidFill>
                            <a:srgbClr val="000000"/>
                          </a:solidFill>
                          <a:effectLst/>
                          <a:latin typeface="Calibri" panose="020F0502020204030204" pitchFamily="34" charset="0"/>
                        </a:rPr>
                        <a:t>140,00</a:t>
                      </a:r>
                    </a:p>
                  </a:txBody>
                  <a:tcPr marL="7002" marR="7002" marT="7002"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500" b="0" i="0" u="none" strike="noStrike">
                          <a:solidFill>
                            <a:srgbClr val="000000"/>
                          </a:solidFill>
                          <a:effectLst/>
                          <a:latin typeface="Calibri" panose="020F0502020204030204" pitchFamily="34" charset="0"/>
                        </a:rPr>
                        <a:t>175,00</a:t>
                      </a:r>
                    </a:p>
                  </a:txBody>
                  <a:tcPr marL="7002" marR="7002" marT="7002"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rgbClr val="CCCCFF"/>
                    </a:solidFill>
                  </a:tcPr>
                </a:tc>
                <a:tc>
                  <a:txBody>
                    <a:bodyPr/>
                    <a:lstStyle/>
                    <a:p>
                      <a:pPr algn="l" fontAlgn="b"/>
                      <a:endParaRPr lang="da-DK" sz="1500" b="0" i="0" u="none" strike="noStrike" dirty="0">
                        <a:solidFill>
                          <a:srgbClr val="000000"/>
                        </a:solidFill>
                        <a:effectLst/>
                        <a:latin typeface="Calibri" panose="020F0502020204030204" pitchFamily="34" charset="0"/>
                      </a:endParaRPr>
                    </a:p>
                  </a:txBody>
                  <a:tcPr marL="7002" marR="7002" marT="7002" marB="0" anchor="b">
                    <a:lnL>
                      <a:noFill/>
                    </a:lnL>
                    <a:lnR>
                      <a:noFill/>
                    </a:lnR>
                    <a:lnT>
                      <a:noFill/>
                    </a:lnT>
                    <a:lnB>
                      <a:noFill/>
                    </a:lnB>
                  </a:tcPr>
                </a:tc>
                <a:tc vMerge="1">
                  <a:txBody>
                    <a:bodyPr/>
                    <a:lstStyle/>
                    <a:p>
                      <a:endParaRPr lang="da-DK"/>
                    </a:p>
                  </a:txBody>
                  <a:tcPr/>
                </a:tc>
                <a:tc vMerge="1">
                  <a:txBody>
                    <a:bodyPr/>
                    <a:lstStyle/>
                    <a:p>
                      <a:endParaRPr lang="da-DK"/>
                    </a:p>
                  </a:txBody>
                  <a:tcPr/>
                </a:tc>
                <a:extLst>
                  <a:ext uri="{0D108BD9-81ED-4DB2-BD59-A6C34878D82A}">
                    <a16:rowId xmlns:a16="http://schemas.microsoft.com/office/drawing/2014/main" val="3679428364"/>
                  </a:ext>
                </a:extLst>
              </a:tr>
              <a:tr h="231056">
                <a:tc>
                  <a:txBody>
                    <a:bodyPr/>
                    <a:lstStyle/>
                    <a:p>
                      <a:pPr algn="l" fontAlgn="b"/>
                      <a:r>
                        <a:rPr lang="da-DK" sz="1500" b="0" i="0" u="none" strike="noStrike" dirty="0">
                          <a:solidFill>
                            <a:srgbClr val="000000"/>
                          </a:solidFill>
                          <a:effectLst/>
                          <a:latin typeface="Calibri" panose="020F0502020204030204" pitchFamily="34" charset="0"/>
                        </a:rPr>
                        <a:t>Glas og papir</a:t>
                      </a:r>
                    </a:p>
                  </a:txBody>
                  <a:tcPr marL="7002" marR="7002" marT="7002"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500" b="0" i="0" u="none" strike="noStrike">
                          <a:solidFill>
                            <a:srgbClr val="000000"/>
                          </a:solidFill>
                          <a:effectLst/>
                          <a:latin typeface="Calibri" panose="020F0502020204030204" pitchFamily="34" charset="0"/>
                        </a:rPr>
                        <a:t> </a:t>
                      </a:r>
                    </a:p>
                  </a:txBody>
                  <a:tcPr marL="7002" marR="7002" marT="7002"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500" b="0" i="0" u="none" strike="noStrike">
                          <a:solidFill>
                            <a:srgbClr val="000000"/>
                          </a:solidFill>
                          <a:effectLst/>
                          <a:latin typeface="Calibri" panose="020F0502020204030204" pitchFamily="34" charset="0"/>
                        </a:rPr>
                        <a:t>90,00</a:t>
                      </a:r>
                    </a:p>
                  </a:txBody>
                  <a:tcPr marL="7002" marR="7002" marT="7002"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500" b="0" i="0" u="none" strike="noStrike">
                          <a:solidFill>
                            <a:srgbClr val="000000"/>
                          </a:solidFill>
                          <a:effectLst/>
                          <a:latin typeface="Calibri" panose="020F0502020204030204" pitchFamily="34" charset="0"/>
                        </a:rPr>
                        <a:t>112,50</a:t>
                      </a:r>
                    </a:p>
                  </a:txBody>
                  <a:tcPr marL="7002" marR="7002" marT="7002"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rgbClr val="CCCCFF"/>
                    </a:solidFill>
                  </a:tcPr>
                </a:tc>
                <a:tc>
                  <a:txBody>
                    <a:bodyPr/>
                    <a:lstStyle/>
                    <a:p>
                      <a:pPr algn="l" fontAlgn="b"/>
                      <a:endParaRPr lang="da-DK" sz="1500" b="0" i="0" u="none" strike="noStrike">
                        <a:solidFill>
                          <a:srgbClr val="000000"/>
                        </a:solidFill>
                        <a:effectLst/>
                        <a:latin typeface="Calibri" panose="020F0502020204030204" pitchFamily="34" charset="0"/>
                      </a:endParaRPr>
                    </a:p>
                  </a:txBody>
                  <a:tcPr marL="7002" marR="7002" marT="7002" marB="0" anchor="b">
                    <a:lnL>
                      <a:noFill/>
                    </a:lnL>
                    <a:lnR>
                      <a:noFill/>
                    </a:lnR>
                    <a:lnT>
                      <a:noFill/>
                    </a:lnT>
                    <a:lnB>
                      <a:noFill/>
                    </a:lnB>
                  </a:tcPr>
                </a:tc>
                <a:tc vMerge="1">
                  <a:txBody>
                    <a:bodyPr/>
                    <a:lstStyle/>
                    <a:p>
                      <a:endParaRPr lang="da-DK"/>
                    </a:p>
                  </a:txBody>
                  <a:tcPr/>
                </a:tc>
                <a:tc vMerge="1">
                  <a:txBody>
                    <a:bodyPr/>
                    <a:lstStyle/>
                    <a:p>
                      <a:endParaRPr lang="da-DK"/>
                    </a:p>
                  </a:txBody>
                  <a:tcPr/>
                </a:tc>
                <a:extLst>
                  <a:ext uri="{0D108BD9-81ED-4DB2-BD59-A6C34878D82A}">
                    <a16:rowId xmlns:a16="http://schemas.microsoft.com/office/drawing/2014/main" val="3380555425"/>
                  </a:ext>
                </a:extLst>
              </a:tr>
              <a:tr h="231056">
                <a:tc>
                  <a:txBody>
                    <a:bodyPr/>
                    <a:lstStyle/>
                    <a:p>
                      <a:pPr algn="l" fontAlgn="b"/>
                      <a:r>
                        <a:rPr lang="da-DK" sz="1500" b="0" i="0" u="none" strike="noStrike" dirty="0" smtClean="0">
                          <a:solidFill>
                            <a:srgbClr val="000000"/>
                          </a:solidFill>
                          <a:effectLst/>
                          <a:latin typeface="Calibri" panose="020F0502020204030204" pitchFamily="34" charset="0"/>
                        </a:rPr>
                        <a:t>Genbrugsplads</a:t>
                      </a:r>
                      <a:r>
                        <a:rPr lang="da-DK" sz="1500" b="0" i="0" u="none" strike="noStrike" baseline="0" dirty="0" smtClean="0">
                          <a:solidFill>
                            <a:srgbClr val="000000"/>
                          </a:solidFill>
                          <a:effectLst/>
                          <a:latin typeface="Calibri" panose="020F0502020204030204" pitchFamily="34" charset="0"/>
                        </a:rPr>
                        <a:t> ikke fritaget</a:t>
                      </a:r>
                      <a:endParaRPr lang="da-DK" sz="1500" b="0" i="0" u="none" strike="noStrike" dirty="0">
                        <a:solidFill>
                          <a:srgbClr val="000000"/>
                        </a:solidFill>
                        <a:effectLst/>
                        <a:latin typeface="Calibri" panose="020F0502020204030204" pitchFamily="34" charset="0"/>
                      </a:endParaRPr>
                    </a:p>
                  </a:txBody>
                  <a:tcPr marL="7002" marR="7002" marT="7002"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500" b="0" i="0" u="none" strike="noStrike">
                          <a:solidFill>
                            <a:srgbClr val="000000"/>
                          </a:solidFill>
                          <a:effectLst/>
                          <a:latin typeface="Calibri" panose="020F0502020204030204" pitchFamily="34" charset="0"/>
                        </a:rPr>
                        <a:t> </a:t>
                      </a:r>
                    </a:p>
                  </a:txBody>
                  <a:tcPr marL="7002" marR="7002" marT="7002"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500" b="0" i="0" u="none" strike="noStrike">
                          <a:solidFill>
                            <a:srgbClr val="000000"/>
                          </a:solidFill>
                          <a:effectLst/>
                          <a:latin typeface="Calibri" panose="020F0502020204030204" pitchFamily="34" charset="0"/>
                        </a:rPr>
                        <a:t>660,40</a:t>
                      </a:r>
                    </a:p>
                  </a:txBody>
                  <a:tcPr marL="7002" marR="7002" marT="7002"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500" b="0" i="0" u="none" strike="noStrike">
                          <a:solidFill>
                            <a:srgbClr val="000000"/>
                          </a:solidFill>
                          <a:effectLst/>
                          <a:latin typeface="Calibri" panose="020F0502020204030204" pitchFamily="34" charset="0"/>
                        </a:rPr>
                        <a:t>825,50</a:t>
                      </a:r>
                    </a:p>
                  </a:txBody>
                  <a:tcPr marL="7002" marR="7002" marT="7002"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rgbClr val="CCCCFF"/>
                    </a:solidFill>
                  </a:tcPr>
                </a:tc>
                <a:tc>
                  <a:txBody>
                    <a:bodyPr/>
                    <a:lstStyle/>
                    <a:p>
                      <a:pPr algn="l" fontAlgn="b"/>
                      <a:endParaRPr lang="da-DK" sz="1500" b="0" i="0" u="none" strike="noStrike">
                        <a:solidFill>
                          <a:srgbClr val="000000"/>
                        </a:solidFill>
                        <a:effectLst/>
                        <a:latin typeface="Calibri" panose="020F0502020204030204" pitchFamily="34" charset="0"/>
                      </a:endParaRPr>
                    </a:p>
                  </a:txBody>
                  <a:tcPr marL="7002" marR="7002" marT="7002" marB="0" anchor="b">
                    <a:lnL>
                      <a:noFill/>
                    </a:lnL>
                    <a:lnR>
                      <a:noFill/>
                    </a:lnR>
                    <a:lnT>
                      <a:noFill/>
                    </a:lnT>
                    <a:lnB>
                      <a:noFill/>
                    </a:lnB>
                  </a:tcPr>
                </a:tc>
                <a:tc vMerge="1">
                  <a:txBody>
                    <a:bodyPr/>
                    <a:lstStyle/>
                    <a:p>
                      <a:endParaRPr lang="da-DK"/>
                    </a:p>
                  </a:txBody>
                  <a:tcPr/>
                </a:tc>
                <a:tc vMerge="1">
                  <a:txBody>
                    <a:bodyPr/>
                    <a:lstStyle/>
                    <a:p>
                      <a:endParaRPr lang="da-DK"/>
                    </a:p>
                  </a:txBody>
                  <a:tcPr/>
                </a:tc>
                <a:extLst>
                  <a:ext uri="{0D108BD9-81ED-4DB2-BD59-A6C34878D82A}">
                    <a16:rowId xmlns:a16="http://schemas.microsoft.com/office/drawing/2014/main" val="1503576351"/>
                  </a:ext>
                </a:extLst>
              </a:tr>
              <a:tr h="231056">
                <a:tc>
                  <a:txBody>
                    <a:bodyPr/>
                    <a:lstStyle/>
                    <a:p>
                      <a:pPr algn="l" fontAlgn="b"/>
                      <a:r>
                        <a:rPr lang="da-DK" sz="1500" b="1" i="0" u="none" strike="noStrike" dirty="0">
                          <a:solidFill>
                            <a:srgbClr val="000000"/>
                          </a:solidFill>
                          <a:effectLst/>
                          <a:latin typeface="Calibri" panose="020F0502020204030204" pitchFamily="34" charset="0"/>
                        </a:rPr>
                        <a:t>I </a:t>
                      </a:r>
                      <a:r>
                        <a:rPr lang="da-DK" sz="1500" b="1" i="0" u="none" strike="noStrike" dirty="0" smtClean="0">
                          <a:solidFill>
                            <a:srgbClr val="000000"/>
                          </a:solidFill>
                          <a:effectLst/>
                          <a:latin typeface="Calibri" panose="020F0502020204030204" pitchFamily="34" charset="0"/>
                        </a:rPr>
                        <a:t>alt – varierer efter</a:t>
                      </a:r>
                      <a:r>
                        <a:rPr lang="da-DK" sz="1500" b="1" i="0" u="none" strike="noStrike" baseline="0" dirty="0" smtClean="0">
                          <a:solidFill>
                            <a:srgbClr val="000000"/>
                          </a:solidFill>
                          <a:effectLst/>
                          <a:latin typeface="Calibri" panose="020F0502020204030204" pitchFamily="34" charset="0"/>
                        </a:rPr>
                        <a:t> løsning for dagrenovation</a:t>
                      </a:r>
                      <a:endParaRPr lang="da-DK" sz="1500" b="1" i="0" u="none" strike="noStrike" dirty="0">
                        <a:solidFill>
                          <a:srgbClr val="000000"/>
                        </a:solidFill>
                        <a:effectLst/>
                        <a:latin typeface="Calibri" panose="020F0502020204030204" pitchFamily="34" charset="0"/>
                      </a:endParaRPr>
                    </a:p>
                  </a:txBody>
                  <a:tcPr marL="7002" marR="7002" marT="7002"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500" b="1" i="0" u="none" strike="noStrike">
                          <a:solidFill>
                            <a:srgbClr val="000000"/>
                          </a:solidFill>
                          <a:effectLst/>
                          <a:latin typeface="Calibri" panose="020F0502020204030204" pitchFamily="34" charset="0"/>
                        </a:rPr>
                        <a:t> </a:t>
                      </a:r>
                    </a:p>
                  </a:txBody>
                  <a:tcPr marL="7002" marR="7002" marT="7002"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endParaRPr lang="da-DK" sz="1500" b="1" i="0" u="none" strike="noStrike" dirty="0">
                        <a:solidFill>
                          <a:srgbClr val="000000"/>
                        </a:solidFill>
                        <a:effectLst/>
                        <a:latin typeface="Calibri" panose="020F0502020204030204" pitchFamily="34" charset="0"/>
                      </a:endParaRPr>
                    </a:p>
                  </a:txBody>
                  <a:tcPr marL="7002" marR="7002" marT="7002"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r>
                        <a:rPr lang="da-DK" sz="1500" b="1" i="0" u="none" strike="noStrike" dirty="0" smtClean="0">
                          <a:solidFill>
                            <a:srgbClr val="000000"/>
                          </a:solidFill>
                          <a:effectLst/>
                          <a:latin typeface="Calibri" panose="020F0502020204030204" pitchFamily="34" charset="0"/>
                        </a:rPr>
                        <a:t>1.538,00</a:t>
                      </a:r>
                      <a:endParaRPr lang="da-DK" sz="1500" b="1" i="0" u="none" strike="noStrike" dirty="0">
                        <a:solidFill>
                          <a:srgbClr val="000000"/>
                        </a:solidFill>
                        <a:effectLst/>
                        <a:latin typeface="Calibri" panose="020F0502020204030204" pitchFamily="34" charset="0"/>
                      </a:endParaRPr>
                    </a:p>
                  </a:txBody>
                  <a:tcPr marL="7002" marR="7002" marT="7002"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rgbClr val="CCCCFF"/>
                    </a:solidFill>
                  </a:tcPr>
                </a:tc>
                <a:tc>
                  <a:txBody>
                    <a:bodyPr/>
                    <a:lstStyle/>
                    <a:p>
                      <a:pPr algn="l" fontAlgn="b"/>
                      <a:endParaRPr lang="da-DK" sz="1500" b="0" i="0" u="none" strike="noStrike" dirty="0">
                        <a:solidFill>
                          <a:srgbClr val="000000"/>
                        </a:solidFill>
                        <a:effectLst/>
                        <a:latin typeface="Calibri" panose="020F0502020204030204" pitchFamily="34" charset="0"/>
                      </a:endParaRPr>
                    </a:p>
                  </a:txBody>
                  <a:tcPr marL="7002" marR="7002" marT="7002" marB="0" anchor="b">
                    <a:lnL>
                      <a:noFill/>
                    </a:lnL>
                    <a:lnR>
                      <a:noFill/>
                    </a:lnR>
                    <a:lnT>
                      <a:noFill/>
                    </a:lnT>
                    <a:lnB>
                      <a:noFill/>
                    </a:lnB>
                  </a:tcPr>
                </a:tc>
                <a:tc>
                  <a:txBody>
                    <a:bodyPr/>
                    <a:lstStyle/>
                    <a:p>
                      <a:pPr algn="r" fontAlgn="b"/>
                      <a:endParaRPr lang="da-DK" sz="1500" b="1" i="0" u="none" strike="noStrike" dirty="0">
                        <a:solidFill>
                          <a:srgbClr val="000000"/>
                        </a:solidFill>
                        <a:effectLst/>
                        <a:latin typeface="Calibri" panose="020F0502020204030204" pitchFamily="34" charset="0"/>
                      </a:endParaRPr>
                    </a:p>
                  </a:txBody>
                  <a:tcPr marL="7002" marR="7002" marT="7002"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pPr algn="r" fontAlgn="b"/>
                      <a:endParaRPr lang="da-DK" sz="1500" b="1" i="0" u="none" strike="noStrike" dirty="0">
                        <a:solidFill>
                          <a:srgbClr val="000000"/>
                        </a:solidFill>
                        <a:effectLst/>
                        <a:latin typeface="Calibri" panose="020F0502020204030204" pitchFamily="34" charset="0"/>
                      </a:endParaRPr>
                    </a:p>
                  </a:txBody>
                  <a:tcPr marL="7002" marR="7002" marT="7002" marB="0" anchor="b">
                    <a:lnL>
                      <a:noFill/>
                    </a:lnL>
                    <a:lnR>
                      <a:noFill/>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rgbClr val="CCCCFF"/>
                    </a:solidFill>
                  </a:tcPr>
                </a:tc>
                <a:extLst>
                  <a:ext uri="{0D108BD9-81ED-4DB2-BD59-A6C34878D82A}">
                    <a16:rowId xmlns:a16="http://schemas.microsoft.com/office/drawing/2014/main" val="4034815017"/>
                  </a:ext>
                </a:extLst>
              </a:tr>
            </a:tbl>
          </a:graphicData>
        </a:graphic>
      </p:graphicFrame>
      <p:sp>
        <p:nvSpPr>
          <p:cNvPr id="6" name="Afrundet rektangel 5"/>
          <p:cNvSpPr/>
          <p:nvPr/>
        </p:nvSpPr>
        <p:spPr>
          <a:xfrm>
            <a:off x="993592" y="1844824"/>
            <a:ext cx="2438111" cy="41994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sz="1300" b="1" dirty="0" smtClean="0"/>
              <a:t>Konsekvens - Etageboliger</a:t>
            </a:r>
          </a:p>
        </p:txBody>
      </p:sp>
      <p:sp>
        <p:nvSpPr>
          <p:cNvPr id="4" name="Pladsholder til sidefod 3"/>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7" name="Pladsholder til slidenummer 6"/>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30</a:t>
            </a:fld>
            <a:endParaRPr lang="da-DK" dirty="0"/>
          </a:p>
        </p:txBody>
      </p:sp>
    </p:spTree>
    <p:extLst>
      <p:ext uri="{BB962C8B-B14F-4D97-AF65-F5344CB8AC3E}">
        <p14:creationId xmlns:p14="http://schemas.microsoft.com/office/powerpoint/2010/main" val="4002509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0001" y="188641"/>
            <a:ext cx="10536599" cy="1445461"/>
          </a:xfrm>
        </p:spPr>
        <p:txBody>
          <a:bodyPr/>
          <a:lstStyle/>
          <a:p>
            <a:r>
              <a:rPr lang="da-DK" b="1" dirty="0">
                <a:latin typeface="+mn-lt"/>
              </a:rPr>
              <a:t>13. Ny affaldsgebyrordning for private </a:t>
            </a:r>
            <a:r>
              <a:rPr lang="da-DK" b="1" dirty="0" smtClean="0">
                <a:latin typeface="+mn-lt"/>
              </a:rPr>
              <a:t>husstande</a:t>
            </a:r>
            <a:endParaRPr lang="da-DK" b="1" dirty="0">
              <a:latin typeface="+mn-lt"/>
            </a:endParaRPr>
          </a:p>
        </p:txBody>
      </p:sp>
      <p:sp>
        <p:nvSpPr>
          <p:cNvPr id="4" name="Pladsholder til indhold 3"/>
          <p:cNvSpPr>
            <a:spLocks noGrp="1"/>
          </p:cNvSpPr>
          <p:nvPr>
            <p:ph sz="quarter" idx="15"/>
          </p:nvPr>
        </p:nvSpPr>
        <p:spPr>
          <a:xfrm>
            <a:off x="960000" y="1634102"/>
            <a:ext cx="10273151" cy="3949136"/>
          </a:xfrm>
        </p:spPr>
        <p:txBody>
          <a:bodyPr/>
          <a:lstStyle/>
          <a:p>
            <a:pPr>
              <a:buNone/>
            </a:pPr>
            <a:r>
              <a:rPr lang="da-DK" b="1" dirty="0" smtClean="0"/>
              <a:t>Kommuner og forsyninger, der allerede har en forenklet struktur:</a:t>
            </a:r>
          </a:p>
          <a:p>
            <a:pPr>
              <a:buNone/>
            </a:pPr>
            <a:endParaRPr lang="da-DK" dirty="0" smtClean="0"/>
          </a:p>
          <a:p>
            <a:pPr marL="342900" indent="-342900">
              <a:buClr>
                <a:schemeClr val="accent1"/>
              </a:buClr>
              <a:buFont typeface="Wingdings" panose="05000000000000000000" pitchFamily="2" charset="2"/>
              <a:buChar char="§"/>
            </a:pPr>
            <a:r>
              <a:rPr lang="da-DK" dirty="0" smtClean="0"/>
              <a:t>Frederikssund </a:t>
            </a:r>
            <a:r>
              <a:rPr lang="da-DK" dirty="0"/>
              <a:t>Kommune </a:t>
            </a:r>
            <a:endParaRPr lang="da-DK" dirty="0" smtClean="0"/>
          </a:p>
          <a:p>
            <a:pPr marL="702900" lvl="2" indent="-342900">
              <a:buClr>
                <a:schemeClr val="accent1"/>
              </a:buClr>
              <a:buFont typeface="Wingdings" panose="05000000000000000000" pitchFamily="2" charset="2"/>
              <a:buChar char="§"/>
            </a:pPr>
            <a:r>
              <a:rPr lang="da-DK" sz="1100" dirty="0" smtClean="0"/>
              <a:t>På </a:t>
            </a:r>
            <a:r>
              <a:rPr lang="da-DK" sz="1100" dirty="0"/>
              <a:t>enhver ejendom opkræves to slags gebyrer: </a:t>
            </a:r>
            <a:r>
              <a:rPr lang="da-DK" sz="1100" dirty="0" smtClean="0"/>
              <a:t>Det </a:t>
            </a:r>
            <a:r>
              <a:rPr lang="da-DK" sz="1100" dirty="0"/>
              <a:t>ene er for tømning af beholdere til dagrenovation. </a:t>
            </a:r>
            <a:r>
              <a:rPr lang="da-DK" sz="1100" dirty="0" smtClean="0"/>
              <a:t>Det </a:t>
            </a:r>
            <a:r>
              <a:rPr lang="da-DK" sz="1100" dirty="0"/>
              <a:t>anden er et samlet gebyr for administration og drift af de kommunale genbrugsordninger og ordninger for farligt affald. </a:t>
            </a:r>
          </a:p>
          <a:p>
            <a:pPr marL="342900" indent="-342900">
              <a:buClr>
                <a:schemeClr val="accent1"/>
              </a:buClr>
              <a:buFont typeface="Wingdings" panose="05000000000000000000" pitchFamily="2" charset="2"/>
              <a:buChar char="§"/>
            </a:pPr>
            <a:r>
              <a:rPr lang="da-DK" dirty="0" smtClean="0"/>
              <a:t>Furesø </a:t>
            </a:r>
            <a:r>
              <a:rPr lang="da-DK" dirty="0"/>
              <a:t>Kommune </a:t>
            </a:r>
            <a:endParaRPr lang="da-DK" dirty="0" smtClean="0"/>
          </a:p>
          <a:p>
            <a:pPr marL="702900" lvl="2" indent="-342900">
              <a:buClr>
                <a:schemeClr val="accent1"/>
              </a:buClr>
              <a:buFont typeface="Wingdings" panose="05000000000000000000" pitchFamily="2" charset="2"/>
              <a:buChar char="§"/>
            </a:pPr>
            <a:r>
              <a:rPr lang="da-DK" sz="1100" dirty="0" smtClean="0"/>
              <a:t>Grundgebyret </a:t>
            </a:r>
            <a:r>
              <a:rPr lang="da-DK" sz="1100" dirty="0"/>
              <a:t>er et obligatorisk samlegebyr, der består af </a:t>
            </a:r>
            <a:r>
              <a:rPr lang="da-DK" sz="1100" dirty="0" smtClean="0"/>
              <a:t>fælles </a:t>
            </a:r>
            <a:r>
              <a:rPr lang="da-DK" sz="1100" dirty="0"/>
              <a:t>formål, </a:t>
            </a:r>
            <a:r>
              <a:rPr lang="da-DK" sz="1100" dirty="0" smtClean="0"/>
              <a:t>storskrald</a:t>
            </a:r>
            <a:r>
              <a:rPr lang="da-DK" sz="1100" dirty="0"/>
              <a:t>, </a:t>
            </a:r>
            <a:r>
              <a:rPr lang="da-DK" sz="1100" dirty="0" smtClean="0"/>
              <a:t>glas</a:t>
            </a:r>
            <a:r>
              <a:rPr lang="da-DK" sz="1100" dirty="0"/>
              <a:t>, papir og pap, </a:t>
            </a:r>
            <a:r>
              <a:rPr lang="da-DK" sz="1100" dirty="0" smtClean="0"/>
              <a:t>farligt </a:t>
            </a:r>
            <a:r>
              <a:rPr lang="da-DK" sz="1100" dirty="0"/>
              <a:t>affald og </a:t>
            </a:r>
            <a:r>
              <a:rPr lang="da-DK" sz="1100" dirty="0" smtClean="0"/>
              <a:t>genbrugsstationer. Derudover 240 </a:t>
            </a:r>
            <a:r>
              <a:rPr lang="da-DK" sz="1100" dirty="0"/>
              <a:t>l beholder til mad- og restaffald, 14-dages tømning (</a:t>
            </a:r>
            <a:r>
              <a:rPr lang="da-DK" sz="1100" dirty="0" err="1" smtClean="0"/>
              <a:t>tokammer</a:t>
            </a:r>
            <a:r>
              <a:rPr lang="da-DK" sz="1100" dirty="0" smtClean="0"/>
              <a:t> </a:t>
            </a:r>
            <a:r>
              <a:rPr lang="da-DK" sz="1100" dirty="0"/>
              <a:t>eller 140 l spand eller 125 l papirsæk til dagrenovation, 14-dages tømning (</a:t>
            </a:r>
            <a:r>
              <a:rPr lang="da-DK" sz="1100" dirty="0" err="1" smtClean="0"/>
              <a:t>etkammer</a:t>
            </a:r>
            <a:r>
              <a:rPr lang="da-DK" sz="1100" dirty="0" smtClean="0"/>
              <a:t>).</a:t>
            </a:r>
            <a:endParaRPr lang="da-DK" sz="1100" dirty="0"/>
          </a:p>
          <a:p>
            <a:pPr marL="342900" indent="-342900">
              <a:buClr>
                <a:schemeClr val="accent1"/>
              </a:buClr>
              <a:buFont typeface="Wingdings" panose="05000000000000000000" pitchFamily="2" charset="2"/>
              <a:buChar char="§"/>
            </a:pPr>
            <a:r>
              <a:rPr lang="da-DK" dirty="0" smtClean="0"/>
              <a:t>Hillerød Forsyning </a:t>
            </a:r>
          </a:p>
          <a:p>
            <a:pPr marL="702900" lvl="2" indent="-342900">
              <a:buClr>
                <a:schemeClr val="accent1"/>
              </a:buClr>
              <a:buFont typeface="Wingdings" panose="05000000000000000000" pitchFamily="2" charset="2"/>
              <a:buChar char="§"/>
            </a:pPr>
            <a:r>
              <a:rPr lang="da-DK" sz="1100" dirty="0" smtClean="0"/>
              <a:t>Grundgebyr </a:t>
            </a:r>
            <a:r>
              <a:rPr lang="da-DK" sz="1100" dirty="0"/>
              <a:t>og </a:t>
            </a:r>
            <a:r>
              <a:rPr lang="da-DK" sz="1100" dirty="0" smtClean="0"/>
              <a:t>beholdergebyr. </a:t>
            </a:r>
            <a:r>
              <a:rPr lang="da-DK" sz="1100" dirty="0"/>
              <a:t>Lejligheder får en reduktion i grundgebyret på 33 % i forhold til parcelhusgebyret, da de </a:t>
            </a:r>
            <a:r>
              <a:rPr lang="da-DK" sz="1100" dirty="0" smtClean="0"/>
              <a:t>bruger </a:t>
            </a:r>
            <a:r>
              <a:rPr lang="da-DK" sz="1100" dirty="0"/>
              <a:t>genbrugsordninger og Genbrugsstationen mindre. Sommerhuse </a:t>
            </a:r>
            <a:r>
              <a:rPr lang="da-DK" sz="1100" dirty="0" smtClean="0"/>
              <a:t>får </a:t>
            </a:r>
            <a:r>
              <a:rPr lang="da-DK" sz="1100" dirty="0"/>
              <a:t>en reduktion i grundgebyret på 50 % i forhold til </a:t>
            </a:r>
            <a:r>
              <a:rPr lang="da-DK" sz="1100" dirty="0" smtClean="0"/>
              <a:t>parcelhusgebyret, fordi </a:t>
            </a:r>
            <a:r>
              <a:rPr lang="da-DK" sz="1100" dirty="0"/>
              <a:t>de </a:t>
            </a:r>
            <a:r>
              <a:rPr lang="da-DK" sz="1100" dirty="0" smtClean="0"/>
              <a:t>i </a:t>
            </a:r>
            <a:r>
              <a:rPr lang="da-DK" sz="1100" dirty="0"/>
              <a:t>mindre grad benyttes i </a:t>
            </a:r>
            <a:r>
              <a:rPr lang="da-DK" sz="1100" dirty="0" smtClean="0"/>
              <a:t>vinterhalvåret.</a:t>
            </a:r>
          </a:p>
          <a:p>
            <a:pPr marL="342900" indent="-342900">
              <a:buClr>
                <a:schemeClr val="accent1"/>
              </a:buClr>
              <a:buFont typeface="Wingdings" panose="05000000000000000000" pitchFamily="2" charset="2"/>
              <a:buChar char="§"/>
            </a:pPr>
            <a:r>
              <a:rPr lang="da-DK" dirty="0" smtClean="0"/>
              <a:t>Hørsholm Kommune (ny ordning 2019) </a:t>
            </a:r>
          </a:p>
          <a:p>
            <a:pPr marL="702900" lvl="2" indent="-342900">
              <a:buClr>
                <a:schemeClr val="accent1"/>
              </a:buClr>
              <a:buFont typeface="Wingdings" panose="05000000000000000000" pitchFamily="2" charset="2"/>
              <a:buChar char="§"/>
            </a:pPr>
            <a:r>
              <a:rPr lang="da-DK" sz="1100" dirty="0" smtClean="0"/>
              <a:t>Affaldsordningen finansieres </a:t>
            </a:r>
            <a:r>
              <a:rPr lang="da-DK" sz="1100" dirty="0"/>
              <a:t>via </a:t>
            </a:r>
            <a:r>
              <a:rPr lang="da-DK" sz="1100" dirty="0" smtClean="0"/>
              <a:t>et </a:t>
            </a:r>
            <a:r>
              <a:rPr lang="da-DK" sz="1100" dirty="0"/>
              <a:t>obligatoriske faste </a:t>
            </a:r>
            <a:r>
              <a:rPr lang="da-DK" sz="1100" dirty="0" smtClean="0"/>
              <a:t>affaldsgebyr. </a:t>
            </a:r>
            <a:r>
              <a:rPr lang="da-DK" sz="1100" dirty="0"/>
              <a:t>Uanset om man bor i parcelhus, og får sine egne to-kammerbeholdere, eller bor i etagebolig, og deler affaldsbeholdere med de andre beboere, betales det samme </a:t>
            </a:r>
            <a:r>
              <a:rPr lang="da-DK" sz="1100" dirty="0" smtClean="0"/>
              <a:t>affaldsgebyr. Affaldsgebyret </a:t>
            </a:r>
            <a:r>
              <a:rPr lang="da-DK" sz="1100" dirty="0"/>
              <a:t>dækker ordningen for dagrenovation, genbrugspladser, </a:t>
            </a:r>
            <a:r>
              <a:rPr lang="da-DK" sz="1100" dirty="0" smtClean="0"/>
              <a:t>storskrald </a:t>
            </a:r>
            <a:r>
              <a:rPr lang="da-DK" sz="1100" dirty="0"/>
              <a:t>og den nye sorteringsordning for papir, plast, glas, metal og </a:t>
            </a:r>
            <a:r>
              <a:rPr lang="da-DK" sz="1100" dirty="0" smtClean="0"/>
              <a:t>pap.</a:t>
            </a:r>
          </a:p>
          <a:p>
            <a:pPr>
              <a:buNone/>
            </a:pPr>
            <a:endParaRPr lang="da-DK" sz="1100" dirty="0"/>
          </a:p>
          <a:p>
            <a:pPr>
              <a:buNone/>
            </a:pPr>
            <a:endParaRPr lang="da-DK" sz="1100" dirty="0"/>
          </a:p>
          <a:p>
            <a:pPr>
              <a:buNone/>
            </a:pPr>
            <a:endParaRPr lang="da-DK" dirty="0"/>
          </a:p>
        </p:txBody>
      </p:sp>
      <p:sp>
        <p:nvSpPr>
          <p:cNvPr id="5" name="Pladsholder til sidefod 4"/>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31</a:t>
            </a:fld>
            <a:endParaRPr lang="da-DK" dirty="0"/>
          </a:p>
        </p:txBody>
      </p:sp>
    </p:spTree>
    <p:extLst>
      <p:ext uri="{BB962C8B-B14F-4D97-AF65-F5344CB8AC3E}">
        <p14:creationId xmlns:p14="http://schemas.microsoft.com/office/powerpoint/2010/main" val="111076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a:latin typeface="+mn-lt"/>
              </a:rPr>
              <a:t>13. Ny affaldsgebyrordning for private husstande - indstilling</a:t>
            </a:r>
            <a:endParaRPr lang="da-DK" sz="3600" dirty="0">
              <a:latin typeface="+mn-lt"/>
            </a:endParaRPr>
          </a:p>
        </p:txBody>
      </p:sp>
      <p:sp>
        <p:nvSpPr>
          <p:cNvPr id="4" name="Pladsholder til indhold 3"/>
          <p:cNvSpPr>
            <a:spLocks noGrp="1"/>
          </p:cNvSpPr>
          <p:nvPr>
            <p:ph sz="quarter" idx="15"/>
          </p:nvPr>
        </p:nvSpPr>
        <p:spPr>
          <a:xfrm>
            <a:off x="960000" y="2166938"/>
            <a:ext cx="10273151" cy="4169634"/>
          </a:xfrm>
        </p:spPr>
        <p:txBody>
          <a:bodyPr/>
          <a:lstStyle/>
          <a:p>
            <a:r>
              <a:rPr lang="da-DK" sz="1800" dirty="0" smtClean="0"/>
              <a:t>Det er direktionens vurdering, at den påtænkte nye gebyrstruktur er hensigtsmæssig og fordelagtig for både Forsyning Helsingør og kunderne, idet den vil forenkle selve opkrævningen samt være lette at forstår for kunderne. Byrdefordelingen mellem kundegrupperne ændres ikke i det alle fortsat betaler det samme.</a:t>
            </a:r>
          </a:p>
          <a:p>
            <a:endParaRPr lang="da-DK" sz="1800" dirty="0"/>
          </a:p>
          <a:p>
            <a:r>
              <a:rPr lang="da-DK" sz="1800" dirty="0" smtClean="0"/>
              <a:t>På den baggrund </a:t>
            </a:r>
            <a:r>
              <a:rPr lang="da-DK" sz="1800" b="1" dirty="0" smtClean="0"/>
              <a:t>indstiller direktionen, at </a:t>
            </a:r>
          </a:p>
          <a:p>
            <a:pPr marL="342900" indent="-342900">
              <a:buClr>
                <a:schemeClr val="accent1"/>
              </a:buClr>
              <a:buFont typeface="Wingdings" panose="05000000000000000000" pitchFamily="2" charset="2"/>
              <a:buChar char="§"/>
            </a:pPr>
            <a:r>
              <a:rPr lang="da-DK" sz="1800" dirty="0" smtClean="0"/>
              <a:t>bestyrelsen godkender den nye gebyrstruktur og tidsplan, således</a:t>
            </a:r>
          </a:p>
          <a:p>
            <a:pPr marL="342900" indent="-342900">
              <a:buClr>
                <a:schemeClr val="accent1"/>
              </a:buClr>
              <a:buFont typeface="Wingdings" panose="05000000000000000000" pitchFamily="2" charset="2"/>
              <a:buChar char="§"/>
            </a:pPr>
            <a:endParaRPr lang="da-DK" sz="1800" dirty="0"/>
          </a:p>
          <a:p>
            <a:pPr marL="522900" lvl="1" indent="-342900">
              <a:buClr>
                <a:schemeClr val="accent1"/>
              </a:buClr>
              <a:buFont typeface="Wingdings" panose="05000000000000000000" pitchFamily="2" charset="2"/>
              <a:buChar char="§"/>
            </a:pPr>
            <a:r>
              <a:rPr lang="da-DK" sz="1800" dirty="0"/>
              <a:t>Affaldsgebyret forenkles, så det bliver todelt og består af et fællesgebyr og et tømmegebyr</a:t>
            </a:r>
          </a:p>
          <a:p>
            <a:pPr marL="522900" lvl="1" indent="-342900">
              <a:buClr>
                <a:schemeClr val="accent1"/>
              </a:buClr>
              <a:buFont typeface="Wingdings" panose="05000000000000000000" pitchFamily="2" charset="2"/>
              <a:buChar char="§"/>
            </a:pPr>
            <a:r>
              <a:rPr lang="da-DK" sz="1800" dirty="0" smtClean="0"/>
              <a:t>Affaldsgebyrets </a:t>
            </a:r>
            <a:r>
              <a:rPr lang="da-DK" sz="1800" dirty="0"/>
              <a:t>størrelse bibeholdes i 2019 - dog med evt. prisregulering og reduktion pga. ny storskrald og haveaffaldsordning</a:t>
            </a:r>
          </a:p>
          <a:p>
            <a:pPr marL="522900" lvl="1" indent="-342900">
              <a:buClr>
                <a:schemeClr val="accent1"/>
              </a:buClr>
              <a:buFont typeface="Wingdings" panose="05000000000000000000" pitchFamily="2" charset="2"/>
              <a:buChar char="§"/>
            </a:pPr>
            <a:r>
              <a:rPr lang="da-DK" sz="1800" dirty="0" smtClean="0"/>
              <a:t>Nye </a:t>
            </a:r>
            <a:r>
              <a:rPr lang="da-DK" sz="1800" dirty="0"/>
              <a:t>priser indføres fra 1. januar 2020 i almindelig </a:t>
            </a:r>
            <a:r>
              <a:rPr lang="da-DK" sz="1800" dirty="0" smtClean="0"/>
              <a:t>budgetgodkendelsesprocedure</a:t>
            </a:r>
            <a:endParaRPr lang="da-DK" sz="1800" dirty="0"/>
          </a:p>
          <a:p>
            <a:endParaRPr lang="da-DK" dirty="0" smtClean="0"/>
          </a:p>
          <a:p>
            <a:pPr lvl="0"/>
            <a:r>
              <a:rPr lang="da-DK" b="1" i="1" dirty="0"/>
              <a:t>Bestyrelsen tiltrådte indstillingen. </a:t>
            </a:r>
          </a:p>
          <a:p>
            <a:endParaRPr lang="da-DK" dirty="0"/>
          </a:p>
        </p:txBody>
      </p:sp>
      <p:sp>
        <p:nvSpPr>
          <p:cNvPr id="5" name="Pladsholder til sidefod 4"/>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32</a:t>
            </a:fld>
            <a:endParaRPr lang="da-DK" dirty="0"/>
          </a:p>
        </p:txBody>
      </p:sp>
    </p:spTree>
    <p:extLst>
      <p:ext uri="{BB962C8B-B14F-4D97-AF65-F5344CB8AC3E}">
        <p14:creationId xmlns:p14="http://schemas.microsoft.com/office/powerpoint/2010/main" val="17493409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latin typeface="+mn-lt"/>
              </a:rPr>
              <a:t>Punkter til orientering</a:t>
            </a:r>
            <a:endParaRPr lang="da-DK" b="1" dirty="0">
              <a:latin typeface="+mn-lt"/>
            </a:endParaRPr>
          </a:p>
        </p:txBody>
      </p:sp>
      <p:sp>
        <p:nvSpPr>
          <p:cNvPr id="5" name="Pladsholder til sidefod 4"/>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33</a:t>
            </a:fld>
            <a:endParaRPr lang="da-DK" dirty="0"/>
          </a:p>
        </p:txBody>
      </p:sp>
      <p:pic>
        <p:nvPicPr>
          <p:cNvPr id="8" name="Pladsholder til indhold 7"/>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971865" y="1347489"/>
            <a:ext cx="3908088" cy="2200871"/>
          </a:xfrm>
          <a:effectLst>
            <a:outerShdw blurRad="50800" dist="38100" dir="2700000" algn="tl" rotWithShape="0">
              <a:prstClr val="black">
                <a:alpha val="40000"/>
              </a:prstClr>
            </a:outerShdw>
          </a:effectLst>
        </p:spPr>
      </p:pic>
      <p:pic>
        <p:nvPicPr>
          <p:cNvPr id="10" name="Billede 9"/>
          <p:cNvPicPr>
            <a:picLocks noChangeAspect="1"/>
          </p:cNvPicPr>
          <p:nvPr/>
        </p:nvPicPr>
        <p:blipFill>
          <a:blip r:embed="rId3"/>
          <a:stretch>
            <a:fillRect/>
          </a:stretch>
        </p:blipFill>
        <p:spPr>
          <a:xfrm>
            <a:off x="960000" y="3711814"/>
            <a:ext cx="3908456" cy="1990787"/>
          </a:xfrm>
          <a:prstGeom prst="rect">
            <a:avLst/>
          </a:prstGeom>
          <a:effectLst>
            <a:outerShdw blurRad="203200" dist="38100" dir="2700000" algn="tl" rotWithShape="0">
              <a:prstClr val="black">
                <a:alpha val="40000"/>
              </a:prstClr>
            </a:outerShdw>
          </a:effectLst>
        </p:spPr>
      </p:pic>
      <p:pic>
        <p:nvPicPr>
          <p:cNvPr id="11" name="Billede 10"/>
          <p:cNvPicPr>
            <a:picLocks noChangeAspect="1"/>
          </p:cNvPicPr>
          <p:nvPr/>
        </p:nvPicPr>
        <p:blipFill>
          <a:blip r:embed="rId4"/>
          <a:stretch>
            <a:fillRect/>
          </a:stretch>
        </p:blipFill>
        <p:spPr>
          <a:xfrm>
            <a:off x="5375920" y="1347489"/>
            <a:ext cx="6179556" cy="43551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537328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t>14. Status på el-færgerne</a:t>
            </a:r>
            <a:endParaRPr lang="da-DK" b="1" dirty="0"/>
          </a:p>
        </p:txBody>
      </p:sp>
      <p:sp>
        <p:nvSpPr>
          <p:cNvPr id="3" name="Pladsholder til tekst 2"/>
          <p:cNvSpPr>
            <a:spLocks noGrp="1"/>
          </p:cNvSpPr>
          <p:nvPr>
            <p:ph type="body" sz="quarter" idx="13"/>
          </p:nvPr>
        </p:nvSpPr>
        <p:spPr>
          <a:xfrm>
            <a:off x="958850" y="1484784"/>
            <a:ext cx="6865342" cy="4849238"/>
          </a:xfrm>
        </p:spPr>
        <p:txBody>
          <a:bodyPr/>
          <a:lstStyle/>
          <a:p>
            <a:pPr marL="285750" indent="-285750">
              <a:buClr>
                <a:schemeClr val="accent1"/>
              </a:buClr>
              <a:buFont typeface="Wingdings" panose="05000000000000000000" pitchFamily="2" charset="2"/>
              <a:buChar char="§"/>
            </a:pPr>
            <a:r>
              <a:rPr lang="da-DK" sz="1400" dirty="0" smtClean="0"/>
              <a:t>Udfordringer med ”</a:t>
            </a:r>
            <a:r>
              <a:rPr lang="da-DK" sz="1400" dirty="0"/>
              <a:t>opladningsrobot” der benyttes i forbindelse med opladning af færgerne i Helsingør Havn</a:t>
            </a:r>
          </a:p>
          <a:p>
            <a:pPr marL="285750" indent="-285750">
              <a:buClr>
                <a:schemeClr val="accent1"/>
              </a:buClr>
              <a:buFont typeface="Wingdings" panose="05000000000000000000" pitchFamily="2" charset="2"/>
              <a:buChar char="§"/>
            </a:pPr>
            <a:endParaRPr lang="da-DK" sz="1400" dirty="0"/>
          </a:p>
          <a:p>
            <a:pPr marL="285750" indent="-285750">
              <a:buClr>
                <a:schemeClr val="accent1"/>
              </a:buClr>
              <a:buFont typeface="Wingdings" panose="05000000000000000000" pitchFamily="2" charset="2"/>
              <a:buChar char="§"/>
            </a:pPr>
            <a:r>
              <a:rPr lang="da-DK" sz="1400" dirty="0" smtClean="0"/>
              <a:t>Der </a:t>
            </a:r>
            <a:r>
              <a:rPr lang="da-DK" sz="1400" dirty="0"/>
              <a:t>har været </a:t>
            </a:r>
            <a:r>
              <a:rPr lang="da-DK" sz="1400" dirty="0" smtClean="0"/>
              <a:t>dialog </a:t>
            </a:r>
            <a:r>
              <a:rPr lang="da-DK" sz="1400" dirty="0"/>
              <a:t>med </a:t>
            </a:r>
            <a:r>
              <a:rPr lang="da-DK" sz="1400" dirty="0" smtClean="0"/>
              <a:t>Scandlines </a:t>
            </a:r>
            <a:r>
              <a:rPr lang="da-DK" sz="1400" dirty="0"/>
              <a:t>om </a:t>
            </a:r>
            <a:r>
              <a:rPr lang="da-DK" sz="1400" dirty="0" smtClean="0"/>
              <a:t>dette, </a:t>
            </a:r>
            <a:r>
              <a:rPr lang="da-DK" sz="1400" dirty="0"/>
              <a:t>og informationer herfra tyder på en snarlig løsning. </a:t>
            </a:r>
            <a:endParaRPr lang="da-DK" sz="1400" dirty="0" smtClean="0"/>
          </a:p>
          <a:p>
            <a:pPr marL="285750" indent="-285750">
              <a:buClr>
                <a:schemeClr val="accent1"/>
              </a:buClr>
              <a:buFont typeface="Wingdings" panose="05000000000000000000" pitchFamily="2" charset="2"/>
              <a:buChar char="§"/>
            </a:pPr>
            <a:endParaRPr lang="da-DK" sz="1400" dirty="0"/>
          </a:p>
          <a:p>
            <a:pPr marL="285750" indent="-285750">
              <a:buClr>
                <a:schemeClr val="accent1"/>
              </a:buClr>
              <a:buFont typeface="Wingdings" panose="05000000000000000000" pitchFamily="2" charset="2"/>
              <a:buChar char="§"/>
            </a:pPr>
            <a:r>
              <a:rPr lang="da-DK" sz="1400" dirty="0" smtClean="0"/>
              <a:t>De </a:t>
            </a:r>
            <a:r>
              <a:rPr lang="da-DK" sz="1400" dirty="0"/>
              <a:t>har gennem den sidste periode ladet i dagtimerne og på enkelte dage også ladet hele dagen med succes. </a:t>
            </a:r>
          </a:p>
          <a:p>
            <a:pPr>
              <a:buClr>
                <a:schemeClr val="accent1"/>
              </a:buClr>
              <a:buNone/>
            </a:pPr>
            <a:r>
              <a:rPr lang="da-DK" sz="1400" dirty="0"/>
              <a:t> </a:t>
            </a:r>
          </a:p>
          <a:p>
            <a:pPr marL="285750" indent="-285750">
              <a:buClr>
                <a:schemeClr val="accent1"/>
              </a:buClr>
              <a:buFont typeface="Wingdings" panose="05000000000000000000" pitchFamily="2" charset="2"/>
              <a:buChar char="§"/>
            </a:pPr>
            <a:r>
              <a:rPr lang="da-DK" sz="1400" dirty="0"/>
              <a:t>Der er planlagt en overlevering og overdragelse af </a:t>
            </a:r>
            <a:r>
              <a:rPr lang="da-DK" sz="1400" dirty="0" err="1"/>
              <a:t>ladeudstyret</a:t>
            </a:r>
            <a:r>
              <a:rPr lang="da-DK" sz="1400" dirty="0"/>
              <a:t> fra ABB den </a:t>
            </a:r>
            <a:r>
              <a:rPr lang="da-DK" sz="1400" dirty="0" smtClean="0"/>
              <a:t>11. september 2018, </a:t>
            </a:r>
            <a:r>
              <a:rPr lang="da-DK" sz="1400" dirty="0"/>
              <a:t>hvorefter det </a:t>
            </a:r>
            <a:r>
              <a:rPr lang="da-DK" sz="1400" dirty="0" smtClean="0"/>
              <a:t>forventes, </a:t>
            </a:r>
            <a:r>
              <a:rPr lang="da-DK" sz="1400" dirty="0"/>
              <a:t>at færgerne lades hele </a:t>
            </a:r>
            <a:r>
              <a:rPr lang="da-DK" sz="1400" dirty="0" smtClean="0"/>
              <a:t>dagen.</a:t>
            </a:r>
          </a:p>
          <a:p>
            <a:pPr>
              <a:buClr>
                <a:schemeClr val="accent1"/>
              </a:buClr>
              <a:buNone/>
            </a:pPr>
            <a:r>
              <a:rPr lang="da-DK" sz="1400" dirty="0"/>
              <a:t> </a:t>
            </a:r>
          </a:p>
          <a:p>
            <a:pPr marL="285750" indent="-285750">
              <a:buClr>
                <a:schemeClr val="accent1"/>
              </a:buClr>
              <a:buFont typeface="Wingdings" panose="05000000000000000000" pitchFamily="2" charset="2"/>
              <a:buChar char="§"/>
            </a:pPr>
            <a:r>
              <a:rPr lang="da-DK" sz="1400" dirty="0" smtClean="0"/>
              <a:t>Oprindeligt </a:t>
            </a:r>
            <a:r>
              <a:rPr lang="da-DK" sz="1400" dirty="0"/>
              <a:t>budgetteret med et forbrug på </a:t>
            </a:r>
            <a:r>
              <a:rPr lang="da-DK" sz="1400" dirty="0" err="1"/>
              <a:t>elfærgene</a:t>
            </a:r>
            <a:r>
              <a:rPr lang="da-DK" sz="1400" dirty="0"/>
              <a:t> på 8 mio. kWh, svarende til et dagligt forbrug på ca. 22.000 kWh. </a:t>
            </a:r>
            <a:endParaRPr lang="da-DK" sz="1400" dirty="0" smtClean="0"/>
          </a:p>
          <a:p>
            <a:pPr marL="285750" indent="-285750">
              <a:buClr>
                <a:schemeClr val="accent1"/>
              </a:buClr>
              <a:buFont typeface="Wingdings" panose="05000000000000000000" pitchFamily="2" charset="2"/>
              <a:buChar char="§"/>
            </a:pPr>
            <a:endParaRPr lang="da-DK" sz="1400" dirty="0" smtClean="0"/>
          </a:p>
          <a:p>
            <a:pPr marL="285750" indent="-285750">
              <a:buClr>
                <a:schemeClr val="accent1"/>
              </a:buClr>
              <a:buFont typeface="Wingdings" panose="05000000000000000000" pitchFamily="2" charset="2"/>
              <a:buChar char="§"/>
            </a:pPr>
            <a:r>
              <a:rPr lang="da-DK" sz="1400" dirty="0" smtClean="0"/>
              <a:t>Reelt forbrug </a:t>
            </a:r>
            <a:r>
              <a:rPr lang="da-DK" sz="1400" dirty="0"/>
              <a:t>fra </a:t>
            </a:r>
            <a:r>
              <a:rPr lang="da-DK" sz="1400" dirty="0" smtClean="0"/>
              <a:t>1. januar til 14. august har </a:t>
            </a:r>
            <a:r>
              <a:rPr lang="da-DK" sz="1400" dirty="0"/>
              <a:t>været 630.480 kWh, svarende til et dagligt forbrug på 2.800 kWh. Dvs. vi er i dag ca. 4,3 mio. kWh </a:t>
            </a:r>
            <a:r>
              <a:rPr lang="da-DK" sz="1400" dirty="0" smtClean="0"/>
              <a:t>under budget, </a:t>
            </a:r>
            <a:r>
              <a:rPr lang="da-DK" sz="1400" dirty="0"/>
              <a:t>svarende til en mindre indtægt på ca. 450 </a:t>
            </a:r>
            <a:r>
              <a:rPr lang="da-DK" sz="1400" dirty="0" err="1"/>
              <a:t>tkr</a:t>
            </a:r>
            <a:r>
              <a:rPr lang="da-DK" sz="1400" dirty="0"/>
              <a:t>. (</a:t>
            </a:r>
            <a:r>
              <a:rPr lang="da-DK" sz="1400" dirty="0" err="1"/>
              <a:t>nettarif</a:t>
            </a:r>
            <a:r>
              <a:rPr lang="da-DK" sz="1400" dirty="0"/>
              <a:t> ca. 10 øre/kWh</a:t>
            </a:r>
            <a:r>
              <a:rPr lang="da-DK" sz="1400" dirty="0" smtClean="0"/>
              <a:t>).</a:t>
            </a:r>
          </a:p>
          <a:p>
            <a:pPr marL="285750" indent="-285750">
              <a:buClr>
                <a:schemeClr val="accent1"/>
              </a:buClr>
              <a:buFont typeface="Wingdings" panose="05000000000000000000" pitchFamily="2" charset="2"/>
              <a:buChar char="§"/>
            </a:pPr>
            <a:endParaRPr lang="da-DK" sz="1400" dirty="0"/>
          </a:p>
          <a:p>
            <a:pPr>
              <a:buClr>
                <a:schemeClr val="accent1"/>
              </a:buClr>
              <a:buNone/>
            </a:pPr>
            <a:r>
              <a:rPr lang="da-DK" sz="1400" b="1" i="1" dirty="0"/>
              <a:t>Bestyrelsen tog orienteringen til efterretning</a:t>
            </a:r>
            <a:endParaRPr lang="da-DK" sz="1400" dirty="0"/>
          </a:p>
        </p:txBody>
      </p:sp>
      <p:sp>
        <p:nvSpPr>
          <p:cNvPr id="5" name="Pladsholder til sidefod 4"/>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34</a:t>
            </a:fld>
            <a:endParaRPr lang="da-DK" dirty="0"/>
          </a:p>
        </p:txBody>
      </p:sp>
      <p:pic>
        <p:nvPicPr>
          <p:cNvPr id="7" name="Pladsholder til billede 6"/>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0419" r="10419"/>
          <a:stretch>
            <a:fillRect/>
          </a:stretch>
        </p:blipFill>
        <p:spPr>
          <a:xfrm>
            <a:off x="7896200" y="1487785"/>
            <a:ext cx="3838324" cy="2730302"/>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63528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latin typeface="+mn-lt"/>
              </a:rPr>
              <a:t>15. Skiltning på Genbrugspladsen</a:t>
            </a:r>
            <a:endParaRPr lang="da-DK" b="1" dirty="0">
              <a:latin typeface="+mn-lt"/>
            </a:endParaRPr>
          </a:p>
        </p:txBody>
      </p:sp>
      <p:sp>
        <p:nvSpPr>
          <p:cNvPr id="4" name="Pladsholder til indhold 3"/>
          <p:cNvSpPr>
            <a:spLocks noGrp="1"/>
          </p:cNvSpPr>
          <p:nvPr>
            <p:ph sz="quarter" idx="15"/>
          </p:nvPr>
        </p:nvSpPr>
        <p:spPr>
          <a:xfrm>
            <a:off x="960001" y="2166938"/>
            <a:ext cx="9960536" cy="3416300"/>
          </a:xfrm>
        </p:spPr>
        <p:txBody>
          <a:bodyPr/>
          <a:lstStyle/>
          <a:p>
            <a:pPr marL="342900" indent="-342900">
              <a:buClr>
                <a:schemeClr val="accent1"/>
              </a:buClr>
              <a:buFont typeface="Wingdings" panose="05000000000000000000" pitchFamily="2" charset="2"/>
              <a:buChar char="§"/>
            </a:pPr>
            <a:r>
              <a:rPr lang="da-DK" dirty="0" smtClean="0"/>
              <a:t>Forsyning </a:t>
            </a:r>
            <a:r>
              <a:rPr lang="da-DK" dirty="0"/>
              <a:t>Helsingør er i gang med at få udviklet et nyt koncept for skiltning på Genbrugspladsen</a:t>
            </a:r>
            <a:r>
              <a:rPr lang="da-DK" dirty="0" smtClean="0"/>
              <a:t>.</a:t>
            </a:r>
          </a:p>
          <a:p>
            <a:pPr>
              <a:buClr>
                <a:schemeClr val="accent1"/>
              </a:buClr>
              <a:buNone/>
            </a:pPr>
            <a:r>
              <a:rPr lang="da-DK" dirty="0" smtClean="0"/>
              <a:t> </a:t>
            </a:r>
            <a:endParaRPr lang="da-DK" dirty="0"/>
          </a:p>
          <a:p>
            <a:pPr marL="342900" indent="-342900">
              <a:buClr>
                <a:schemeClr val="accent1"/>
              </a:buClr>
              <a:buFont typeface="Wingdings" panose="05000000000000000000" pitchFamily="2" charset="2"/>
              <a:buChar char="§"/>
            </a:pPr>
            <a:r>
              <a:rPr lang="da-DK" dirty="0"/>
              <a:t>De nye skilte kombinerer Kommunernes Landsforening og Dansk Affaldsforenings forslag til brug af piktogrammer </a:t>
            </a:r>
            <a:r>
              <a:rPr lang="da-DK" dirty="0" smtClean="0"/>
              <a:t>samt </a:t>
            </a:r>
            <a:r>
              <a:rPr lang="da-DK" dirty="0"/>
              <a:t>Forsyning Helsingørs designmanual</a:t>
            </a:r>
            <a:r>
              <a:rPr lang="da-DK" dirty="0" smtClean="0"/>
              <a:t>.</a:t>
            </a:r>
          </a:p>
          <a:p>
            <a:pPr marL="342900" indent="-342900">
              <a:buClr>
                <a:schemeClr val="accent1"/>
              </a:buClr>
              <a:buFont typeface="Wingdings" panose="05000000000000000000" pitchFamily="2" charset="2"/>
              <a:buChar char="§"/>
            </a:pPr>
            <a:endParaRPr lang="da-DK" dirty="0"/>
          </a:p>
          <a:p>
            <a:pPr marL="342900" indent="-342900">
              <a:buClr>
                <a:schemeClr val="accent1"/>
              </a:buClr>
              <a:buFont typeface="Wingdings" panose="05000000000000000000" pitchFamily="2" charset="2"/>
              <a:buChar char="§"/>
            </a:pPr>
            <a:r>
              <a:rPr lang="da-DK" dirty="0"/>
              <a:t>Designet giver mulighed for tekst, der beskriver hvordan det affald som kunderne </a:t>
            </a:r>
            <a:r>
              <a:rPr lang="da-DK" dirty="0" smtClean="0"/>
              <a:t>afleverer. </a:t>
            </a:r>
            <a:r>
              <a:rPr lang="da-DK" dirty="0"/>
              <a:t>bliver håndteret efterfølgende</a:t>
            </a:r>
            <a:r>
              <a:rPr lang="da-DK" dirty="0" smtClean="0"/>
              <a:t>.</a:t>
            </a:r>
          </a:p>
          <a:p>
            <a:pPr marL="342900" indent="-342900">
              <a:buClr>
                <a:schemeClr val="accent1"/>
              </a:buClr>
              <a:buFont typeface="Wingdings" panose="05000000000000000000" pitchFamily="2" charset="2"/>
              <a:buChar char="§"/>
            </a:pPr>
            <a:endParaRPr lang="da-DK" dirty="0"/>
          </a:p>
          <a:p>
            <a:pPr marL="342900" indent="-342900">
              <a:buClr>
                <a:schemeClr val="accent1"/>
              </a:buClr>
              <a:buFont typeface="Wingdings" panose="05000000000000000000" pitchFamily="2" charset="2"/>
              <a:buChar char="§"/>
            </a:pPr>
            <a:r>
              <a:rPr lang="da-DK" dirty="0" smtClean="0"/>
              <a:t>Eksempler følger på næste slide. </a:t>
            </a:r>
            <a:endParaRPr lang="da-DK" dirty="0"/>
          </a:p>
          <a:p>
            <a:endParaRPr lang="da-DK" b="1" i="1" dirty="0" smtClean="0"/>
          </a:p>
          <a:p>
            <a:r>
              <a:rPr lang="da-DK" sz="1600" b="1" i="1" dirty="0" smtClean="0"/>
              <a:t>Bestyrelsen </a:t>
            </a:r>
            <a:r>
              <a:rPr lang="da-DK" sz="1600" b="1" i="1" dirty="0"/>
              <a:t>tog orienteringen til efterretning</a:t>
            </a:r>
            <a:endParaRPr lang="da-DK" sz="1600" dirty="0"/>
          </a:p>
        </p:txBody>
      </p:sp>
      <p:sp>
        <p:nvSpPr>
          <p:cNvPr id="5" name="Pladsholder til sidefod 4"/>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35</a:t>
            </a:fld>
            <a:endParaRPr lang="da-DK" dirty="0"/>
          </a:p>
        </p:txBody>
      </p:sp>
    </p:spTree>
    <p:extLst>
      <p:ext uri="{BB962C8B-B14F-4D97-AF65-F5344CB8AC3E}">
        <p14:creationId xmlns:p14="http://schemas.microsoft.com/office/powerpoint/2010/main" val="4854142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C2061D-6952-3A4D-81CC-65D5B3D6E1D9}"/>
              </a:ext>
            </a:extLst>
          </p:cNvPr>
          <p:cNvPicPr>
            <a:picLocks noChangeAspect="1"/>
          </p:cNvPicPr>
          <p:nvPr/>
        </p:nvPicPr>
        <p:blipFill>
          <a:blip r:embed="rId2"/>
          <a:stretch>
            <a:fillRect/>
          </a:stretch>
        </p:blipFill>
        <p:spPr>
          <a:xfrm>
            <a:off x="984536" y="0"/>
            <a:ext cx="9703948" cy="6858000"/>
          </a:xfrm>
          <a:prstGeom prst="rect">
            <a:avLst/>
          </a:prstGeom>
        </p:spPr>
      </p:pic>
      <p:sp>
        <p:nvSpPr>
          <p:cNvPr id="2" name="Pladsholder til sidefod 1"/>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a:p>
        </p:txBody>
      </p:sp>
      <p:sp>
        <p:nvSpPr>
          <p:cNvPr id="3" name="Pladsholder til slidenummer 2"/>
          <p:cNvSpPr>
            <a:spLocks noGrp="1"/>
          </p:cNvSpPr>
          <p:nvPr>
            <p:ph type="sldNum" sz="quarter" idx="12"/>
          </p:nvPr>
        </p:nvSpPr>
        <p:spPr/>
        <p:txBody>
          <a:bodyPr/>
          <a:lstStyle/>
          <a:p>
            <a:fld id="{DD85D920-B002-1940-B9D8-1E53E9B06243}" type="slidenum">
              <a:rPr lang="da-DK" smtClean="0"/>
              <a:t>36</a:t>
            </a:fld>
            <a:endParaRPr lang="da-DK"/>
          </a:p>
        </p:txBody>
      </p:sp>
    </p:spTree>
    <p:extLst>
      <p:ext uri="{BB962C8B-B14F-4D97-AF65-F5344CB8AC3E}">
        <p14:creationId xmlns:p14="http://schemas.microsoft.com/office/powerpoint/2010/main" val="2274217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b="1" dirty="0" smtClean="0">
                <a:latin typeface="+mn-lt"/>
              </a:rPr>
              <a:t>16. Basistilstandsrapport (BTR) for SAC</a:t>
            </a:r>
            <a:endParaRPr lang="da-DK" b="1" dirty="0">
              <a:latin typeface="+mn-lt"/>
            </a:endParaRPr>
          </a:p>
        </p:txBody>
      </p:sp>
      <p:sp>
        <p:nvSpPr>
          <p:cNvPr id="3" name="Text Placeholder 2"/>
          <p:cNvSpPr>
            <a:spLocks noGrp="1"/>
          </p:cNvSpPr>
          <p:nvPr>
            <p:ph type="body" sz="quarter" idx="13"/>
          </p:nvPr>
        </p:nvSpPr>
        <p:spPr>
          <a:xfrm>
            <a:off x="958850" y="2166938"/>
            <a:ext cx="10274301" cy="3854350"/>
          </a:xfrm>
        </p:spPr>
        <p:txBody>
          <a:bodyPr/>
          <a:lstStyle/>
          <a:p>
            <a:pPr marL="342900" indent="-342900">
              <a:buClr>
                <a:schemeClr val="accent1"/>
              </a:buClr>
              <a:buFont typeface="Wingdings" panose="05000000000000000000" pitchFamily="2" charset="2"/>
              <a:buChar char="§"/>
            </a:pPr>
            <a:r>
              <a:rPr lang="da-DK" sz="1800" dirty="0" smtClean="0"/>
              <a:t>Skibstrup Affaldscenter har den 6. juni 2018 fået påbud fra Miljøstyrelsen om udarbejdelse af en Basistilstandsrapport (BTR).</a:t>
            </a:r>
          </a:p>
          <a:p>
            <a:pPr marL="342900" indent="-342900">
              <a:buClr>
                <a:schemeClr val="accent1"/>
              </a:buClr>
              <a:buFont typeface="Wingdings" panose="05000000000000000000" pitchFamily="2" charset="2"/>
              <a:buChar char="§"/>
            </a:pPr>
            <a:r>
              <a:rPr lang="da-DK" sz="1800" dirty="0" smtClean="0"/>
              <a:t>Miljøstyrelsen er ved at revurdere </a:t>
            </a:r>
            <a:r>
              <a:rPr lang="da-DK" sz="1800" dirty="0" err="1" smtClean="0"/>
              <a:t>SACs</a:t>
            </a:r>
            <a:r>
              <a:rPr lang="da-DK" sz="1800" dirty="0" smtClean="0"/>
              <a:t> miljøgodkendelser. Før SAC kan få en ny miljøgodkendelse skal der udarbejdes en BTR. En BTR skal </a:t>
            </a:r>
            <a:r>
              <a:rPr lang="da-DK" sz="1800" dirty="0"/>
              <a:t>gøre det muligt ved driftsophør at </a:t>
            </a:r>
            <a:r>
              <a:rPr lang="da-DK" sz="1800" dirty="0" smtClean="0"/>
              <a:t>sammenligne forureningsniveauet </a:t>
            </a:r>
            <a:r>
              <a:rPr lang="da-DK" sz="1800" dirty="0"/>
              <a:t>i jord og grundvand med tilstanden på det tidspunkt, hvor basistilstandsrapporten blev udarbejdet</a:t>
            </a:r>
            <a:r>
              <a:rPr lang="da-DK" sz="1800" dirty="0" smtClean="0"/>
              <a:t>. </a:t>
            </a:r>
          </a:p>
          <a:p>
            <a:pPr marL="342900" indent="-342900">
              <a:buClr>
                <a:schemeClr val="accent1"/>
              </a:buClr>
              <a:buFont typeface="Wingdings" panose="05000000000000000000" pitchFamily="2" charset="2"/>
              <a:buChar char="§"/>
            </a:pPr>
            <a:r>
              <a:rPr lang="da-DK" sz="1800" dirty="0" smtClean="0"/>
              <a:t>SAC har fået påbud om at kortlægge evt. forurening med diesel ved rør, tank og olieudskiller ved påfyldningspladsen ved administrationsbygningen.</a:t>
            </a:r>
          </a:p>
          <a:p>
            <a:pPr marL="342900" indent="-342900">
              <a:buClr>
                <a:schemeClr val="accent1"/>
              </a:buClr>
              <a:buFont typeface="Wingdings" panose="05000000000000000000" pitchFamily="2" charset="2"/>
              <a:buChar char="§"/>
            </a:pPr>
            <a:r>
              <a:rPr lang="da-DK" sz="1800" dirty="0" smtClean="0"/>
              <a:t>Et par sider af påbuddets tekst er Miljøstyrelsens kommentering af kommunens bemærkninger.</a:t>
            </a:r>
          </a:p>
          <a:p>
            <a:pPr marL="342900" indent="-342900">
              <a:buClr>
                <a:schemeClr val="accent1"/>
              </a:buClr>
              <a:buFont typeface="Wingdings" panose="05000000000000000000" pitchFamily="2" charset="2"/>
              <a:buChar char="§"/>
            </a:pPr>
            <a:r>
              <a:rPr lang="da-DK" sz="1800" dirty="0" smtClean="0"/>
              <a:t>Kommunen har fremsendt en række bemærkninger til Miljøstyrelsen, da de ikke mente at påbuddet var omfattende nok. Kommunens bemærkninger har ikke ført til ændringer af påbuddet.</a:t>
            </a:r>
          </a:p>
          <a:p>
            <a:pPr marL="342900" indent="-342900">
              <a:buClr>
                <a:schemeClr val="accent1"/>
              </a:buClr>
              <a:buFont typeface="Wingdings" panose="05000000000000000000" pitchFamily="2" charset="2"/>
              <a:buChar char="§"/>
            </a:pPr>
            <a:endParaRPr lang="da-DK" sz="1800" dirty="0"/>
          </a:p>
          <a:p>
            <a:pPr>
              <a:buClr>
                <a:schemeClr val="accent1"/>
              </a:buClr>
              <a:buNone/>
            </a:pPr>
            <a:r>
              <a:rPr lang="da-DK" sz="1800" b="1" i="1" dirty="0"/>
              <a:t>Bestyrelsen tog orienteringen til efterretning</a:t>
            </a:r>
            <a:endParaRPr lang="da-DK" sz="1800" dirty="0"/>
          </a:p>
        </p:txBody>
      </p:sp>
      <p:sp>
        <p:nvSpPr>
          <p:cNvPr id="4" name="Pladsholder til sidefod 3"/>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5" name="Pladsholder til slidenummer 4"/>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37</a:t>
            </a:fld>
            <a:endParaRPr lang="da-DK" dirty="0"/>
          </a:p>
        </p:txBody>
      </p:sp>
    </p:spTree>
    <p:extLst>
      <p:ext uri="{BB962C8B-B14F-4D97-AF65-F5344CB8AC3E}">
        <p14:creationId xmlns:p14="http://schemas.microsoft.com/office/powerpoint/2010/main" val="30843728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585" y="188641"/>
            <a:ext cx="10507567" cy="1445461"/>
          </a:xfrm>
        </p:spPr>
        <p:txBody>
          <a:bodyPr/>
          <a:lstStyle/>
          <a:p>
            <a:r>
              <a:rPr lang="da-DK" b="1" dirty="0" smtClean="0">
                <a:latin typeface="+mn-lt"/>
              </a:rPr>
              <a:t>17. Øget affaldssortering ved strandene</a:t>
            </a:r>
            <a:endParaRPr lang="da-DK" b="1" dirty="0">
              <a:latin typeface="+mn-lt"/>
            </a:endParaRPr>
          </a:p>
        </p:txBody>
      </p:sp>
      <p:sp>
        <p:nvSpPr>
          <p:cNvPr id="3" name="Text Placeholder 2"/>
          <p:cNvSpPr>
            <a:spLocks noGrp="1"/>
          </p:cNvSpPr>
          <p:nvPr>
            <p:ph type="body" sz="quarter" idx="13"/>
          </p:nvPr>
        </p:nvSpPr>
        <p:spPr>
          <a:xfrm>
            <a:off x="725585" y="1587002"/>
            <a:ext cx="7170615" cy="4506293"/>
          </a:xfrm>
        </p:spPr>
        <p:txBody>
          <a:bodyPr>
            <a:noAutofit/>
          </a:bodyPr>
          <a:lstStyle/>
          <a:p>
            <a:pPr marL="342900" indent="-342900">
              <a:buClr>
                <a:schemeClr val="accent1"/>
              </a:buClr>
              <a:buFont typeface="Wingdings" panose="05000000000000000000" pitchFamily="2" charset="2"/>
              <a:buChar char="§"/>
            </a:pPr>
            <a:r>
              <a:rPr lang="da-DK" sz="1400" dirty="0" smtClean="0"/>
              <a:t>Helsingør Kommune ønsker, at strandene i kommunen opnår Blåt Flag. </a:t>
            </a:r>
          </a:p>
          <a:p>
            <a:pPr marL="342900" indent="-342900">
              <a:buClr>
                <a:schemeClr val="accent1"/>
              </a:buClr>
              <a:buFont typeface="Wingdings" panose="05000000000000000000" pitchFamily="2" charset="2"/>
              <a:buChar char="§"/>
            </a:pPr>
            <a:endParaRPr lang="da-DK" sz="1400" dirty="0" smtClean="0"/>
          </a:p>
          <a:p>
            <a:pPr marL="342900" indent="-342900">
              <a:buClr>
                <a:schemeClr val="accent1"/>
              </a:buClr>
              <a:buFont typeface="Wingdings" panose="05000000000000000000" pitchFamily="2" charset="2"/>
              <a:buChar char="§"/>
            </a:pPr>
            <a:r>
              <a:rPr lang="da-DK" sz="1400" dirty="0" smtClean="0"/>
              <a:t>Et af de mange krav til Blåt Flag, er at der er mulighed for øget affaldssortering.  </a:t>
            </a:r>
          </a:p>
          <a:p>
            <a:pPr marL="342900" indent="-342900">
              <a:buClr>
                <a:schemeClr val="accent1"/>
              </a:buClr>
              <a:buFont typeface="Wingdings" panose="05000000000000000000" pitchFamily="2" charset="2"/>
              <a:buChar char="§"/>
            </a:pPr>
            <a:endParaRPr lang="da-DK" sz="1400" dirty="0" smtClean="0"/>
          </a:p>
          <a:p>
            <a:pPr marL="342900" indent="-342900">
              <a:buClr>
                <a:schemeClr val="accent1"/>
              </a:buClr>
              <a:buFont typeface="Wingdings" panose="05000000000000000000" pitchFamily="2" charset="2"/>
              <a:buChar char="§"/>
            </a:pPr>
            <a:r>
              <a:rPr lang="da-DK" sz="1400" dirty="0" smtClean="0"/>
              <a:t>Forsyning Helsingør vil tilbyde kommune af stå for den del der tager det genanvendelige </a:t>
            </a:r>
            <a:r>
              <a:rPr lang="da-DK" sz="1400" dirty="0"/>
              <a:t>affald. </a:t>
            </a:r>
            <a:endParaRPr lang="da-DK" sz="1400" dirty="0" smtClean="0"/>
          </a:p>
          <a:p>
            <a:pPr marL="342900" indent="-342900">
              <a:buClr>
                <a:schemeClr val="accent1"/>
              </a:buClr>
              <a:buFont typeface="Wingdings" panose="05000000000000000000" pitchFamily="2" charset="2"/>
              <a:buChar char="§"/>
            </a:pPr>
            <a:endParaRPr lang="da-DK" sz="1400" dirty="0" smtClean="0"/>
          </a:p>
          <a:p>
            <a:pPr marL="342900" indent="-342900">
              <a:buClr>
                <a:schemeClr val="accent1"/>
              </a:buClr>
              <a:buFont typeface="Wingdings" panose="05000000000000000000" pitchFamily="2" charset="2"/>
              <a:buChar char="§"/>
            </a:pPr>
            <a:r>
              <a:rPr lang="da-DK" sz="1400" dirty="0" smtClean="0"/>
              <a:t>Helsingør </a:t>
            </a:r>
            <a:r>
              <a:rPr lang="da-DK" sz="1400" dirty="0"/>
              <a:t>Kommune står som nu for henkastet affald og restaffaldsindsamling ved strandene. </a:t>
            </a:r>
          </a:p>
          <a:p>
            <a:pPr marL="342900" indent="-342900">
              <a:buClr>
                <a:schemeClr val="accent1"/>
              </a:buClr>
              <a:buFont typeface="Wingdings" panose="05000000000000000000" pitchFamily="2" charset="2"/>
              <a:buChar char="§"/>
            </a:pPr>
            <a:endParaRPr lang="da-DK" sz="1400" dirty="0" smtClean="0"/>
          </a:p>
          <a:p>
            <a:pPr marL="342900" indent="-342900">
              <a:buClr>
                <a:schemeClr val="accent1"/>
              </a:buClr>
              <a:buFont typeface="Wingdings" panose="05000000000000000000" pitchFamily="2" charset="2"/>
              <a:buChar char="§"/>
            </a:pPr>
            <a:r>
              <a:rPr lang="da-DK" sz="1400" dirty="0" smtClean="0"/>
              <a:t>Sammen med kommunen er udpeget 3 strande der bruges som forsøgsordning.</a:t>
            </a:r>
          </a:p>
          <a:p>
            <a:pPr marL="342900" indent="-342900">
              <a:buClr>
                <a:schemeClr val="accent1"/>
              </a:buClr>
              <a:buFont typeface="Wingdings" panose="05000000000000000000" pitchFamily="2" charset="2"/>
              <a:buChar char="§"/>
            </a:pPr>
            <a:endParaRPr lang="da-DK" sz="1400" dirty="0" smtClean="0"/>
          </a:p>
          <a:p>
            <a:pPr marL="342900" indent="-342900">
              <a:buClr>
                <a:schemeClr val="accent1"/>
              </a:buClr>
              <a:buFont typeface="Wingdings" panose="05000000000000000000" pitchFamily="2" charset="2"/>
              <a:buChar char="§"/>
            </a:pPr>
            <a:r>
              <a:rPr lang="da-DK" sz="1400" dirty="0" smtClean="0"/>
              <a:t>Forsyning Helsingør opsætter 3 - 4 beholdere til fx plast, papir, glas og metaldåser.</a:t>
            </a:r>
          </a:p>
          <a:p>
            <a:pPr marL="342900" indent="-342900">
              <a:buClr>
                <a:schemeClr val="accent1"/>
              </a:buClr>
              <a:buFont typeface="Wingdings" panose="05000000000000000000" pitchFamily="2" charset="2"/>
              <a:buChar char="§"/>
            </a:pPr>
            <a:endParaRPr lang="da-DK" sz="1400" dirty="0" smtClean="0"/>
          </a:p>
          <a:p>
            <a:pPr marL="342900" indent="-342900">
              <a:buClr>
                <a:schemeClr val="accent1"/>
              </a:buClr>
              <a:buFont typeface="Wingdings" panose="05000000000000000000" pitchFamily="2" charset="2"/>
              <a:buChar char="§"/>
            </a:pPr>
            <a:r>
              <a:rPr lang="da-DK" sz="1400" dirty="0" smtClean="0"/>
              <a:t>Der samarbejdes med kommunen om relevans og placeringer af beholdere.</a:t>
            </a:r>
          </a:p>
          <a:p>
            <a:pPr marL="342900" indent="-342900">
              <a:buClr>
                <a:schemeClr val="accent1"/>
              </a:buClr>
              <a:buFont typeface="Wingdings" panose="05000000000000000000" pitchFamily="2" charset="2"/>
              <a:buChar char="§"/>
            </a:pPr>
            <a:endParaRPr lang="da-DK" sz="1400" dirty="0" smtClean="0"/>
          </a:p>
          <a:p>
            <a:pPr marL="342900" indent="-342900">
              <a:buClr>
                <a:schemeClr val="accent1"/>
              </a:buClr>
              <a:buFont typeface="Wingdings" panose="05000000000000000000" pitchFamily="2" charset="2"/>
              <a:buChar char="§"/>
            </a:pPr>
            <a:r>
              <a:rPr lang="da-DK" sz="1400" dirty="0" smtClean="0"/>
              <a:t>Økonomi og drift kan indeholdes i kubeordningen.</a:t>
            </a:r>
          </a:p>
          <a:p>
            <a:pPr marL="0" indent="0">
              <a:buNone/>
            </a:pPr>
            <a:endParaRPr lang="da-DK" sz="1600" dirty="0" smtClean="0"/>
          </a:p>
          <a:p>
            <a:pPr>
              <a:buNone/>
            </a:pPr>
            <a:r>
              <a:rPr lang="da-DK" sz="1600" b="1" i="1" dirty="0"/>
              <a:t>Bestyrelsen tog orienteringen til efterretning</a:t>
            </a:r>
            <a:endParaRPr lang="da-DK" sz="1600" dirty="0"/>
          </a:p>
        </p:txBody>
      </p:sp>
      <p:pic>
        <p:nvPicPr>
          <p:cNvPr id="7" name="Bille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4192" y="2060848"/>
            <a:ext cx="4214327" cy="2490284"/>
          </a:xfrm>
          <a:prstGeom prst="rect">
            <a:avLst/>
          </a:prstGeom>
        </p:spPr>
      </p:pic>
      <p:sp>
        <p:nvSpPr>
          <p:cNvPr id="4" name="Pladsholder til sidefod 3"/>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5" name="Pladsholder til slidenummer 4"/>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38</a:t>
            </a:fld>
            <a:endParaRPr lang="da-DK" dirty="0"/>
          </a:p>
        </p:txBody>
      </p:sp>
    </p:spTree>
    <p:extLst>
      <p:ext uri="{BB962C8B-B14F-4D97-AF65-F5344CB8AC3E}">
        <p14:creationId xmlns:p14="http://schemas.microsoft.com/office/powerpoint/2010/main" val="6740326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8086280" y="1772816"/>
            <a:ext cx="3590100" cy="1990787"/>
          </a:xfrm>
          <a:prstGeom prst="rect">
            <a:avLst/>
          </a:prstGeom>
          <a:effectLst>
            <a:outerShdw blurRad="203200" dist="38100" dir="2700000" algn="tl" rotWithShape="0">
              <a:prstClr val="black">
                <a:alpha val="40000"/>
              </a:prstClr>
            </a:outerShdw>
          </a:effectLst>
        </p:spPr>
      </p:pic>
      <p:sp>
        <p:nvSpPr>
          <p:cNvPr id="2" name="Titel 1"/>
          <p:cNvSpPr>
            <a:spLocks noGrp="1"/>
          </p:cNvSpPr>
          <p:nvPr>
            <p:ph type="title"/>
          </p:nvPr>
        </p:nvSpPr>
        <p:spPr/>
        <p:txBody>
          <a:bodyPr/>
          <a:lstStyle/>
          <a:p>
            <a:r>
              <a:rPr lang="da-DK" b="1" dirty="0" smtClean="0">
                <a:latin typeface="+mn-lt"/>
              </a:rPr>
              <a:t>18. Ny Energiaftale</a:t>
            </a:r>
            <a:endParaRPr lang="da-DK" b="1" dirty="0">
              <a:latin typeface="+mn-lt"/>
            </a:endParaRPr>
          </a:p>
        </p:txBody>
      </p:sp>
      <p:sp>
        <p:nvSpPr>
          <p:cNvPr id="6" name="Pladsholder til tekst 5"/>
          <p:cNvSpPr>
            <a:spLocks noGrp="1"/>
          </p:cNvSpPr>
          <p:nvPr>
            <p:ph type="body" sz="quarter" idx="13"/>
          </p:nvPr>
        </p:nvSpPr>
        <p:spPr>
          <a:xfrm>
            <a:off x="613542" y="1325307"/>
            <a:ext cx="7858722" cy="5040560"/>
          </a:xfrm>
        </p:spPr>
        <p:txBody>
          <a:bodyPr/>
          <a:lstStyle/>
          <a:p>
            <a:pPr lvl="0">
              <a:buClr>
                <a:schemeClr val="accent1"/>
              </a:buClr>
              <a:buNone/>
            </a:pPr>
            <a:r>
              <a:rPr lang="da-DK" sz="1400" dirty="0" smtClean="0"/>
              <a:t>Den 29. juni 2018 blev der indgået en ny Energiaftale. De for Forsyning Helsingør væsentligste punkter i aftalen kan resumeres som følger:</a:t>
            </a:r>
          </a:p>
          <a:p>
            <a:pPr lvl="0">
              <a:buClr>
                <a:schemeClr val="accent1"/>
              </a:buClr>
              <a:buNone/>
            </a:pPr>
            <a:endParaRPr lang="da-DK" sz="1400" dirty="0"/>
          </a:p>
          <a:p>
            <a:pPr marL="285750" indent="-285750">
              <a:buClr>
                <a:schemeClr val="accent1"/>
              </a:buClr>
              <a:buFont typeface="Wingdings" panose="05000000000000000000" pitchFamily="2" charset="2"/>
              <a:buChar char="§"/>
            </a:pPr>
            <a:r>
              <a:rPr lang="da-DK" sz="1400" b="1" dirty="0" smtClean="0"/>
              <a:t>Grønnere energi</a:t>
            </a:r>
          </a:p>
          <a:p>
            <a:pPr marL="645750" lvl="2" indent="-285750">
              <a:buClr>
                <a:schemeClr val="accent1"/>
              </a:buClr>
              <a:buFont typeface="Wingdings" panose="05000000000000000000" pitchFamily="2" charset="2"/>
              <a:buChar char="§"/>
            </a:pPr>
            <a:r>
              <a:rPr lang="da-DK" sz="1400" dirty="0" smtClean="0"/>
              <a:t>Energiaftalen har som mål, at Danmark kan dække 55 % af sit energibehov med vedvarende energi i 2030.</a:t>
            </a:r>
          </a:p>
          <a:p>
            <a:pPr marL="645750" lvl="2" indent="-285750">
              <a:buClr>
                <a:schemeClr val="accent1"/>
              </a:buClr>
              <a:buFont typeface="Wingdings" panose="05000000000000000000" pitchFamily="2" charset="2"/>
              <a:buChar char="§"/>
            </a:pPr>
            <a:r>
              <a:rPr lang="da-DK" sz="1400" dirty="0" smtClean="0"/>
              <a:t>Danmarks samlede CO2-udledninger skal reduceres med 10-11 mio. ton i 2030.</a:t>
            </a:r>
          </a:p>
          <a:p>
            <a:pPr marL="645750" lvl="2" indent="-285750">
              <a:buClr>
                <a:schemeClr val="accent1"/>
              </a:buClr>
              <a:buFont typeface="Wingdings" panose="05000000000000000000" pitchFamily="2" charset="2"/>
              <a:buChar char="§"/>
            </a:pPr>
            <a:r>
              <a:rPr lang="da-DK" sz="1400" dirty="0" smtClean="0"/>
              <a:t>Elektrificering af varmesektoren</a:t>
            </a:r>
          </a:p>
          <a:p>
            <a:pPr marL="285750" indent="-285750">
              <a:buClr>
                <a:schemeClr val="accent1"/>
              </a:buClr>
              <a:buFont typeface="Wingdings" panose="05000000000000000000" pitchFamily="2" charset="2"/>
              <a:buChar char="§"/>
            </a:pPr>
            <a:r>
              <a:rPr lang="da-DK" sz="1400" b="1" dirty="0" smtClean="0"/>
              <a:t>Billigere strøm</a:t>
            </a:r>
          </a:p>
          <a:p>
            <a:pPr marL="645750" lvl="2" indent="-285750">
              <a:buClr>
                <a:schemeClr val="accent1"/>
              </a:buClr>
              <a:buFont typeface="Wingdings" panose="05000000000000000000" pitchFamily="2" charset="2"/>
              <a:buChar char="§"/>
            </a:pPr>
            <a:r>
              <a:rPr lang="da-DK" sz="1400" dirty="0" smtClean="0"/>
              <a:t>Elvarmeafgiften lempes fra 30,7 øre/kWh til 15,5 øre/kWh fra 2021</a:t>
            </a:r>
          </a:p>
          <a:p>
            <a:pPr marL="645750" lvl="2" indent="-285750">
              <a:buClr>
                <a:schemeClr val="accent1"/>
              </a:buClr>
              <a:buFont typeface="Wingdings" panose="05000000000000000000" pitchFamily="2" charset="2"/>
              <a:buChar char="§"/>
            </a:pPr>
            <a:r>
              <a:rPr lang="da-DK" sz="1400" dirty="0" smtClean="0"/>
              <a:t>Elafgiften lempes fra 91,4 øre/kWh til 77,4 øre/kWh (2019-2025)</a:t>
            </a:r>
          </a:p>
          <a:p>
            <a:pPr marL="285750" indent="-285750">
              <a:buClr>
                <a:schemeClr val="accent1"/>
              </a:buClr>
              <a:buFont typeface="Wingdings" panose="05000000000000000000" pitchFamily="2" charset="2"/>
              <a:buChar char="§"/>
            </a:pPr>
            <a:r>
              <a:rPr lang="da-DK" sz="1400" b="1" dirty="0" smtClean="0"/>
              <a:t>Ny kurs for varmesektoren</a:t>
            </a:r>
          </a:p>
          <a:p>
            <a:pPr marL="645750" lvl="2" indent="-285750">
              <a:buClr>
                <a:schemeClr val="accent1"/>
              </a:buClr>
              <a:buFont typeface="Wingdings" panose="05000000000000000000" pitchFamily="2" charset="2"/>
              <a:buChar char="§"/>
            </a:pPr>
            <a:r>
              <a:rPr lang="da-DK" sz="1400" dirty="0" smtClean="0"/>
              <a:t>Produktionsbindinger i </a:t>
            </a:r>
            <a:r>
              <a:rPr lang="da-DK" sz="1400" dirty="0"/>
              <a:t>form af kraftvarmekrav og </a:t>
            </a:r>
            <a:r>
              <a:rPr lang="da-DK" sz="1400" dirty="0" smtClean="0"/>
              <a:t>brændselsbindingen</a:t>
            </a:r>
            <a:r>
              <a:rPr lang="da-DK" sz="1400" dirty="0"/>
              <a:t> </a:t>
            </a:r>
            <a:r>
              <a:rPr lang="da-DK" sz="1400" dirty="0" smtClean="0"/>
              <a:t>skal afskaffes – tidspunkt afhængig af størrelsen på det pågældende fjernvarmeområde. Det forventes, at de sidste produktionsbindinger er afskaffet senest i 2030. </a:t>
            </a:r>
          </a:p>
          <a:p>
            <a:pPr marL="645750" lvl="2" indent="-285750">
              <a:buClr>
                <a:schemeClr val="accent1"/>
              </a:buClr>
              <a:buFont typeface="Wingdings" panose="05000000000000000000" pitchFamily="2" charset="2"/>
              <a:buChar char="§"/>
            </a:pPr>
            <a:r>
              <a:rPr lang="da-DK" sz="1400" dirty="0" smtClean="0"/>
              <a:t>Stop for </a:t>
            </a:r>
            <a:r>
              <a:rPr lang="da-DK" sz="1400" b="1" u="sng" dirty="0" smtClean="0"/>
              <a:t>nye</a:t>
            </a:r>
            <a:r>
              <a:rPr lang="da-DK" sz="1400" dirty="0" smtClean="0"/>
              <a:t> forbrugerbindinger (tilslutningspligt) pr. 1. januar 2019.</a:t>
            </a:r>
          </a:p>
          <a:p>
            <a:pPr marL="645750" lvl="2" indent="-285750">
              <a:buClr>
                <a:schemeClr val="accent1"/>
              </a:buClr>
              <a:buFont typeface="Wingdings" panose="05000000000000000000" pitchFamily="2" charset="2"/>
              <a:buChar char="§"/>
            </a:pPr>
            <a:r>
              <a:rPr lang="da-DK" sz="1400" dirty="0" smtClean="0"/>
              <a:t>Analyse af konsekvensen af ophævelse af </a:t>
            </a:r>
            <a:r>
              <a:rPr lang="da-DK" sz="1400" b="1" dirty="0" smtClean="0"/>
              <a:t>eksisterende</a:t>
            </a:r>
            <a:r>
              <a:rPr lang="da-DK" sz="1400" dirty="0" smtClean="0"/>
              <a:t> forbrugerbindinger skal foretages forinden endelig afskaffelse.</a:t>
            </a:r>
          </a:p>
          <a:p>
            <a:pPr marL="645750" lvl="2" indent="-285750">
              <a:buClr>
                <a:schemeClr val="accent1"/>
              </a:buClr>
              <a:buFont typeface="Wingdings" panose="05000000000000000000" pitchFamily="2" charset="2"/>
              <a:buChar char="§"/>
            </a:pPr>
            <a:endParaRPr lang="da-DK" sz="1800" dirty="0" smtClean="0"/>
          </a:p>
          <a:p>
            <a:pPr>
              <a:buClr>
                <a:schemeClr val="accent1"/>
              </a:buClr>
              <a:buNone/>
            </a:pPr>
            <a:r>
              <a:rPr lang="da-DK" sz="1600" b="1" i="1" dirty="0"/>
              <a:t>Bestyrelsen tog orienteringen til efterretning</a:t>
            </a:r>
            <a:endParaRPr lang="da-DK" sz="1600" dirty="0" smtClean="0"/>
          </a:p>
          <a:p>
            <a:pPr marL="342900" lvl="0" indent="-342900">
              <a:buClr>
                <a:schemeClr val="accent1"/>
              </a:buClr>
              <a:buFont typeface="Wingdings" panose="05000000000000000000" pitchFamily="2" charset="2"/>
              <a:buChar char="§"/>
            </a:pPr>
            <a:endParaRPr lang="da-DK" sz="1800" dirty="0"/>
          </a:p>
        </p:txBody>
      </p:sp>
      <p:sp>
        <p:nvSpPr>
          <p:cNvPr id="4" name="Pladsholder til sidefod 3"/>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5" name="Pladsholder til slidenummer 4"/>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39</a:t>
            </a:fld>
            <a:endParaRPr lang="da-DK" dirty="0"/>
          </a:p>
        </p:txBody>
      </p:sp>
      <p:pic>
        <p:nvPicPr>
          <p:cNvPr id="9" name="Billede 8"/>
          <p:cNvPicPr>
            <a:picLocks noChangeAspect="1"/>
          </p:cNvPicPr>
          <p:nvPr/>
        </p:nvPicPr>
        <p:blipFill>
          <a:blip r:embed="rId3"/>
          <a:stretch>
            <a:fillRect/>
          </a:stretch>
        </p:blipFill>
        <p:spPr>
          <a:xfrm>
            <a:off x="8616280" y="3645024"/>
            <a:ext cx="3406559" cy="1982265"/>
          </a:xfrm>
          <a:prstGeom prst="rect">
            <a:avLst/>
          </a:prstGeom>
          <a:effectLst>
            <a:outerShdw blurRad="203200" dist="38100" dir="2700000" algn="tl" rotWithShape="0">
              <a:prstClr val="black">
                <a:alpha val="40000"/>
              </a:prstClr>
            </a:outerShdw>
          </a:effectLst>
        </p:spPr>
      </p:pic>
    </p:spTree>
    <p:extLst>
      <p:ext uri="{BB962C8B-B14F-4D97-AF65-F5344CB8AC3E}">
        <p14:creationId xmlns:p14="http://schemas.microsoft.com/office/powerpoint/2010/main" val="2560580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latin typeface="+mn-lt"/>
              </a:rPr>
              <a:t>1. Godkendelse af dagsorden</a:t>
            </a:r>
            <a:endParaRPr lang="da-DK" b="1" dirty="0">
              <a:latin typeface="+mn-lt"/>
            </a:endParaRPr>
          </a:p>
        </p:txBody>
      </p:sp>
      <p:sp>
        <p:nvSpPr>
          <p:cNvPr id="3" name="Pladsholder til indhold 2"/>
          <p:cNvSpPr>
            <a:spLocks noGrp="1"/>
          </p:cNvSpPr>
          <p:nvPr>
            <p:ph type="body" sz="quarter" idx="13"/>
          </p:nvPr>
        </p:nvSpPr>
        <p:spPr>
          <a:xfrm>
            <a:off x="958851" y="1844824"/>
            <a:ext cx="4802716" cy="3738414"/>
          </a:xfrm>
        </p:spPr>
        <p:txBody>
          <a:bodyPr/>
          <a:lstStyle/>
          <a:p>
            <a:pPr marL="342900" indent="-342900">
              <a:buClr>
                <a:schemeClr val="accent1">
                  <a:lumMod val="60000"/>
                  <a:lumOff val="40000"/>
                </a:schemeClr>
              </a:buClr>
              <a:buFont typeface="Wingdings" panose="05000000000000000000" pitchFamily="2" charset="2"/>
              <a:buChar char="§"/>
            </a:pPr>
            <a:r>
              <a:rPr lang="da-DK" dirty="0" smtClean="0"/>
              <a:t>Direktionen indstiller, at dagsordenen godkendes.</a:t>
            </a:r>
          </a:p>
          <a:p>
            <a:pPr marL="342900" indent="-342900">
              <a:buClr>
                <a:schemeClr val="accent1">
                  <a:lumMod val="60000"/>
                  <a:lumOff val="40000"/>
                </a:schemeClr>
              </a:buClr>
              <a:buFont typeface="Wingdings" panose="05000000000000000000" pitchFamily="2" charset="2"/>
              <a:buChar char="§"/>
            </a:pPr>
            <a:endParaRPr lang="da-DK" dirty="0"/>
          </a:p>
          <a:p>
            <a:pPr>
              <a:buClr>
                <a:schemeClr val="accent1">
                  <a:lumMod val="60000"/>
                  <a:lumOff val="40000"/>
                </a:schemeClr>
              </a:buClr>
              <a:buNone/>
            </a:pPr>
            <a:r>
              <a:rPr lang="da-DK" b="1" i="1" dirty="0"/>
              <a:t>Bestyrelsen godkendte dagsordenen.</a:t>
            </a:r>
          </a:p>
          <a:p>
            <a:pPr>
              <a:buClr>
                <a:schemeClr val="accent1">
                  <a:lumMod val="60000"/>
                  <a:lumOff val="40000"/>
                </a:schemeClr>
              </a:buClr>
              <a:buNone/>
            </a:pPr>
            <a:endParaRPr lang="da-DK" dirty="0" smtClean="0"/>
          </a:p>
        </p:txBody>
      </p:sp>
      <p:pic>
        <p:nvPicPr>
          <p:cNvPr id="7" name="Pladsholder til billede 6"/>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tretch>
            <a:fillRect/>
          </a:stretch>
        </p:blipFill>
        <p:spPr>
          <a:xfrm>
            <a:off x="6071289" y="1943296"/>
            <a:ext cx="5471584" cy="3639942"/>
          </a:xfrm>
        </p:spPr>
      </p:pic>
      <p:sp>
        <p:nvSpPr>
          <p:cNvPr id="4" name="Pladsholder til sidefod 3"/>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5" name="Pladsholder til slidenummer 4"/>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4</a:t>
            </a:fld>
            <a:endParaRPr lang="da-DK" dirty="0"/>
          </a:p>
        </p:txBody>
      </p:sp>
    </p:spTree>
    <p:extLst>
      <p:ext uri="{BB962C8B-B14F-4D97-AF65-F5344CB8AC3E}">
        <p14:creationId xmlns:p14="http://schemas.microsoft.com/office/powerpoint/2010/main" val="38178600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latin typeface="+mn-lt"/>
              </a:rPr>
              <a:t>19. Kundeservice - orientering</a:t>
            </a:r>
            <a:endParaRPr lang="da-DK" b="1" dirty="0">
              <a:latin typeface="+mn-lt"/>
            </a:endParaRPr>
          </a:p>
        </p:txBody>
      </p:sp>
      <p:sp>
        <p:nvSpPr>
          <p:cNvPr id="3" name="Pladsholder til tekst 2"/>
          <p:cNvSpPr>
            <a:spLocks noGrp="1"/>
          </p:cNvSpPr>
          <p:nvPr>
            <p:ph type="body" sz="quarter" idx="13"/>
          </p:nvPr>
        </p:nvSpPr>
        <p:spPr>
          <a:xfrm>
            <a:off x="958850" y="1916832"/>
            <a:ext cx="5977663" cy="4032448"/>
          </a:xfrm>
        </p:spPr>
        <p:txBody>
          <a:bodyPr/>
          <a:lstStyle/>
          <a:p>
            <a:r>
              <a:rPr lang="da-DK" dirty="0" smtClean="0"/>
              <a:t>Status pr. august 2018:</a:t>
            </a:r>
          </a:p>
          <a:p>
            <a:pPr marL="342900" indent="-342900">
              <a:buClr>
                <a:schemeClr val="accent1"/>
              </a:buClr>
              <a:buFont typeface="Wingdings" panose="05000000000000000000" pitchFamily="2" charset="2"/>
              <a:buChar char="§"/>
            </a:pPr>
            <a:r>
              <a:rPr lang="da-DK" sz="1600" dirty="0"/>
              <a:t>Der er fortsat mange opkald til </a:t>
            </a:r>
            <a:r>
              <a:rPr lang="da-DK" sz="1600" dirty="0" smtClean="0"/>
              <a:t>kundeservice, </a:t>
            </a:r>
            <a:r>
              <a:rPr lang="da-DK" sz="1600" dirty="0"/>
              <a:t>og frem til juli har der været lidt mere end 17.000 opkald. Dette er ca. 2.600 flere end i 2017 i samme </a:t>
            </a:r>
            <a:r>
              <a:rPr lang="da-DK" sz="1600" dirty="0" smtClean="0"/>
              <a:t>periode.</a:t>
            </a:r>
            <a:endParaRPr lang="da-DK" sz="1600" dirty="0"/>
          </a:p>
          <a:p>
            <a:pPr marL="342900" indent="-342900">
              <a:buClr>
                <a:schemeClr val="accent1"/>
              </a:buClr>
              <a:buFont typeface="Wingdings" panose="05000000000000000000" pitchFamily="2" charset="2"/>
              <a:buChar char="§"/>
            </a:pPr>
            <a:endParaRPr lang="da-DK" sz="1600" dirty="0"/>
          </a:p>
          <a:p>
            <a:pPr marL="342900" indent="-342900">
              <a:buClr>
                <a:schemeClr val="accent1"/>
              </a:buClr>
              <a:buFont typeface="Wingdings" panose="05000000000000000000" pitchFamily="2" charset="2"/>
              <a:buChar char="§"/>
            </a:pPr>
            <a:r>
              <a:rPr lang="da-DK" sz="1600" dirty="0" smtClean="0"/>
              <a:t>Der er fortsat længere ventetid end ønsket. Den </a:t>
            </a:r>
            <a:r>
              <a:rPr lang="da-DK" sz="1600" dirty="0"/>
              <a:t>gennemsnitlige ventetid har i </a:t>
            </a:r>
            <a:r>
              <a:rPr lang="da-DK" sz="1600" dirty="0" smtClean="0"/>
              <a:t>2018 </a:t>
            </a:r>
            <a:r>
              <a:rPr lang="da-DK" sz="1600" dirty="0"/>
              <a:t>været på 2 min. og 36 sekunder. I samme periode i 2017 var den 2 </a:t>
            </a:r>
            <a:r>
              <a:rPr lang="da-DK" sz="1600" dirty="0" smtClean="0"/>
              <a:t>min. </a:t>
            </a:r>
            <a:r>
              <a:rPr lang="da-DK" sz="1600" dirty="0"/>
              <a:t>og 1 </a:t>
            </a:r>
            <a:r>
              <a:rPr lang="da-DK" sz="1600" dirty="0" smtClean="0"/>
              <a:t>sekund.</a:t>
            </a:r>
            <a:endParaRPr lang="da-DK" sz="1600" dirty="0"/>
          </a:p>
          <a:p>
            <a:pPr marL="342900" indent="-342900">
              <a:buClr>
                <a:schemeClr val="accent1"/>
              </a:buClr>
              <a:buFont typeface="Wingdings" panose="05000000000000000000" pitchFamily="2" charset="2"/>
              <a:buChar char="§"/>
            </a:pPr>
            <a:endParaRPr lang="da-DK" sz="1600" dirty="0"/>
          </a:p>
          <a:p>
            <a:pPr marL="342900" indent="-342900">
              <a:buClr>
                <a:schemeClr val="accent1"/>
              </a:buClr>
              <a:buFont typeface="Wingdings" panose="05000000000000000000" pitchFamily="2" charset="2"/>
              <a:buChar char="§"/>
            </a:pPr>
            <a:r>
              <a:rPr lang="da-DK" sz="1600" dirty="0" smtClean="0"/>
              <a:t>Måden </a:t>
            </a:r>
            <a:r>
              <a:rPr lang="da-DK" sz="1600" dirty="0"/>
              <a:t>for </a:t>
            </a:r>
            <a:r>
              <a:rPr lang="da-DK" sz="1600" dirty="0" smtClean="0"/>
              <a:t>mailhenvendelser er blevet ændret, hvilket </a:t>
            </a:r>
            <a:r>
              <a:rPr lang="da-DK" sz="1600" dirty="0"/>
              <a:t>har </a:t>
            </a:r>
            <a:r>
              <a:rPr lang="da-DK" sz="1600" dirty="0" smtClean="0"/>
              <a:t>medført </a:t>
            </a:r>
            <a:r>
              <a:rPr lang="da-DK" sz="1600" dirty="0"/>
              <a:t>færre henvendelser via mails. </a:t>
            </a:r>
            <a:endParaRPr lang="da-DK" sz="1600" dirty="0" smtClean="0"/>
          </a:p>
          <a:p>
            <a:pPr>
              <a:buClr>
                <a:schemeClr val="accent1"/>
              </a:buClr>
              <a:buNone/>
            </a:pPr>
            <a:endParaRPr lang="da-DK" sz="1600" dirty="0"/>
          </a:p>
          <a:p>
            <a:pPr marL="342900" indent="-342900">
              <a:buClr>
                <a:schemeClr val="accent1"/>
              </a:buClr>
              <a:buFont typeface="Wingdings" panose="05000000000000000000" pitchFamily="2" charset="2"/>
              <a:buChar char="§"/>
            </a:pPr>
            <a:r>
              <a:rPr lang="da-DK" sz="1600" dirty="0" smtClean="0"/>
              <a:t>Der er blevet ryddet </a:t>
            </a:r>
            <a:r>
              <a:rPr lang="da-DK" sz="1600" dirty="0"/>
              <a:t>op i alle gamle ubesvarede mails, så der nu er ”rent” bord og mails besvares fra dag til dag.</a:t>
            </a:r>
          </a:p>
          <a:p>
            <a:pPr marL="702900" lvl="2" indent="-342900">
              <a:buFont typeface="Wingdings" panose="05000000000000000000" pitchFamily="2" charset="2"/>
              <a:buChar char="Ø"/>
            </a:pPr>
            <a:endParaRPr lang="da-DK" sz="1600" dirty="0"/>
          </a:p>
        </p:txBody>
      </p:sp>
      <p:sp>
        <p:nvSpPr>
          <p:cNvPr id="4" name="Pladsholder til sidefod 3"/>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5" name="Pladsholder til diasnummer 4"/>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40</a:t>
            </a:fld>
            <a:endParaRPr lang="da-DK" dirty="0"/>
          </a:p>
        </p:txBody>
      </p:sp>
      <p:pic>
        <p:nvPicPr>
          <p:cNvPr id="10" name="Billede 9"/>
          <p:cNvPicPr>
            <a:picLocks noChangeAspect="1"/>
          </p:cNvPicPr>
          <p:nvPr/>
        </p:nvPicPr>
        <p:blipFill>
          <a:blip r:embed="rId3"/>
          <a:stretch>
            <a:fillRect/>
          </a:stretch>
        </p:blipFill>
        <p:spPr>
          <a:xfrm>
            <a:off x="7176120" y="2852936"/>
            <a:ext cx="3640078" cy="1927100"/>
          </a:xfrm>
          <a:prstGeom prst="rect">
            <a:avLst/>
          </a:prstGeom>
        </p:spPr>
      </p:pic>
    </p:spTree>
    <p:extLst>
      <p:ext uri="{BB962C8B-B14F-4D97-AF65-F5344CB8AC3E}">
        <p14:creationId xmlns:p14="http://schemas.microsoft.com/office/powerpoint/2010/main" val="36025313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latin typeface="+mn-lt"/>
              </a:rPr>
              <a:t>19. Kundeservice - Statistik</a:t>
            </a:r>
            <a:endParaRPr lang="da-DK" b="1" dirty="0">
              <a:latin typeface="+mn-lt"/>
            </a:endParaRPr>
          </a:p>
        </p:txBody>
      </p:sp>
      <p:sp>
        <p:nvSpPr>
          <p:cNvPr id="4" name="Pladsholder til sidefod 3"/>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5" name="Pladsholder til diasnummer 4"/>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41</a:t>
            </a:fld>
            <a:endParaRPr lang="da-DK" dirty="0"/>
          </a:p>
        </p:txBody>
      </p:sp>
      <p:pic>
        <p:nvPicPr>
          <p:cNvPr id="3" name="Billede 2"/>
          <p:cNvPicPr>
            <a:picLocks noChangeAspect="1"/>
          </p:cNvPicPr>
          <p:nvPr/>
        </p:nvPicPr>
        <p:blipFill>
          <a:blip r:embed="rId3"/>
          <a:stretch>
            <a:fillRect/>
          </a:stretch>
        </p:blipFill>
        <p:spPr>
          <a:xfrm>
            <a:off x="960000" y="1412777"/>
            <a:ext cx="3987565" cy="3888431"/>
          </a:xfrm>
          <a:prstGeom prst="rect">
            <a:avLst/>
          </a:prstGeom>
        </p:spPr>
      </p:pic>
      <p:pic>
        <p:nvPicPr>
          <p:cNvPr id="6" name="Billede 5"/>
          <p:cNvPicPr>
            <a:picLocks noChangeAspect="1"/>
          </p:cNvPicPr>
          <p:nvPr/>
        </p:nvPicPr>
        <p:blipFill>
          <a:blip r:embed="rId4"/>
          <a:stretch>
            <a:fillRect/>
          </a:stretch>
        </p:blipFill>
        <p:spPr>
          <a:xfrm>
            <a:off x="5240420" y="1412777"/>
            <a:ext cx="6112164" cy="3888431"/>
          </a:xfrm>
          <a:prstGeom prst="rect">
            <a:avLst/>
          </a:prstGeom>
        </p:spPr>
      </p:pic>
    </p:spTree>
    <p:extLst>
      <p:ext uri="{BB962C8B-B14F-4D97-AF65-F5344CB8AC3E}">
        <p14:creationId xmlns:p14="http://schemas.microsoft.com/office/powerpoint/2010/main" val="4309474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0001" y="188641"/>
            <a:ext cx="10273151" cy="936103"/>
          </a:xfrm>
        </p:spPr>
        <p:txBody>
          <a:bodyPr/>
          <a:lstStyle/>
          <a:p>
            <a:r>
              <a:rPr lang="da-DK" b="1" dirty="0" smtClean="0">
                <a:latin typeface="+mn-lt"/>
              </a:rPr>
              <a:t>19. Kundeservice - Målerstatistik</a:t>
            </a:r>
            <a:endParaRPr lang="da-DK" b="1" dirty="0">
              <a:latin typeface="+mn-lt"/>
            </a:endParaRPr>
          </a:p>
        </p:txBody>
      </p:sp>
      <p:sp>
        <p:nvSpPr>
          <p:cNvPr id="4" name="Pladsholder til sidefod 3"/>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5" name="Pladsholder til diasnummer 4"/>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42</a:t>
            </a:fld>
            <a:endParaRPr lang="da-DK" dirty="0"/>
          </a:p>
        </p:txBody>
      </p:sp>
      <p:sp>
        <p:nvSpPr>
          <p:cNvPr id="3" name="Pladsholder til tekst 2"/>
          <p:cNvSpPr>
            <a:spLocks noGrp="1"/>
          </p:cNvSpPr>
          <p:nvPr>
            <p:ph sz="quarter" idx="15"/>
          </p:nvPr>
        </p:nvSpPr>
        <p:spPr>
          <a:xfrm>
            <a:off x="1112467" y="3783039"/>
            <a:ext cx="10273151" cy="2550374"/>
          </a:xfrm>
        </p:spPr>
        <p:txBody>
          <a:bodyPr/>
          <a:lstStyle/>
          <a:p>
            <a:pPr marL="285750" indent="-285750">
              <a:buClr>
                <a:schemeClr val="accent1"/>
              </a:buClr>
              <a:buFont typeface="Wingdings" panose="05000000000000000000" pitchFamily="2" charset="2"/>
              <a:buChar char="§"/>
            </a:pPr>
            <a:r>
              <a:rPr lang="da-DK" sz="1600" dirty="0"/>
              <a:t>Ovenstående viser statistikken fra </a:t>
            </a:r>
            <a:r>
              <a:rPr lang="da-DK" sz="1600" dirty="0" smtClean="0"/>
              <a:t>målersystemet, </a:t>
            </a:r>
            <a:r>
              <a:rPr lang="da-DK" sz="1600" dirty="0"/>
              <a:t>både hvad angår hvor mange der logger ind via web/pc, via </a:t>
            </a:r>
            <a:r>
              <a:rPr lang="da-DK" sz="1600" dirty="0" err="1" smtClean="0"/>
              <a:t>app</a:t>
            </a:r>
            <a:r>
              <a:rPr lang="da-DK" sz="1600" dirty="0" smtClean="0"/>
              <a:t>/smartphone, </a:t>
            </a:r>
            <a:r>
              <a:rPr lang="da-DK" sz="1600" dirty="0"/>
              <a:t>og hvor mange varslinger der udsendes</a:t>
            </a:r>
            <a:r>
              <a:rPr lang="da-DK" sz="1600" dirty="0" smtClean="0"/>
              <a:t>.</a:t>
            </a:r>
            <a:endParaRPr lang="da-DK" sz="1600" dirty="0"/>
          </a:p>
          <a:p>
            <a:pPr marL="285750" indent="-285750">
              <a:buClr>
                <a:schemeClr val="accent1"/>
              </a:buClr>
              <a:buFont typeface="Wingdings" panose="05000000000000000000" pitchFamily="2" charset="2"/>
              <a:buChar char="§"/>
            </a:pPr>
            <a:r>
              <a:rPr lang="da-DK" sz="1600" dirty="0"/>
              <a:t>I april 2018 </a:t>
            </a:r>
            <a:r>
              <a:rPr lang="da-DK" sz="1600" dirty="0" smtClean="0"/>
              <a:t>blev </a:t>
            </a:r>
            <a:r>
              <a:rPr lang="da-DK" sz="1600" dirty="0"/>
              <a:t>målersystemet opdateret med det nye </a:t>
            </a:r>
            <a:r>
              <a:rPr lang="da-DK" sz="1600" dirty="0" smtClean="0"/>
              <a:t>set-up </a:t>
            </a:r>
            <a:r>
              <a:rPr lang="da-DK" sz="1600" dirty="0"/>
              <a:t>fra vores </a:t>
            </a:r>
            <a:r>
              <a:rPr lang="da-DK" sz="1600" dirty="0" smtClean="0"/>
              <a:t>kundeafregningssystem - </a:t>
            </a:r>
            <a:r>
              <a:rPr lang="da-DK" sz="1600" dirty="0"/>
              <a:t>med nye samle- og </a:t>
            </a:r>
            <a:r>
              <a:rPr lang="da-DK" sz="1600" dirty="0" err="1"/>
              <a:t>underkundenr</a:t>
            </a:r>
            <a:r>
              <a:rPr lang="da-DK" sz="1600" dirty="0"/>
              <a:t>. mv</a:t>
            </a:r>
            <a:r>
              <a:rPr lang="da-DK" sz="1600" dirty="0" smtClean="0"/>
              <a:t>.</a:t>
            </a:r>
            <a:endParaRPr lang="da-DK" sz="1600" dirty="0"/>
          </a:p>
          <a:p>
            <a:pPr marL="285750" indent="-285750">
              <a:buClr>
                <a:schemeClr val="accent1"/>
              </a:buClr>
              <a:buFont typeface="Wingdings" panose="05000000000000000000" pitchFamily="2" charset="2"/>
              <a:buChar char="§"/>
            </a:pPr>
            <a:r>
              <a:rPr lang="da-DK" sz="1600" dirty="0"/>
              <a:t>Udover et fald i selve måneden (april 2018) hvor omlægningen sker og systemet er ude af drift, ser det ikke ud som om kunderne har svært ved at logge på med de nye </a:t>
            </a:r>
            <a:r>
              <a:rPr lang="da-DK" sz="1600" dirty="0" err="1"/>
              <a:t>kundenr</a:t>
            </a:r>
            <a:r>
              <a:rPr lang="da-DK" sz="1600" dirty="0"/>
              <a:t>. fra afregningssystemet, som skal benyttes</a:t>
            </a:r>
            <a:r>
              <a:rPr lang="da-DK" sz="1600" dirty="0" smtClean="0"/>
              <a:t>.</a:t>
            </a:r>
            <a:endParaRPr lang="da-DK" sz="1600" dirty="0"/>
          </a:p>
          <a:p>
            <a:pPr marL="285750" indent="-285750">
              <a:buClr>
                <a:schemeClr val="accent1"/>
              </a:buClr>
              <a:buFont typeface="Wingdings" panose="05000000000000000000" pitchFamily="2" charset="2"/>
              <a:buChar char="§"/>
            </a:pPr>
            <a:r>
              <a:rPr lang="da-DK" sz="1600" dirty="0"/>
              <a:t>Den tørre sommer ses klart i antallet af udsendte varslinger, som er vokset meget i maj, juni og juli. </a:t>
            </a:r>
            <a:endParaRPr lang="da-DK" sz="1600" dirty="0" smtClean="0"/>
          </a:p>
          <a:p>
            <a:pPr marL="285750" indent="-285750">
              <a:buClr>
                <a:schemeClr val="accent1"/>
              </a:buClr>
              <a:buFont typeface="Wingdings" panose="05000000000000000000" pitchFamily="2" charset="2"/>
              <a:buChar char="§"/>
            </a:pPr>
            <a:r>
              <a:rPr lang="da-DK" sz="1600" dirty="0" smtClean="0"/>
              <a:t>Kundetilfredshedsmåler fortsat ude af drift.</a:t>
            </a:r>
          </a:p>
          <a:p>
            <a:pPr>
              <a:buClr>
                <a:schemeClr val="accent1"/>
              </a:buClr>
              <a:buNone/>
            </a:pPr>
            <a:r>
              <a:rPr lang="da-DK" sz="1600" b="1" i="1" dirty="0" smtClean="0"/>
              <a:t>Bestyrelsen </a:t>
            </a:r>
            <a:r>
              <a:rPr lang="da-DK" sz="1600" b="1" i="1" dirty="0"/>
              <a:t>tog orienteringen til efterretning</a:t>
            </a:r>
            <a:endParaRPr lang="da-DK" sz="1600" dirty="0"/>
          </a:p>
          <a:p>
            <a:endParaRPr lang="da-DK" dirty="0"/>
          </a:p>
        </p:txBody>
      </p:sp>
      <p:pic>
        <p:nvPicPr>
          <p:cNvPr id="11" name="Billede 10"/>
          <p:cNvPicPr>
            <a:picLocks noChangeAspect="1"/>
          </p:cNvPicPr>
          <p:nvPr/>
        </p:nvPicPr>
        <p:blipFill>
          <a:blip r:embed="rId3"/>
          <a:stretch>
            <a:fillRect/>
          </a:stretch>
        </p:blipFill>
        <p:spPr>
          <a:xfrm>
            <a:off x="1415480" y="958022"/>
            <a:ext cx="6015938" cy="2717705"/>
          </a:xfrm>
          <a:prstGeom prst="rect">
            <a:avLst/>
          </a:prstGeom>
        </p:spPr>
      </p:pic>
    </p:spTree>
    <p:extLst>
      <p:ext uri="{BB962C8B-B14F-4D97-AF65-F5344CB8AC3E}">
        <p14:creationId xmlns:p14="http://schemas.microsoft.com/office/powerpoint/2010/main" val="1305352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5361" y="188641"/>
            <a:ext cx="10897792" cy="1445461"/>
          </a:xfrm>
        </p:spPr>
        <p:txBody>
          <a:bodyPr/>
          <a:lstStyle/>
          <a:p>
            <a:r>
              <a:rPr lang="da-DK" b="1" dirty="0" smtClean="0">
                <a:latin typeface="+mn-lt"/>
              </a:rPr>
              <a:t>20. Fornyelse af Helsingør Kraftvarmeværk</a:t>
            </a:r>
            <a:endParaRPr lang="da-DK" b="1" dirty="0">
              <a:latin typeface="+mn-lt"/>
            </a:endParaRPr>
          </a:p>
        </p:txBody>
      </p:sp>
      <p:sp>
        <p:nvSpPr>
          <p:cNvPr id="4" name="Pladsholder til tekst 3"/>
          <p:cNvSpPr>
            <a:spLocks noGrp="1"/>
          </p:cNvSpPr>
          <p:nvPr>
            <p:ph type="body" sz="quarter" idx="13"/>
          </p:nvPr>
        </p:nvSpPr>
        <p:spPr>
          <a:xfrm>
            <a:off x="263352" y="3335055"/>
            <a:ext cx="5341971" cy="2634201"/>
          </a:xfrm>
        </p:spPr>
        <p:txBody>
          <a:bodyPr/>
          <a:lstStyle/>
          <a:p>
            <a:r>
              <a:rPr lang="da-DK" sz="1800" b="1" u="sng" dirty="0" smtClean="0"/>
              <a:t>Milepæle:</a:t>
            </a:r>
          </a:p>
          <a:p>
            <a:endParaRPr lang="da-DK" sz="1800" dirty="0" smtClean="0"/>
          </a:p>
          <a:p>
            <a:pPr marL="342900" indent="-342900">
              <a:buClr>
                <a:schemeClr val="bg1"/>
              </a:buClr>
              <a:buFont typeface="Wingdings" panose="05000000000000000000" pitchFamily="2" charset="2"/>
              <a:buChar char="§"/>
            </a:pPr>
            <a:r>
              <a:rPr lang="da-DK" sz="1800" dirty="0" smtClean="0"/>
              <a:t>Start idriftsættelse – juni 2018</a:t>
            </a:r>
          </a:p>
          <a:p>
            <a:pPr>
              <a:buClr>
                <a:schemeClr val="bg1"/>
              </a:buClr>
              <a:buNone/>
            </a:pPr>
            <a:endParaRPr lang="da-DK" sz="1800" dirty="0" smtClean="0"/>
          </a:p>
          <a:p>
            <a:pPr marL="342900" indent="-342900">
              <a:buClr>
                <a:schemeClr val="bg1"/>
              </a:buClr>
              <a:buFont typeface="Wingdings" panose="05000000000000000000" pitchFamily="2" charset="2"/>
              <a:buChar char="§"/>
            </a:pPr>
            <a:r>
              <a:rPr lang="da-DK" sz="1800" dirty="0" smtClean="0"/>
              <a:t>Første flis til kedel – oprindeligt ultimo august 2018</a:t>
            </a:r>
          </a:p>
          <a:p>
            <a:pPr>
              <a:buClr>
                <a:schemeClr val="bg1"/>
              </a:buClr>
              <a:buNone/>
            </a:pPr>
            <a:r>
              <a:rPr lang="da-DK" sz="1800" dirty="0" smtClean="0"/>
              <a:t>		Rykkes til primo september  2018 </a:t>
            </a:r>
          </a:p>
          <a:p>
            <a:pPr>
              <a:buClr>
                <a:schemeClr val="bg1"/>
              </a:buClr>
              <a:buNone/>
            </a:pPr>
            <a:r>
              <a:rPr lang="da-DK" sz="1800" dirty="0" smtClean="0"/>
              <a:t>	</a:t>
            </a:r>
          </a:p>
          <a:p>
            <a:pPr marL="342900" indent="-342900">
              <a:buClr>
                <a:schemeClr val="bg1"/>
              </a:buClr>
              <a:buFont typeface="Wingdings" panose="05000000000000000000" pitchFamily="2" charset="2"/>
              <a:buChar char="§"/>
            </a:pPr>
            <a:r>
              <a:rPr lang="da-DK" sz="1800" dirty="0" smtClean="0"/>
              <a:t>Prøvedrift – ultimo nov., dec. 2018 og januar 2019</a:t>
            </a:r>
          </a:p>
          <a:p>
            <a:pPr marL="342900" indent="-342900">
              <a:buClr>
                <a:schemeClr val="bg1"/>
              </a:buClr>
              <a:buFont typeface="Wingdings" panose="05000000000000000000" pitchFamily="2" charset="2"/>
              <a:buChar char="§"/>
            </a:pPr>
            <a:endParaRPr lang="da-DK" sz="1800" dirty="0" smtClean="0"/>
          </a:p>
          <a:p>
            <a:pPr>
              <a:buClr>
                <a:schemeClr val="bg1"/>
              </a:buClr>
              <a:buNone/>
            </a:pPr>
            <a:r>
              <a:rPr lang="da-DK" sz="1600" b="1" i="1" dirty="0"/>
              <a:t>Bestyrelsen tog orienteringen til efterretning</a:t>
            </a:r>
            <a:endParaRPr lang="da-DK" sz="1600" dirty="0" smtClean="0"/>
          </a:p>
          <a:p>
            <a:pPr marL="342900" indent="-342900">
              <a:buClr>
                <a:schemeClr val="bg1"/>
              </a:buClr>
              <a:buFont typeface="Wingdings" panose="05000000000000000000" pitchFamily="2" charset="2"/>
              <a:buChar char="§"/>
            </a:pPr>
            <a:endParaRPr lang="da-DK" dirty="0"/>
          </a:p>
          <a:p>
            <a:endParaRPr lang="da-DK" dirty="0"/>
          </a:p>
        </p:txBody>
      </p:sp>
      <p:sp>
        <p:nvSpPr>
          <p:cNvPr id="5" name="Pladsholder til sidefod 4"/>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43</a:t>
            </a:fld>
            <a:endParaRPr lang="da-DK" dirty="0"/>
          </a:p>
        </p:txBody>
      </p:sp>
      <p:pic>
        <p:nvPicPr>
          <p:cNvPr id="3" name="Billede 2"/>
          <p:cNvPicPr>
            <a:picLocks noChangeAspect="1"/>
          </p:cNvPicPr>
          <p:nvPr/>
        </p:nvPicPr>
        <p:blipFill>
          <a:blip r:embed="rId2"/>
          <a:stretch>
            <a:fillRect/>
          </a:stretch>
        </p:blipFill>
        <p:spPr>
          <a:xfrm>
            <a:off x="5769494" y="1210631"/>
            <a:ext cx="6179556" cy="4248848"/>
          </a:xfrm>
          <a:prstGeom prst="rect">
            <a:avLst/>
          </a:prstGeom>
        </p:spPr>
      </p:pic>
      <p:pic>
        <p:nvPicPr>
          <p:cNvPr id="7" name="Billede 6"/>
          <p:cNvPicPr>
            <a:picLocks noChangeAspect="1"/>
          </p:cNvPicPr>
          <p:nvPr/>
        </p:nvPicPr>
        <p:blipFill>
          <a:blip r:embed="rId3"/>
          <a:stretch>
            <a:fillRect/>
          </a:stretch>
        </p:blipFill>
        <p:spPr>
          <a:xfrm>
            <a:off x="2080699" y="1243491"/>
            <a:ext cx="3606710" cy="2638083"/>
          </a:xfrm>
          <a:prstGeom prst="rect">
            <a:avLst/>
          </a:prstGeom>
        </p:spPr>
      </p:pic>
    </p:spTree>
    <p:extLst>
      <p:ext uri="{BB962C8B-B14F-4D97-AF65-F5344CB8AC3E}">
        <p14:creationId xmlns:p14="http://schemas.microsoft.com/office/powerpoint/2010/main" val="20429165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9" y="188641"/>
            <a:ext cx="10825784" cy="1445461"/>
          </a:xfrm>
        </p:spPr>
        <p:txBody>
          <a:bodyPr/>
          <a:lstStyle/>
          <a:p>
            <a:r>
              <a:rPr lang="da-DK" sz="3800" b="1" dirty="0" smtClean="0">
                <a:latin typeface="+mn-lt"/>
              </a:rPr>
              <a:t>21. Status nyt Driftscenter</a:t>
            </a:r>
            <a:endParaRPr lang="da-DK" sz="3800" b="1" dirty="0">
              <a:latin typeface="+mn-lt"/>
            </a:endParaRPr>
          </a:p>
        </p:txBody>
      </p:sp>
      <p:sp>
        <p:nvSpPr>
          <p:cNvPr id="3" name="Text Placeholder 2"/>
          <p:cNvSpPr>
            <a:spLocks noGrp="1"/>
          </p:cNvSpPr>
          <p:nvPr>
            <p:ph type="body" sz="quarter" idx="13"/>
          </p:nvPr>
        </p:nvSpPr>
        <p:spPr>
          <a:xfrm>
            <a:off x="407369" y="1268760"/>
            <a:ext cx="5184575" cy="5400600"/>
          </a:xfrm>
        </p:spPr>
        <p:txBody>
          <a:bodyPr/>
          <a:lstStyle/>
          <a:p>
            <a:r>
              <a:rPr lang="da-DK" sz="1800" b="1" u="sng" dirty="0" smtClean="0"/>
              <a:t>Tidsplanen</a:t>
            </a:r>
          </a:p>
          <a:p>
            <a:pPr marL="342900" indent="-342900">
              <a:buClr>
                <a:schemeClr val="accent1"/>
              </a:buClr>
              <a:buFont typeface="Wingdings" panose="05000000000000000000" pitchFamily="2" charset="2"/>
              <a:buChar char="§"/>
            </a:pPr>
            <a:r>
              <a:rPr lang="da-DK" sz="1800" dirty="0" err="1" smtClean="0"/>
              <a:t>BAM´s</a:t>
            </a:r>
            <a:r>
              <a:rPr lang="da-DK" sz="1800" dirty="0" smtClean="0"/>
              <a:t> aflevering er aftalt til 28. september 2018</a:t>
            </a:r>
          </a:p>
          <a:p>
            <a:pPr marL="342900" indent="-342900">
              <a:buClr>
                <a:schemeClr val="accent1"/>
              </a:buClr>
              <a:buFont typeface="Wingdings" panose="05000000000000000000" pitchFamily="2" charset="2"/>
              <a:buChar char="§"/>
            </a:pPr>
            <a:r>
              <a:rPr lang="da-DK" sz="1800" dirty="0" smtClean="0"/>
              <a:t>Mangelafhjælpning i perioden okt. – nov. 2018</a:t>
            </a:r>
          </a:p>
          <a:p>
            <a:pPr marL="342900" indent="-342900">
              <a:buClr>
                <a:schemeClr val="accent1"/>
              </a:buClr>
              <a:buFont typeface="Wingdings" panose="05000000000000000000" pitchFamily="2" charset="2"/>
              <a:buChar char="§"/>
            </a:pPr>
            <a:r>
              <a:rPr lang="da-DK" sz="1800" dirty="0" smtClean="0"/>
              <a:t>FH installationer </a:t>
            </a:r>
            <a:r>
              <a:rPr lang="da-DK" sz="1800" dirty="0" err="1" smtClean="0"/>
              <a:t>o.lign</a:t>
            </a:r>
            <a:r>
              <a:rPr lang="da-DK" sz="1800" dirty="0" smtClean="0"/>
              <a:t>. okt. – nov. 2018</a:t>
            </a:r>
          </a:p>
          <a:p>
            <a:pPr marL="342900" indent="-342900">
              <a:buClr>
                <a:schemeClr val="accent1"/>
              </a:buClr>
              <a:buFont typeface="Wingdings" panose="05000000000000000000" pitchFamily="2" charset="2"/>
              <a:buChar char="§"/>
            </a:pPr>
            <a:r>
              <a:rPr lang="da-DK" sz="1800" dirty="0" smtClean="0"/>
              <a:t>Flytteproces for driften forventes at ske okt.- dec. 2018</a:t>
            </a:r>
          </a:p>
          <a:p>
            <a:pPr marL="342900" indent="-342900">
              <a:buClr>
                <a:schemeClr val="accent1"/>
              </a:buClr>
              <a:buFont typeface="Wingdings" panose="05000000000000000000" pitchFamily="2" charset="2"/>
              <a:buChar char="§"/>
            </a:pPr>
            <a:r>
              <a:rPr lang="da-DK" sz="1800" dirty="0" smtClean="0"/>
              <a:t>Administration forventes at flytte december 2018</a:t>
            </a:r>
          </a:p>
          <a:p>
            <a:pPr marL="342900" indent="-342900">
              <a:buFont typeface="Arial" panose="020B0604020202020204" pitchFamily="34" charset="0"/>
              <a:buChar char="•"/>
            </a:pPr>
            <a:endParaRPr lang="da-DK" sz="1800" dirty="0" smtClean="0"/>
          </a:p>
          <a:p>
            <a:pPr>
              <a:buNone/>
            </a:pPr>
            <a:r>
              <a:rPr lang="da-DK" sz="1800" b="1" u="sng" dirty="0" smtClean="0"/>
              <a:t>Økonomi</a:t>
            </a:r>
          </a:p>
          <a:p>
            <a:pPr marL="285750" indent="-285750">
              <a:buClr>
                <a:schemeClr val="accent1"/>
              </a:buClr>
              <a:buFont typeface="Wingdings" panose="05000000000000000000" pitchFamily="2" charset="2"/>
              <a:buChar char="§"/>
            </a:pPr>
            <a:r>
              <a:rPr lang="da-DK" sz="1800" dirty="0" smtClean="0"/>
              <a:t>UFO: 10 mio. kr.</a:t>
            </a:r>
          </a:p>
          <a:p>
            <a:pPr marL="285750" indent="-285750">
              <a:buClr>
                <a:schemeClr val="accent1"/>
              </a:buClr>
              <a:buFont typeface="Wingdings" panose="05000000000000000000" pitchFamily="2" charset="2"/>
              <a:buChar char="§"/>
            </a:pPr>
            <a:r>
              <a:rPr lang="da-DK" sz="1800" dirty="0" smtClean="0"/>
              <a:t>UFO / risiko opgjort til 8,5 mio. kr.</a:t>
            </a:r>
          </a:p>
          <a:p>
            <a:pPr marL="285750" indent="-285750">
              <a:buClr>
                <a:schemeClr val="accent1"/>
              </a:buClr>
              <a:buFont typeface="Wingdings" panose="05000000000000000000" pitchFamily="2" charset="2"/>
              <a:buChar char="§"/>
            </a:pPr>
            <a:r>
              <a:rPr lang="da-DK" sz="1800" dirty="0" smtClean="0"/>
              <a:t>Betalt på UFO: 3,9 mio. kr. / godkendte ekstra regninger udgør pt. 5,9 mio. kr.</a:t>
            </a:r>
          </a:p>
          <a:p>
            <a:pPr marL="285750" indent="-285750">
              <a:buClr>
                <a:schemeClr val="accent1"/>
              </a:buClr>
              <a:buFont typeface="Wingdings" panose="05000000000000000000" pitchFamily="2" charset="2"/>
              <a:buChar char="§"/>
            </a:pPr>
            <a:r>
              <a:rPr lang="da-DK" sz="1800" dirty="0" smtClean="0"/>
              <a:t>Der pågår en forsikringssag på projekteringsfejl i forbindelse med elevatordøre.</a:t>
            </a:r>
          </a:p>
          <a:p>
            <a:pPr marL="285750" indent="-285750">
              <a:buClr>
                <a:schemeClr val="accent1"/>
              </a:buClr>
              <a:buFont typeface="Wingdings" panose="05000000000000000000" pitchFamily="2" charset="2"/>
              <a:buChar char="§"/>
            </a:pPr>
            <a:endParaRPr lang="da-DK" sz="1800" dirty="0" smtClean="0"/>
          </a:p>
          <a:p>
            <a:pPr>
              <a:buClr>
                <a:schemeClr val="accent1"/>
              </a:buClr>
              <a:buNone/>
            </a:pPr>
            <a:r>
              <a:rPr lang="da-DK" sz="1800" b="1" i="1" dirty="0"/>
              <a:t>Bestyrelsen tog orienteringen til </a:t>
            </a:r>
            <a:r>
              <a:rPr lang="da-DK" sz="1800" b="1" i="1" dirty="0" smtClean="0"/>
              <a:t>efterretning.</a:t>
            </a:r>
            <a:endParaRPr lang="da-DK" sz="1800" dirty="0" smtClean="0"/>
          </a:p>
          <a:p>
            <a:pPr>
              <a:buClr>
                <a:schemeClr val="accent1"/>
              </a:buClr>
              <a:buNone/>
            </a:pPr>
            <a:endParaRPr lang="da-DK" sz="1800" dirty="0"/>
          </a:p>
        </p:txBody>
      </p:sp>
      <p:pic>
        <p:nvPicPr>
          <p:cNvPr id="10" name="Billede 9"/>
          <p:cNvPicPr>
            <a:picLocks noChangeAspect="1"/>
          </p:cNvPicPr>
          <p:nvPr/>
        </p:nvPicPr>
        <p:blipFill>
          <a:blip r:embed="rId3"/>
          <a:stretch>
            <a:fillRect/>
          </a:stretch>
        </p:blipFill>
        <p:spPr>
          <a:xfrm>
            <a:off x="5591944" y="188640"/>
            <a:ext cx="6312024" cy="2664295"/>
          </a:xfrm>
          <a:prstGeom prst="rect">
            <a:avLst/>
          </a:prstGeom>
        </p:spPr>
      </p:pic>
      <p:pic>
        <p:nvPicPr>
          <p:cNvPr id="4" name="Billede 3"/>
          <p:cNvPicPr>
            <a:picLocks noChangeAspect="1"/>
          </p:cNvPicPr>
          <p:nvPr/>
        </p:nvPicPr>
        <p:blipFill>
          <a:blip r:embed="rId4"/>
          <a:stretch>
            <a:fillRect/>
          </a:stretch>
        </p:blipFill>
        <p:spPr>
          <a:xfrm>
            <a:off x="6381128" y="2852935"/>
            <a:ext cx="5477254" cy="3770434"/>
          </a:xfrm>
          <a:prstGeom prst="rect">
            <a:avLst/>
          </a:prstGeom>
        </p:spPr>
      </p:pic>
      <p:sp>
        <p:nvSpPr>
          <p:cNvPr id="5" name="Pladsholder til sidefod 4"/>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44</a:t>
            </a:fld>
            <a:endParaRPr lang="da-DK" dirty="0"/>
          </a:p>
        </p:txBody>
      </p:sp>
    </p:spTree>
    <p:extLst>
      <p:ext uri="{BB962C8B-B14F-4D97-AF65-F5344CB8AC3E}">
        <p14:creationId xmlns:p14="http://schemas.microsoft.com/office/powerpoint/2010/main" val="36593745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59999" y="548680"/>
            <a:ext cx="10273153" cy="1085422"/>
          </a:xfrm>
        </p:spPr>
        <p:txBody>
          <a:bodyPr/>
          <a:lstStyle/>
          <a:p>
            <a:r>
              <a:rPr lang="da-DK" b="1" dirty="0" smtClean="0">
                <a:latin typeface="+mn-lt"/>
              </a:rPr>
              <a:t>22. Øvrige bestyrelsesmøder </a:t>
            </a:r>
            <a:r>
              <a:rPr lang="da-DK" sz="3600" dirty="0"/>
              <a:t/>
            </a:r>
            <a:br>
              <a:rPr lang="da-DK" sz="3600" dirty="0"/>
            </a:br>
            <a:r>
              <a:rPr lang="da-DK" sz="3600" dirty="0" smtClean="0"/>
              <a:t>	</a:t>
            </a:r>
            <a:endParaRPr lang="da-DK" sz="2000" dirty="0"/>
          </a:p>
        </p:txBody>
      </p:sp>
      <p:sp>
        <p:nvSpPr>
          <p:cNvPr id="5" name="Pladsholder til sidefod 4"/>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45</a:t>
            </a:fld>
            <a:endParaRPr lang="da-DK" dirty="0"/>
          </a:p>
        </p:txBody>
      </p:sp>
      <p:graphicFrame>
        <p:nvGraphicFramePr>
          <p:cNvPr id="4" name="Pladsholder til indhold 3"/>
          <p:cNvGraphicFramePr>
            <a:graphicFrameLocks noGrp="1"/>
          </p:cNvGraphicFramePr>
          <p:nvPr>
            <p:ph sz="quarter" idx="15"/>
            <p:extLst>
              <p:ext uri="{D42A27DB-BD31-4B8C-83A1-F6EECF244321}">
                <p14:modId xmlns:p14="http://schemas.microsoft.com/office/powerpoint/2010/main" val="1060529155"/>
              </p:ext>
            </p:extLst>
          </p:nvPr>
        </p:nvGraphicFramePr>
        <p:xfrm>
          <a:off x="960438" y="2166938"/>
          <a:ext cx="10272712"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ktangel 2"/>
          <p:cNvSpPr/>
          <p:nvPr/>
        </p:nvSpPr>
        <p:spPr>
          <a:xfrm>
            <a:off x="959999" y="5411244"/>
            <a:ext cx="4468724" cy="369332"/>
          </a:xfrm>
          <a:prstGeom prst="rect">
            <a:avLst/>
          </a:prstGeom>
        </p:spPr>
        <p:txBody>
          <a:bodyPr wrap="none">
            <a:spAutoFit/>
          </a:bodyPr>
          <a:lstStyle/>
          <a:p>
            <a:r>
              <a:rPr lang="da-DK" b="1" i="1" dirty="0"/>
              <a:t>Bestyrelsen tog orienteringen til efterretning</a:t>
            </a:r>
            <a:endParaRPr lang="da-DK" dirty="0"/>
          </a:p>
        </p:txBody>
      </p:sp>
    </p:spTree>
    <p:extLst>
      <p:ext uri="{BB962C8B-B14F-4D97-AF65-F5344CB8AC3E}">
        <p14:creationId xmlns:p14="http://schemas.microsoft.com/office/powerpoint/2010/main" val="37661248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latin typeface="+mn-lt"/>
              </a:rPr>
              <a:t>23. Fravigelse af tavshedspligt</a:t>
            </a:r>
            <a:endParaRPr lang="da-DK" b="1" dirty="0">
              <a:latin typeface="+mn-lt"/>
            </a:endParaRPr>
          </a:p>
        </p:txBody>
      </p:sp>
      <p:sp>
        <p:nvSpPr>
          <p:cNvPr id="4" name="Pladsholder til tekst 3"/>
          <p:cNvSpPr>
            <a:spLocks noGrp="1"/>
          </p:cNvSpPr>
          <p:nvPr>
            <p:ph type="body" sz="quarter" idx="13"/>
          </p:nvPr>
        </p:nvSpPr>
        <p:spPr>
          <a:xfrm>
            <a:off x="958850" y="2166938"/>
            <a:ext cx="6793334" cy="3416300"/>
          </a:xfrm>
        </p:spPr>
        <p:txBody>
          <a:bodyPr/>
          <a:lstStyle/>
          <a:p>
            <a:pPr>
              <a:buClr>
                <a:schemeClr val="accent1"/>
              </a:buClr>
              <a:buNone/>
            </a:pPr>
            <a:r>
              <a:rPr lang="da-DK" dirty="0"/>
              <a:t>Bestyrelsen skal beslutte, hvilke dagsordenpunkter tavshedspligten skal fraviges.</a:t>
            </a:r>
          </a:p>
          <a:p>
            <a:r>
              <a:rPr lang="da-DK" dirty="0"/>
              <a:t>  </a:t>
            </a:r>
          </a:p>
          <a:p>
            <a:r>
              <a:rPr lang="da-DK" b="1" dirty="0"/>
              <a:t>Formand og direktion indstiller</a:t>
            </a:r>
            <a:r>
              <a:rPr lang="da-DK" dirty="0"/>
              <a:t>, at </a:t>
            </a:r>
          </a:p>
          <a:p>
            <a:pPr marL="342900" lvl="0" indent="-342900">
              <a:buClr>
                <a:schemeClr val="accent1"/>
              </a:buClr>
              <a:buFont typeface="Wingdings" panose="05000000000000000000" pitchFamily="2" charset="2"/>
              <a:buChar char="§"/>
            </a:pPr>
            <a:r>
              <a:rPr lang="da-DK" dirty="0"/>
              <a:t>Tavshedspligten </a:t>
            </a:r>
            <a:r>
              <a:rPr lang="da-DK" dirty="0" smtClean="0"/>
              <a:t>fraviges med undtagelse af punkt 4, 5, 9, og 10. For så vidt angår punkt 4 udarbejdes dog et resumé. </a:t>
            </a:r>
          </a:p>
          <a:p>
            <a:pPr marL="342900" lvl="0" indent="-342900">
              <a:buClr>
                <a:schemeClr val="accent1"/>
              </a:buClr>
              <a:buFont typeface="Wingdings" panose="05000000000000000000" pitchFamily="2" charset="2"/>
              <a:buChar char="§"/>
            </a:pPr>
            <a:endParaRPr lang="da-DK" dirty="0"/>
          </a:p>
          <a:p>
            <a:pPr lvl="0">
              <a:buClr>
                <a:schemeClr val="accent1"/>
              </a:buClr>
              <a:buNone/>
            </a:pPr>
            <a:r>
              <a:rPr lang="da-DK" b="1" i="1" dirty="0"/>
              <a:t>Bestyrelsen </a:t>
            </a:r>
            <a:r>
              <a:rPr lang="da-DK" b="1" i="1" dirty="0" smtClean="0"/>
              <a:t>tiltrådte indstillingen.</a:t>
            </a:r>
            <a:endParaRPr lang="da-DK" dirty="0" smtClean="0"/>
          </a:p>
        </p:txBody>
      </p:sp>
      <p:pic>
        <p:nvPicPr>
          <p:cNvPr id="7" name="Pladsholder til billede 6"/>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1196" b="11196"/>
          <a:stretch>
            <a:fillRect/>
          </a:stretch>
        </p:blipFill>
        <p:spPr>
          <a:xfrm>
            <a:off x="7824192" y="2166938"/>
            <a:ext cx="3408959" cy="3416300"/>
          </a:xfrm>
        </p:spPr>
      </p:pic>
      <p:sp>
        <p:nvSpPr>
          <p:cNvPr id="5" name="Pladsholder til sidefod 4"/>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46</a:t>
            </a:fld>
            <a:endParaRPr lang="da-DK" dirty="0"/>
          </a:p>
        </p:txBody>
      </p:sp>
    </p:spTree>
    <p:extLst>
      <p:ext uri="{BB962C8B-B14F-4D97-AF65-F5344CB8AC3E}">
        <p14:creationId xmlns:p14="http://schemas.microsoft.com/office/powerpoint/2010/main" val="14290419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latin typeface="+mn-lt"/>
              </a:rPr>
              <a:t>24. Kommunikation</a:t>
            </a:r>
            <a:endParaRPr lang="da-DK" b="1" dirty="0">
              <a:latin typeface="+mn-lt"/>
            </a:endParaRPr>
          </a:p>
        </p:txBody>
      </p:sp>
      <p:sp>
        <p:nvSpPr>
          <p:cNvPr id="5" name="Pladsholder til sidefod 4"/>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47</a:t>
            </a:fld>
            <a:endParaRPr lang="da-DK" dirty="0"/>
          </a:p>
        </p:txBody>
      </p:sp>
      <p:sp>
        <p:nvSpPr>
          <p:cNvPr id="7" name="Pladsholder til tekst 6"/>
          <p:cNvSpPr>
            <a:spLocks noGrp="1"/>
          </p:cNvSpPr>
          <p:nvPr>
            <p:ph sz="quarter" idx="15"/>
          </p:nvPr>
        </p:nvSpPr>
        <p:spPr/>
        <p:txBody>
          <a:bodyPr/>
          <a:lstStyle/>
          <a:p>
            <a:pPr lvl="1">
              <a:buClr>
                <a:schemeClr val="accent1"/>
              </a:buClr>
              <a:buFont typeface="Wingdings" panose="05000000000000000000" pitchFamily="2" charset="2"/>
              <a:buChar char="§"/>
            </a:pPr>
            <a:r>
              <a:rPr lang="da-DK" dirty="0"/>
              <a:t>Formand og </a:t>
            </a:r>
            <a:r>
              <a:rPr lang="da-DK" dirty="0" smtClean="0"/>
              <a:t>Direktion </a:t>
            </a:r>
            <a:r>
              <a:rPr lang="da-DK" dirty="0"/>
              <a:t>vil fremlægge forslag til kommunikation, som anbefales offentliggjort på baggrund af bestyrelsesmødet</a:t>
            </a:r>
            <a:r>
              <a:rPr lang="da-DK" dirty="0" smtClean="0"/>
              <a:t>.</a:t>
            </a:r>
          </a:p>
          <a:p>
            <a:pPr lvl="1">
              <a:buClr>
                <a:schemeClr val="accent1"/>
              </a:buClr>
              <a:buFont typeface="Wingdings" panose="05000000000000000000" pitchFamily="2" charset="2"/>
              <a:buChar char="§"/>
            </a:pPr>
            <a:endParaRPr lang="da-DK" dirty="0"/>
          </a:p>
          <a:p>
            <a:pPr marL="0" lvl="1" indent="0">
              <a:buClr>
                <a:schemeClr val="accent1"/>
              </a:buClr>
              <a:buNone/>
            </a:pPr>
            <a:r>
              <a:rPr lang="da-DK" b="1" i="1" dirty="0" smtClean="0"/>
              <a:t>Der vil blive lavet presseudmelding vedr. første spadestik på Snekkersten Vandværk samt ændring af struktur for affaldsgebyrordning. Endvidere udsendes information om dampblæsning på Helsingør Kraftvarmeværk grundet den støj, som dette medfører. </a:t>
            </a:r>
            <a:endParaRPr lang="da-DK" b="1" i="1" dirty="0"/>
          </a:p>
          <a:p>
            <a:pPr marL="342900" lvl="0" indent="-342900">
              <a:buClr>
                <a:schemeClr val="accent1"/>
              </a:buClr>
              <a:buFont typeface="Wingdings" panose="05000000000000000000" pitchFamily="2" charset="2"/>
              <a:buChar char="§"/>
            </a:pPr>
            <a:endParaRPr lang="da-DK" dirty="0"/>
          </a:p>
        </p:txBody>
      </p:sp>
    </p:spTree>
    <p:extLst>
      <p:ext uri="{BB962C8B-B14F-4D97-AF65-F5344CB8AC3E}">
        <p14:creationId xmlns:p14="http://schemas.microsoft.com/office/powerpoint/2010/main" val="38377721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latin typeface="+mn-lt"/>
              </a:rPr>
              <a:t>25. Mødeplan 2018 – forslag mødeplan 2019</a:t>
            </a:r>
            <a:endParaRPr lang="da-DK" b="1" dirty="0">
              <a:latin typeface="+mn-lt"/>
            </a:endParaRPr>
          </a:p>
        </p:txBody>
      </p:sp>
      <p:sp>
        <p:nvSpPr>
          <p:cNvPr id="4" name="Pladsholder til tekst 3"/>
          <p:cNvSpPr>
            <a:spLocks noGrp="1"/>
          </p:cNvSpPr>
          <p:nvPr>
            <p:ph type="body" sz="quarter" idx="13"/>
          </p:nvPr>
        </p:nvSpPr>
        <p:spPr>
          <a:xfrm>
            <a:off x="695400" y="1412776"/>
            <a:ext cx="6120680" cy="4536504"/>
          </a:xfrm>
        </p:spPr>
        <p:txBody>
          <a:bodyPr/>
          <a:lstStyle/>
          <a:p>
            <a:r>
              <a:rPr lang="da-DK" sz="1400" dirty="0"/>
              <a:t>Følgende bestyrelsesmøder er aftalt for </a:t>
            </a:r>
            <a:r>
              <a:rPr lang="da-DK" sz="1400" dirty="0" smtClean="0"/>
              <a:t>alle selskaber i 2018:</a:t>
            </a:r>
          </a:p>
          <a:p>
            <a:endParaRPr lang="da-DK" sz="1400" dirty="0"/>
          </a:p>
          <a:p>
            <a:pPr marL="342900" indent="-342900">
              <a:buClr>
                <a:schemeClr val="accent1"/>
              </a:buClr>
              <a:buFont typeface="Wingdings" panose="05000000000000000000" pitchFamily="2" charset="2"/>
              <a:buChar char="§"/>
            </a:pPr>
            <a:r>
              <a:rPr lang="da-DK" sz="1400" dirty="0" smtClean="0"/>
              <a:t>15</a:t>
            </a:r>
            <a:r>
              <a:rPr lang="da-DK" sz="1400" dirty="0"/>
              <a:t>. november 2018 kl. </a:t>
            </a:r>
            <a:r>
              <a:rPr lang="da-DK" sz="1400" dirty="0" smtClean="0"/>
              <a:t>15.15-17.45 – </a:t>
            </a:r>
            <a:r>
              <a:rPr lang="da-DK" sz="1400" dirty="0" smtClean="0">
                <a:solidFill>
                  <a:srgbClr val="FF0000"/>
                </a:solidFill>
              </a:rPr>
              <a:t>ændres til kl. 8.30-16.00</a:t>
            </a:r>
            <a:endParaRPr lang="da-DK" sz="1400" dirty="0">
              <a:solidFill>
                <a:srgbClr val="FF0000"/>
              </a:solidFill>
            </a:endParaRPr>
          </a:p>
          <a:p>
            <a:pPr marL="342900" indent="-342900">
              <a:buClr>
                <a:schemeClr val="accent1"/>
              </a:buClr>
              <a:buFont typeface="Wingdings" panose="05000000000000000000" pitchFamily="2" charset="2"/>
              <a:buChar char="§"/>
            </a:pPr>
            <a:r>
              <a:rPr lang="da-DK" sz="1400" dirty="0" smtClean="0"/>
              <a:t>6</a:t>
            </a:r>
            <a:r>
              <a:rPr lang="da-DK" sz="1400" dirty="0"/>
              <a:t>. december 2018 kl. </a:t>
            </a:r>
            <a:r>
              <a:rPr lang="da-DK" sz="1400" dirty="0" smtClean="0"/>
              <a:t>13.15-15.45</a:t>
            </a:r>
            <a:endParaRPr lang="da-DK" sz="1400" dirty="0"/>
          </a:p>
          <a:p>
            <a:endParaRPr lang="da-DK" sz="1400" dirty="0" smtClean="0"/>
          </a:p>
          <a:p>
            <a:r>
              <a:rPr lang="da-DK" sz="1400" b="1" dirty="0" smtClean="0"/>
              <a:t>Forslag til mødeplan 2019:</a:t>
            </a:r>
          </a:p>
          <a:p>
            <a:pPr marL="342900" indent="-342900">
              <a:buClr>
                <a:schemeClr val="accent1"/>
              </a:buClr>
              <a:buFont typeface="Wingdings" panose="05000000000000000000" pitchFamily="2" charset="2"/>
              <a:buChar char="§"/>
            </a:pPr>
            <a:r>
              <a:rPr lang="da-DK" sz="1400" dirty="0" smtClean="0"/>
              <a:t>Tirsdag 30. april 2019 – kl. 14.30-17</a:t>
            </a:r>
          </a:p>
          <a:p>
            <a:pPr marL="342900" indent="-342900">
              <a:buClr>
                <a:schemeClr val="accent1"/>
              </a:buClr>
              <a:buFont typeface="Wingdings" panose="05000000000000000000" pitchFamily="2" charset="2"/>
              <a:buChar char="§"/>
            </a:pPr>
            <a:r>
              <a:rPr lang="da-DK" sz="1400" dirty="0" smtClean="0"/>
              <a:t>Torsdag 20. juni 2019 – </a:t>
            </a:r>
            <a:r>
              <a:rPr lang="da-DK" sz="1400" dirty="0"/>
              <a:t>kl. </a:t>
            </a:r>
            <a:r>
              <a:rPr lang="da-DK" sz="1400" dirty="0" smtClean="0"/>
              <a:t>14.30-17 - </a:t>
            </a:r>
            <a:r>
              <a:rPr lang="da-DK" sz="1400" dirty="0" smtClean="0">
                <a:solidFill>
                  <a:srgbClr val="FF0000"/>
                </a:solidFill>
              </a:rPr>
              <a:t>ændres til 19. juni 2019</a:t>
            </a:r>
          </a:p>
          <a:p>
            <a:pPr marL="342900" indent="-342900">
              <a:buClr>
                <a:schemeClr val="accent1"/>
              </a:buClr>
              <a:buFont typeface="Wingdings" panose="05000000000000000000" pitchFamily="2" charset="2"/>
              <a:buChar char="§"/>
            </a:pPr>
            <a:r>
              <a:rPr lang="da-DK" sz="1400" dirty="0" smtClean="0"/>
              <a:t>Torsdag 29. august 2019 (+ seminar </a:t>
            </a:r>
            <a:r>
              <a:rPr lang="da-DK" sz="1400" dirty="0"/>
              <a:t>28. </a:t>
            </a:r>
            <a:r>
              <a:rPr lang="da-DK" sz="1400" dirty="0" smtClean="0"/>
              <a:t>august 2019)</a:t>
            </a:r>
          </a:p>
          <a:p>
            <a:pPr marL="342900" indent="-342900">
              <a:buClr>
                <a:schemeClr val="accent1"/>
              </a:buClr>
              <a:buFont typeface="Wingdings" panose="05000000000000000000" pitchFamily="2" charset="2"/>
              <a:buChar char="§"/>
            </a:pPr>
            <a:r>
              <a:rPr lang="da-DK" sz="1400" dirty="0" smtClean="0"/>
              <a:t>Torsdag 14. </a:t>
            </a:r>
            <a:r>
              <a:rPr lang="da-DK" sz="1400" dirty="0"/>
              <a:t>november 2019 - kl. 14.30-17</a:t>
            </a:r>
            <a:endParaRPr lang="da-DK" sz="1400" dirty="0" smtClean="0"/>
          </a:p>
          <a:p>
            <a:pPr marL="342900" indent="-342900">
              <a:buClr>
                <a:schemeClr val="accent1"/>
              </a:buClr>
              <a:buFont typeface="Wingdings" panose="05000000000000000000" pitchFamily="2" charset="2"/>
              <a:buChar char="§"/>
            </a:pPr>
            <a:r>
              <a:rPr lang="da-DK" sz="1400" dirty="0" smtClean="0"/>
              <a:t>Torsdag 12. december </a:t>
            </a:r>
            <a:r>
              <a:rPr lang="da-DK" sz="1400" dirty="0"/>
              <a:t>2019 - kl. 14.30-17</a:t>
            </a:r>
            <a:endParaRPr lang="da-DK" sz="1400" dirty="0" smtClean="0"/>
          </a:p>
          <a:p>
            <a:pPr>
              <a:buClr>
                <a:schemeClr val="accent1"/>
              </a:buClr>
              <a:buNone/>
            </a:pPr>
            <a:r>
              <a:rPr lang="da-DK" sz="1400" dirty="0" smtClean="0"/>
              <a:t>Det bemærkes, at sædvanligt februar-møde udgår.</a:t>
            </a:r>
          </a:p>
          <a:p>
            <a:pPr>
              <a:buClr>
                <a:schemeClr val="accent1"/>
              </a:buClr>
              <a:buNone/>
            </a:pPr>
            <a:r>
              <a:rPr lang="da-DK" sz="1400" dirty="0" smtClean="0"/>
              <a:t> </a:t>
            </a:r>
            <a:endParaRPr lang="da-DK" sz="1400" dirty="0"/>
          </a:p>
          <a:p>
            <a:pPr>
              <a:buClr>
                <a:schemeClr val="accent1"/>
              </a:buClr>
              <a:buNone/>
            </a:pPr>
            <a:r>
              <a:rPr lang="da-DK" sz="1400" b="1" dirty="0" smtClean="0"/>
              <a:t>Det indstilles</a:t>
            </a:r>
            <a:r>
              <a:rPr lang="da-DK" sz="1400" dirty="0" smtClean="0"/>
              <a:t>, at mødeplanen drøftes. </a:t>
            </a:r>
          </a:p>
          <a:p>
            <a:pPr>
              <a:buClr>
                <a:schemeClr val="accent1"/>
              </a:buClr>
              <a:buNone/>
            </a:pPr>
            <a:endParaRPr lang="da-DK" sz="1400" dirty="0" smtClean="0"/>
          </a:p>
          <a:p>
            <a:pPr>
              <a:buClr>
                <a:schemeClr val="accent1"/>
              </a:buClr>
              <a:buNone/>
            </a:pPr>
            <a:r>
              <a:rPr lang="da-DK" sz="1400" b="1" i="1" dirty="0" smtClean="0"/>
              <a:t>Der var enighed om den foreslåede mødeplan, dog således at mødet den 20. juni 2019 ændres til den 19. juni 2019. </a:t>
            </a:r>
          </a:p>
          <a:p>
            <a:pPr>
              <a:buClr>
                <a:schemeClr val="accent1"/>
              </a:buClr>
              <a:buNone/>
            </a:pPr>
            <a:r>
              <a:rPr lang="da-DK" sz="1400" b="1" i="1" dirty="0" smtClean="0"/>
              <a:t>Det blev endvidere besluttet, at bestyrelsesmødet den 15. november udvides, således at det begynder kl. 8.30 og varer hele dagen.</a:t>
            </a:r>
            <a:endParaRPr lang="da-DK" sz="1400" b="1" i="1" dirty="0"/>
          </a:p>
        </p:txBody>
      </p:sp>
      <p:pic>
        <p:nvPicPr>
          <p:cNvPr id="7" name="Pladsholder til billede 6"/>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2925" r="12925"/>
          <a:stretch>
            <a:fillRect/>
          </a:stretch>
        </p:blipFill>
        <p:spPr>
          <a:xfrm>
            <a:off x="6816080" y="2018844"/>
            <a:ext cx="4802717" cy="3564394"/>
          </a:xfrm>
        </p:spPr>
      </p:pic>
      <p:sp>
        <p:nvSpPr>
          <p:cNvPr id="5" name="Pladsholder til sidefod 4"/>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48</a:t>
            </a:fld>
            <a:endParaRPr lang="da-DK" dirty="0"/>
          </a:p>
        </p:txBody>
      </p:sp>
    </p:spTree>
    <p:extLst>
      <p:ext uri="{BB962C8B-B14F-4D97-AF65-F5344CB8AC3E}">
        <p14:creationId xmlns:p14="http://schemas.microsoft.com/office/powerpoint/2010/main" val="18899021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latin typeface="+mn-lt"/>
              </a:rPr>
              <a:t>26. Eventuelt</a:t>
            </a:r>
            <a:endParaRPr lang="da-DK" b="1" dirty="0">
              <a:latin typeface="+mn-lt"/>
            </a:endParaRPr>
          </a:p>
        </p:txBody>
      </p:sp>
      <p:sp>
        <p:nvSpPr>
          <p:cNvPr id="3" name="Pladsholder til tekst 2"/>
          <p:cNvSpPr>
            <a:spLocks noGrp="1"/>
          </p:cNvSpPr>
          <p:nvPr>
            <p:ph type="body" sz="quarter" idx="13"/>
          </p:nvPr>
        </p:nvSpPr>
        <p:spPr/>
        <p:txBody>
          <a:bodyPr/>
          <a:lstStyle/>
          <a:p>
            <a:r>
              <a:rPr lang="da-DK" b="1" i="1" dirty="0" smtClean="0"/>
              <a:t>Intet at berette.</a:t>
            </a:r>
            <a:endParaRPr lang="da-DK" b="1" i="1" dirty="0"/>
          </a:p>
        </p:txBody>
      </p:sp>
      <p:pic>
        <p:nvPicPr>
          <p:cNvPr id="7" name="Pladsholder til billede 6"/>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4430" b="14430"/>
          <a:stretch>
            <a:fillRect/>
          </a:stretch>
        </p:blipFill>
        <p:spPr/>
      </p:pic>
      <p:sp>
        <p:nvSpPr>
          <p:cNvPr id="5" name="Pladsholder til sidefod 4"/>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49</a:t>
            </a:fld>
            <a:endParaRPr lang="da-DK" dirty="0"/>
          </a:p>
        </p:txBody>
      </p:sp>
    </p:spTree>
    <p:extLst>
      <p:ext uri="{BB962C8B-B14F-4D97-AF65-F5344CB8AC3E}">
        <p14:creationId xmlns:p14="http://schemas.microsoft.com/office/powerpoint/2010/main" val="3603425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latin typeface="+mn-lt"/>
              </a:rPr>
              <a:t>2. Underskrift af Protokollat</a:t>
            </a:r>
            <a:endParaRPr lang="da-DK" b="1" dirty="0">
              <a:latin typeface="+mn-lt"/>
            </a:endParaRPr>
          </a:p>
        </p:txBody>
      </p:sp>
      <p:sp>
        <p:nvSpPr>
          <p:cNvPr id="3" name="Pladsholder til tekst 2"/>
          <p:cNvSpPr>
            <a:spLocks noGrp="1"/>
          </p:cNvSpPr>
          <p:nvPr>
            <p:ph type="body" sz="quarter" idx="13"/>
          </p:nvPr>
        </p:nvSpPr>
        <p:spPr>
          <a:xfrm>
            <a:off x="958850" y="2166938"/>
            <a:ext cx="6361285" cy="3416300"/>
          </a:xfrm>
        </p:spPr>
        <p:txBody>
          <a:bodyPr/>
          <a:lstStyle/>
          <a:p>
            <a:pPr marL="342900" indent="-342900">
              <a:buClr>
                <a:schemeClr val="bg1"/>
              </a:buClr>
              <a:buFont typeface="Wingdings" panose="05000000000000000000" pitchFamily="2" charset="2"/>
              <a:buChar char="§"/>
            </a:pPr>
            <a:r>
              <a:rPr lang="da-DK" dirty="0" smtClean="0"/>
              <a:t>Referat fra bestyrelsesmøder i selskaberne afholdt den 21. juni 2018 blev udsendt den 22. juni 2018. </a:t>
            </a:r>
          </a:p>
          <a:p>
            <a:pPr marL="342900" indent="-342900">
              <a:buClr>
                <a:schemeClr val="bg1"/>
              </a:buClr>
              <a:buFont typeface="Wingdings" panose="05000000000000000000" pitchFamily="2" charset="2"/>
              <a:buChar char="§"/>
            </a:pPr>
            <a:endParaRPr lang="da-DK" dirty="0"/>
          </a:p>
          <a:p>
            <a:pPr marL="342900" indent="-342900">
              <a:buClr>
                <a:schemeClr val="bg1"/>
              </a:buClr>
              <a:buFont typeface="Wingdings" panose="05000000000000000000" pitchFamily="2" charset="2"/>
              <a:buChar char="§"/>
            </a:pPr>
            <a:r>
              <a:rPr lang="da-DK" dirty="0" smtClean="0"/>
              <a:t>Der indkom ikke bemærkninger til referatet, der herefter er godkendt af den samlede bestyrelse.</a:t>
            </a:r>
          </a:p>
          <a:p>
            <a:pPr marL="342900" indent="-342900">
              <a:buClr>
                <a:schemeClr val="bg1"/>
              </a:buClr>
              <a:buFont typeface="Wingdings" panose="05000000000000000000" pitchFamily="2" charset="2"/>
              <a:buChar char="§"/>
            </a:pPr>
            <a:endParaRPr lang="da-DK" dirty="0" smtClean="0"/>
          </a:p>
          <a:p>
            <a:pPr marL="342900" indent="-342900">
              <a:buClr>
                <a:schemeClr val="bg1"/>
              </a:buClr>
              <a:buFont typeface="Wingdings" panose="05000000000000000000" pitchFamily="2" charset="2"/>
              <a:buChar char="§"/>
            </a:pPr>
            <a:r>
              <a:rPr lang="da-DK" dirty="0" smtClean="0"/>
              <a:t>Protokollat underskrives således, jf. Forretningsordenens pkt. 10.1.</a:t>
            </a:r>
          </a:p>
          <a:p>
            <a:pPr marL="342900" indent="-342900">
              <a:buClr>
                <a:schemeClr val="bg1"/>
              </a:buClr>
              <a:buFont typeface="Wingdings" panose="05000000000000000000" pitchFamily="2" charset="2"/>
              <a:buChar char="§"/>
            </a:pPr>
            <a:endParaRPr lang="da-DK" dirty="0"/>
          </a:p>
          <a:p>
            <a:pPr>
              <a:buClr>
                <a:schemeClr val="bg1"/>
              </a:buClr>
              <a:buNone/>
            </a:pPr>
            <a:r>
              <a:rPr lang="da-DK" b="1" i="1" dirty="0"/>
              <a:t>Bestyrelsen underskrev protokollatet.</a:t>
            </a:r>
          </a:p>
          <a:p>
            <a:pPr marL="342900" indent="-342900">
              <a:buClr>
                <a:schemeClr val="bg1"/>
              </a:buClr>
              <a:buFont typeface="Wingdings" panose="05000000000000000000" pitchFamily="2" charset="2"/>
              <a:buChar char="§"/>
            </a:pPr>
            <a:endParaRPr lang="da-DK" dirty="0"/>
          </a:p>
        </p:txBody>
      </p:sp>
      <p:pic>
        <p:nvPicPr>
          <p:cNvPr id="7" name="Pladsholder til billede 6"/>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7824192" y="2166938"/>
            <a:ext cx="3602038" cy="3237274"/>
          </a:xfrm>
        </p:spPr>
      </p:pic>
      <p:sp>
        <p:nvSpPr>
          <p:cNvPr id="5" name="Pladsholder til sidefod 4"/>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5</a:t>
            </a:fld>
            <a:endParaRPr lang="da-DK" dirty="0"/>
          </a:p>
        </p:txBody>
      </p:sp>
    </p:spTree>
    <p:extLst>
      <p:ext uri="{BB962C8B-B14F-4D97-AF65-F5344CB8AC3E}">
        <p14:creationId xmlns:p14="http://schemas.microsoft.com/office/powerpoint/2010/main" val="3171552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5401" y="476672"/>
            <a:ext cx="9253463" cy="1089501"/>
          </a:xfrm>
        </p:spPr>
        <p:txBody>
          <a:bodyPr/>
          <a:lstStyle/>
          <a:p>
            <a:r>
              <a:rPr lang="da-DK" sz="3600" b="1" dirty="0" smtClean="0">
                <a:latin typeface="+mn-lt"/>
              </a:rPr>
              <a:t>3. Formanden </a:t>
            </a:r>
            <a:r>
              <a:rPr lang="da-DK" sz="3600" b="1" dirty="0">
                <a:latin typeface="+mn-lt"/>
              </a:rPr>
              <a:t>og </a:t>
            </a:r>
            <a:r>
              <a:rPr lang="da-DK" sz="3600" b="1" dirty="0" smtClean="0">
                <a:latin typeface="+mn-lt"/>
              </a:rPr>
              <a:t>Direktionen </a:t>
            </a:r>
            <a:r>
              <a:rPr lang="da-DK" sz="3600" b="1" dirty="0">
                <a:latin typeface="+mn-lt"/>
              </a:rPr>
              <a:t>orienterer</a:t>
            </a:r>
            <a:r>
              <a:rPr lang="da-DK" dirty="0" smtClean="0"/>
              <a:t/>
            </a:r>
            <a:br>
              <a:rPr lang="da-DK" dirty="0" smtClean="0"/>
            </a:br>
            <a:endParaRPr lang="da-DK" dirty="0"/>
          </a:p>
        </p:txBody>
      </p:sp>
      <p:sp>
        <p:nvSpPr>
          <p:cNvPr id="3" name="Pladsholder til tekst 2"/>
          <p:cNvSpPr>
            <a:spLocks noGrp="1"/>
          </p:cNvSpPr>
          <p:nvPr>
            <p:ph type="body" sz="quarter" idx="13"/>
          </p:nvPr>
        </p:nvSpPr>
        <p:spPr>
          <a:xfrm>
            <a:off x="695400" y="2166938"/>
            <a:ext cx="6696743" cy="3566318"/>
          </a:xfrm>
        </p:spPr>
        <p:txBody>
          <a:bodyPr/>
          <a:lstStyle/>
          <a:p>
            <a:pPr marL="342900" indent="-342900">
              <a:buClr>
                <a:schemeClr val="accent1">
                  <a:lumMod val="60000"/>
                  <a:lumOff val="40000"/>
                </a:schemeClr>
              </a:buClr>
              <a:buFont typeface="Wingdings" panose="05000000000000000000" pitchFamily="2" charset="2"/>
              <a:buChar char="§"/>
            </a:pPr>
            <a:r>
              <a:rPr lang="da-DK" sz="1800" dirty="0"/>
              <a:t>Bestyrelsesformanden orienterer mundtligt om relevante sager og forhold relateret til varetagelsen af bestyrelsesarbejdet i selskaberne.</a:t>
            </a:r>
          </a:p>
          <a:p>
            <a:pPr marL="342900" indent="-342900">
              <a:buClr>
                <a:schemeClr val="accent1">
                  <a:lumMod val="60000"/>
                  <a:lumOff val="40000"/>
                </a:schemeClr>
              </a:buClr>
              <a:buFont typeface="Wingdings" panose="05000000000000000000" pitchFamily="2" charset="2"/>
              <a:buChar char="§"/>
            </a:pPr>
            <a:endParaRPr lang="da-DK" sz="1800" dirty="0"/>
          </a:p>
          <a:p>
            <a:pPr marL="342900" indent="-342900">
              <a:buClr>
                <a:schemeClr val="accent1">
                  <a:lumMod val="60000"/>
                  <a:lumOff val="40000"/>
                </a:schemeClr>
              </a:buClr>
              <a:buFont typeface="Wingdings" panose="05000000000000000000" pitchFamily="2" charset="2"/>
              <a:buChar char="§"/>
            </a:pPr>
            <a:r>
              <a:rPr lang="da-DK" sz="1800" dirty="0"/>
              <a:t>Direktionen orienterer mundtligt om relevante forhold og sager, herunder organisatoriske, relateret til varetagelsen af den daglige ledelse af </a:t>
            </a:r>
            <a:r>
              <a:rPr lang="da-DK" sz="1800" dirty="0" smtClean="0"/>
              <a:t>selskaberne, herunder:</a:t>
            </a:r>
          </a:p>
          <a:p>
            <a:pPr marL="342900" indent="-342900">
              <a:buClr>
                <a:schemeClr val="accent1">
                  <a:lumMod val="60000"/>
                  <a:lumOff val="40000"/>
                </a:schemeClr>
              </a:buClr>
              <a:buFont typeface="Wingdings" panose="05000000000000000000" pitchFamily="2" charset="2"/>
              <a:buChar char="§"/>
            </a:pPr>
            <a:endParaRPr lang="da-DK" sz="1800" dirty="0"/>
          </a:p>
          <a:p>
            <a:pPr marL="882900" lvl="3" indent="-342900">
              <a:buClr>
                <a:schemeClr val="accent1">
                  <a:lumMod val="60000"/>
                  <a:lumOff val="40000"/>
                </a:schemeClr>
              </a:buClr>
              <a:buFont typeface="Wingdings" panose="05000000000000000000" pitchFamily="2" charset="2"/>
              <a:buChar char="§"/>
            </a:pPr>
            <a:r>
              <a:rPr lang="da-DK" sz="1800" dirty="0" smtClean="0"/>
              <a:t>Opsamling på strategiseminar, herunder den videre proces for de drøftede emner. </a:t>
            </a:r>
            <a:endParaRPr lang="da-DK" sz="1800" dirty="0"/>
          </a:p>
          <a:p>
            <a:pPr lvl="2" indent="0">
              <a:buClr>
                <a:schemeClr val="accent1">
                  <a:lumMod val="60000"/>
                  <a:lumOff val="40000"/>
                </a:schemeClr>
              </a:buClr>
              <a:buNone/>
            </a:pPr>
            <a:r>
              <a:rPr lang="da-DK" sz="1600" b="1" i="1" dirty="0" smtClean="0"/>
              <a:t>Direktionen orienterede udover ovennævnte tillige om Kim Asker Larsens </a:t>
            </a:r>
            <a:r>
              <a:rPr lang="da-DK" sz="1600" b="1" i="1" dirty="0" err="1" smtClean="0"/>
              <a:t>fratræden</a:t>
            </a:r>
            <a:r>
              <a:rPr lang="da-DK" sz="1600" b="1" i="1" dirty="0" smtClean="0"/>
              <a:t>. </a:t>
            </a:r>
          </a:p>
          <a:p>
            <a:pPr marL="882900" lvl="3" indent="-342900">
              <a:buClr>
                <a:schemeClr val="accent1">
                  <a:lumMod val="60000"/>
                  <a:lumOff val="40000"/>
                </a:schemeClr>
              </a:buClr>
              <a:buFont typeface="Wingdings" panose="05000000000000000000" pitchFamily="2" charset="2"/>
              <a:buChar char="§"/>
            </a:pPr>
            <a:endParaRPr lang="da-DK" sz="1800" dirty="0" smtClean="0"/>
          </a:p>
          <a:p>
            <a:pPr marL="342900" indent="-342900">
              <a:buClr>
                <a:schemeClr val="accent1">
                  <a:lumMod val="60000"/>
                  <a:lumOff val="40000"/>
                </a:schemeClr>
              </a:buClr>
              <a:buFont typeface="Wingdings" panose="05000000000000000000" pitchFamily="2" charset="2"/>
              <a:buChar char="§"/>
            </a:pPr>
            <a:endParaRPr lang="da-DK" sz="1800" dirty="0"/>
          </a:p>
          <a:p>
            <a:pPr marL="882900" lvl="3" indent="-342900">
              <a:buClr>
                <a:schemeClr val="accent1">
                  <a:lumMod val="60000"/>
                  <a:lumOff val="40000"/>
                </a:schemeClr>
              </a:buClr>
              <a:buFont typeface="Wingdings" panose="05000000000000000000" pitchFamily="2" charset="2"/>
              <a:buChar char="§"/>
            </a:pPr>
            <a:endParaRPr lang="da-DK" sz="1800" dirty="0"/>
          </a:p>
          <a:p>
            <a:pPr marL="342900" indent="-342900">
              <a:buClr>
                <a:schemeClr val="accent1">
                  <a:lumMod val="60000"/>
                  <a:lumOff val="40000"/>
                </a:schemeClr>
              </a:buClr>
              <a:buFont typeface="Wingdings" panose="05000000000000000000" pitchFamily="2" charset="2"/>
              <a:buChar char="§"/>
            </a:pPr>
            <a:endParaRPr lang="da-DK" dirty="0"/>
          </a:p>
        </p:txBody>
      </p:sp>
      <p:pic>
        <p:nvPicPr>
          <p:cNvPr id="7" name="Pladsholder til billede 6"/>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3307" r="23307"/>
          <a:stretch>
            <a:fillRect/>
          </a:stretch>
        </p:blipFill>
        <p:spPr>
          <a:xfrm>
            <a:off x="7824192" y="2166938"/>
            <a:ext cx="3602038" cy="3566318"/>
          </a:xfrm>
        </p:spPr>
      </p:pic>
      <p:sp>
        <p:nvSpPr>
          <p:cNvPr id="5" name="Pladsholder til sidefod 4"/>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6</a:t>
            </a:fld>
            <a:endParaRPr lang="da-DK" dirty="0"/>
          </a:p>
        </p:txBody>
      </p:sp>
    </p:spTree>
    <p:extLst>
      <p:ext uri="{BB962C8B-B14F-4D97-AF65-F5344CB8AC3E}">
        <p14:creationId xmlns:p14="http://schemas.microsoft.com/office/powerpoint/2010/main" val="3314969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latin typeface="+mn-lt"/>
              </a:rPr>
              <a:t>4. Økonomi- og ledelsesrapportering</a:t>
            </a:r>
            <a:endParaRPr lang="da-DK" b="1" dirty="0">
              <a:latin typeface="+mn-lt"/>
            </a:endParaRPr>
          </a:p>
        </p:txBody>
      </p:sp>
      <p:sp>
        <p:nvSpPr>
          <p:cNvPr id="3" name="Pladsholder til tekst 2"/>
          <p:cNvSpPr>
            <a:spLocks noGrp="1"/>
          </p:cNvSpPr>
          <p:nvPr>
            <p:ph type="body" sz="quarter" idx="13"/>
          </p:nvPr>
        </p:nvSpPr>
        <p:spPr>
          <a:xfrm>
            <a:off x="958850" y="2166938"/>
            <a:ext cx="6217270" cy="3416300"/>
          </a:xfrm>
        </p:spPr>
        <p:txBody>
          <a:bodyPr/>
          <a:lstStyle/>
          <a:p>
            <a:r>
              <a:rPr lang="da-DK" dirty="0"/>
              <a:t>Tavshedspligt ej fraveget for dette punkt – dog følger på næste slide et resumé af det på bestyrelsesmødet gennemgåede punkt.</a:t>
            </a:r>
          </a:p>
          <a:p>
            <a:endParaRPr lang="da-DK" dirty="0"/>
          </a:p>
        </p:txBody>
      </p:sp>
      <p:pic>
        <p:nvPicPr>
          <p:cNvPr id="7" name="Pladsholder til indhold 6"/>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7722" b="7722"/>
          <a:stretch>
            <a:fillRect/>
          </a:stretch>
        </p:blipFill>
        <p:spPr>
          <a:xfrm>
            <a:off x="7248128" y="2162273"/>
            <a:ext cx="4489079" cy="3416300"/>
          </a:xfrm>
        </p:spPr>
      </p:pic>
      <p:sp>
        <p:nvSpPr>
          <p:cNvPr id="5" name="Pladsholder til sidefod 4"/>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7</a:t>
            </a:fld>
            <a:endParaRPr lang="da-DK" dirty="0"/>
          </a:p>
        </p:txBody>
      </p:sp>
    </p:spTree>
    <p:extLst>
      <p:ext uri="{BB962C8B-B14F-4D97-AF65-F5344CB8AC3E}">
        <p14:creationId xmlns:p14="http://schemas.microsoft.com/office/powerpoint/2010/main" val="2842558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LIS - april 2018</a:t>
            </a:r>
            <a:endParaRPr lang="da-DK" dirty="0"/>
          </a:p>
        </p:txBody>
      </p:sp>
      <p:sp>
        <p:nvSpPr>
          <p:cNvPr id="3" name="Pladsholder til sidefod 2"/>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8</a:t>
            </a:fld>
            <a:endParaRPr lang="da-DK" dirty="0"/>
          </a:p>
        </p:txBody>
      </p:sp>
      <p:sp>
        <p:nvSpPr>
          <p:cNvPr id="7" name="Pladsholder til indhold 6"/>
          <p:cNvSpPr>
            <a:spLocks noGrp="1"/>
          </p:cNvSpPr>
          <p:nvPr>
            <p:ph sz="quarter" idx="15"/>
          </p:nvPr>
        </p:nvSpPr>
        <p:spPr>
          <a:xfrm>
            <a:off x="960000" y="1412776"/>
            <a:ext cx="10273151" cy="4392488"/>
          </a:xfrm>
        </p:spPr>
        <p:txBody>
          <a:bodyPr/>
          <a:lstStyle/>
          <a:p>
            <a:r>
              <a:rPr lang="da-DK" b="1" dirty="0"/>
              <a:t>LIS -rapportering</a:t>
            </a:r>
            <a:endParaRPr lang="da-DK" dirty="0"/>
          </a:p>
          <a:p>
            <a:r>
              <a:rPr lang="da-DK" dirty="0"/>
              <a:t> </a:t>
            </a:r>
          </a:p>
          <a:p>
            <a:pPr marL="342900" indent="-342900">
              <a:buClr>
                <a:schemeClr val="accent1"/>
              </a:buClr>
              <a:buFont typeface="Wingdings" panose="05000000000000000000" pitchFamily="2" charset="2"/>
              <a:buChar char="§"/>
            </a:pPr>
            <a:r>
              <a:rPr lang="da-DK" dirty="0" smtClean="0"/>
              <a:t>LIS </a:t>
            </a:r>
            <a:r>
              <a:rPr lang="da-DK" dirty="0"/>
              <a:t>rapporteringen pr. juli ÅTD 2018 blev præsenteret for bestyrelsen. Rapporteringen omfatter nøgletal vedrørende opfølgning på afsætning af produkter og tjenesteydelser, drifts- og produktionsforhold, forudsætninger vedrørende økonomi m.v., kundeservice og personaleforhold.</a:t>
            </a:r>
          </a:p>
          <a:p>
            <a:pPr marL="342900" indent="-342900">
              <a:buClr>
                <a:schemeClr val="accent1"/>
              </a:buClr>
              <a:buFont typeface="Wingdings" panose="05000000000000000000" pitchFamily="2" charset="2"/>
              <a:buChar char="§"/>
            </a:pPr>
            <a:endParaRPr lang="da-DK" dirty="0"/>
          </a:p>
          <a:p>
            <a:pPr marL="342900" indent="-342900">
              <a:buClr>
                <a:schemeClr val="accent1"/>
              </a:buClr>
              <a:buFont typeface="Wingdings" panose="05000000000000000000" pitchFamily="2" charset="2"/>
              <a:buChar char="§"/>
            </a:pPr>
            <a:r>
              <a:rPr lang="da-DK" dirty="0"/>
              <a:t>Afsætningen til Scandlines færgerne har været under budget i årets første syv måneder pga. fortsatte tekniske problemer hos Scandlines. Problemerne forventes løst i de kommende måneder. Ledningstabet i vandselskabet er over budget på grund mange ledningssprængninger, forårsaget af det kolde vejr i marts og den varme og tørre sommer. Service-måltallene for koncernens kundeservice er fortsat under budget på grund af det ændrede opkrævningsmønster og KMD-systemkonverteringen primo 2018.</a:t>
            </a:r>
          </a:p>
        </p:txBody>
      </p:sp>
    </p:spTree>
    <p:extLst>
      <p:ext uri="{BB962C8B-B14F-4D97-AF65-F5344CB8AC3E}">
        <p14:creationId xmlns:p14="http://schemas.microsoft.com/office/powerpoint/2010/main" val="1701774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Nettoomsætning og driftsresultat</a:t>
            </a:r>
            <a:endParaRPr lang="da-DK" dirty="0"/>
          </a:p>
        </p:txBody>
      </p:sp>
      <p:sp>
        <p:nvSpPr>
          <p:cNvPr id="4" name="Pladsholder til sidefod 3"/>
          <p:cNvSpPr>
            <a:spLocks noGrp="1"/>
          </p:cNvSpPr>
          <p:nvPr>
            <p:ph type="ftr" sz="quarter" idx="11"/>
          </p:nvPr>
        </p:nvSpPr>
        <p:spPr/>
        <p:txBody>
          <a:bodyPr/>
          <a:lstStyle/>
          <a:p>
            <a:r>
              <a:rPr lang="da-DK" smtClean="0"/>
              <a:t>Off. referat af bestyrelsesmøde den 29. august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9</a:t>
            </a:fld>
            <a:endParaRPr lang="da-DK" dirty="0"/>
          </a:p>
        </p:txBody>
      </p:sp>
      <p:sp>
        <p:nvSpPr>
          <p:cNvPr id="7" name="Pladsholder til indhold 6"/>
          <p:cNvSpPr>
            <a:spLocks noGrp="1"/>
          </p:cNvSpPr>
          <p:nvPr>
            <p:ph sz="quarter" idx="15"/>
          </p:nvPr>
        </p:nvSpPr>
        <p:spPr/>
        <p:txBody>
          <a:bodyPr/>
          <a:lstStyle/>
          <a:p>
            <a:endParaRPr lang="da-DK" dirty="0"/>
          </a:p>
          <a:p>
            <a:pPr marL="342900" indent="-342900">
              <a:buClr>
                <a:schemeClr val="accent1"/>
              </a:buClr>
              <a:buFont typeface="Wingdings" panose="05000000000000000000" pitchFamily="2" charset="2"/>
              <a:buChar char="§"/>
            </a:pPr>
            <a:r>
              <a:rPr lang="da-DK" dirty="0"/>
              <a:t>Koncernens nettoomsætning og driftsresultat før skat og over-/underdækninger, og koncernelimineringer pr. juni ÅTD 2018 blev præsenteret for bestyrelsen. </a:t>
            </a:r>
            <a:endParaRPr lang="da-DK" dirty="0" smtClean="0"/>
          </a:p>
          <a:p>
            <a:pPr marL="342900" indent="-342900">
              <a:buClr>
                <a:schemeClr val="accent1"/>
              </a:buClr>
              <a:buFont typeface="Wingdings" panose="05000000000000000000" pitchFamily="2" charset="2"/>
              <a:buChar char="§"/>
            </a:pPr>
            <a:endParaRPr lang="da-DK" dirty="0"/>
          </a:p>
          <a:p>
            <a:pPr marL="342900" indent="-342900">
              <a:buClr>
                <a:schemeClr val="accent1"/>
              </a:buClr>
              <a:buFont typeface="Wingdings" panose="05000000000000000000" pitchFamily="2" charset="2"/>
              <a:buChar char="§"/>
            </a:pPr>
            <a:r>
              <a:rPr lang="da-DK" dirty="0" smtClean="0"/>
              <a:t>Den </a:t>
            </a:r>
            <a:r>
              <a:rPr lang="da-DK" dirty="0"/>
              <a:t>samlede nettoomsætning udgjorde 377,3 mio.kr., mod budgetteret 377,2 mio.kr. </a:t>
            </a:r>
            <a:endParaRPr lang="da-DK" dirty="0" smtClean="0"/>
          </a:p>
          <a:p>
            <a:pPr marL="342900" indent="-342900">
              <a:buClr>
                <a:schemeClr val="accent1"/>
              </a:buClr>
              <a:buFont typeface="Wingdings" panose="05000000000000000000" pitchFamily="2" charset="2"/>
              <a:buChar char="§"/>
            </a:pPr>
            <a:endParaRPr lang="da-DK" dirty="0"/>
          </a:p>
          <a:p>
            <a:pPr marL="342900" indent="-342900">
              <a:buClr>
                <a:schemeClr val="accent1"/>
              </a:buClr>
              <a:buFont typeface="Wingdings" panose="05000000000000000000" pitchFamily="2" charset="2"/>
              <a:buChar char="§"/>
            </a:pPr>
            <a:r>
              <a:rPr lang="da-DK" dirty="0" smtClean="0"/>
              <a:t>Det </a:t>
            </a:r>
            <a:r>
              <a:rPr lang="da-DK" dirty="0"/>
              <a:t>samlede resultat før skat og over-/underdækninger udgjorde 42,7 mio.kr. mod budgetteret 16,6 mio.kr.</a:t>
            </a:r>
          </a:p>
          <a:p>
            <a:endParaRPr lang="da-DK" dirty="0" smtClean="0"/>
          </a:p>
        </p:txBody>
      </p:sp>
    </p:spTree>
    <p:extLst>
      <p:ext uri="{BB962C8B-B14F-4D97-AF65-F5344CB8AC3E}">
        <p14:creationId xmlns:p14="http://schemas.microsoft.com/office/powerpoint/2010/main" val="3474966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FH skabelon">
  <a:themeElements>
    <a:clrScheme name="Forsyning Helsingør">
      <a:dk1>
        <a:sysClr val="windowText" lastClr="000000"/>
      </a:dk1>
      <a:lt1>
        <a:sysClr val="window" lastClr="FFFFFF"/>
      </a:lt1>
      <a:dk2>
        <a:srgbClr val="00A452"/>
      </a:dk2>
      <a:lt2>
        <a:srgbClr val="96C23C"/>
      </a:lt2>
      <a:accent1>
        <a:srgbClr val="44697D"/>
      </a:accent1>
      <a:accent2>
        <a:srgbClr val="7D9AAA"/>
      </a:accent2>
      <a:accent3>
        <a:srgbClr val="F7921E"/>
      </a:accent3>
      <a:accent4>
        <a:srgbClr val="E63B2B"/>
      </a:accent4>
      <a:accent5>
        <a:srgbClr val="58C0D8"/>
      </a:accent5>
      <a:accent6>
        <a:srgbClr val="0098B2"/>
      </a:accent6>
      <a:hlink>
        <a:srgbClr val="0000FF"/>
      </a:hlink>
      <a:folHlink>
        <a:srgbClr val="800080"/>
      </a:folHlink>
    </a:clrScheme>
    <a:fontScheme name="Forsyning Helsingør">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3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00" dirty="0" smtClean="0"/>
        </a:defPPr>
      </a:lstStyle>
    </a:txDef>
  </a:objectDefaults>
  <a:extraClrSchemeLst/>
  <a:extLst>
    <a:ext uri="{05A4C25C-085E-4340-85A3-A5531E510DB2}">
      <thm15:themeFamily xmlns:thm15="http://schemas.microsoft.com/office/thememl/2012/main" name="FH skabelon 2016 (Bred 16-9)" id="{41995BBF-95A6-BB4D-B37B-181B26B8288E}" vid="{55275377-6513-E240-A282-F94A5A29C8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FH skabelon (bredformat)</Template>
  <TotalTime>0</TotalTime>
  <Words>5923</Words>
  <Application>Microsoft Office PowerPoint</Application>
  <PresentationFormat>Widescreen</PresentationFormat>
  <Paragraphs>697</Paragraphs>
  <Slides>49</Slides>
  <Notes>9</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49</vt:i4>
      </vt:variant>
    </vt:vector>
  </HeadingPairs>
  <TitlesOfParts>
    <vt:vector size="55" baseType="lpstr">
      <vt:lpstr>Arial</vt:lpstr>
      <vt:lpstr>Calibri</vt:lpstr>
      <vt:lpstr>Calibri Light</vt:lpstr>
      <vt:lpstr>Courier New</vt:lpstr>
      <vt:lpstr>Wingdings</vt:lpstr>
      <vt:lpstr>FH skabelon</vt:lpstr>
      <vt:lpstr>Referat af bestyrelsesmøde den 29. august 2018 i: Forsyning Helsingør A/S Forsyning Helsingør Service A/S Forsyning Helsingør Varme A/S Forsyning Helsingør Affald A/S Elektrus A/S</vt:lpstr>
      <vt:lpstr>Møde-deltagere</vt:lpstr>
      <vt:lpstr>Dagsorden</vt:lpstr>
      <vt:lpstr>1. Godkendelse af dagsorden</vt:lpstr>
      <vt:lpstr>2. Underskrift af Protokollat</vt:lpstr>
      <vt:lpstr>3. Formanden og Direktionen orienterer </vt:lpstr>
      <vt:lpstr>4. Økonomi- og ledelsesrapportering</vt:lpstr>
      <vt:lpstr>LIS - april 2018</vt:lpstr>
      <vt:lpstr>Nettoomsætning og driftsresultat</vt:lpstr>
      <vt:lpstr>Regulatoriske forhold 2018 – Koncern</vt:lpstr>
      <vt:lpstr>Anlægsinvesteringer – juni 2018</vt:lpstr>
      <vt:lpstr>5. Budgetforudsætninger for budget 2019</vt:lpstr>
      <vt:lpstr>6. Bestyrelsessammensætning</vt:lpstr>
      <vt:lpstr>6. Bestyrelsessammensætning</vt:lpstr>
      <vt:lpstr>6. Bestyrelsessammensætning - Indstilling</vt:lpstr>
      <vt:lpstr>7. Dansk Fjernvarmes Landsmøde </vt:lpstr>
      <vt:lpstr>8. Forsikringsgennemgang</vt:lpstr>
      <vt:lpstr>8. Forsikringsgennemgang</vt:lpstr>
      <vt:lpstr>9. Fjernvarmeudbygning i Helsingør Centrum</vt:lpstr>
      <vt:lpstr>10. Fjernvarmeudbygning i Espergærde</vt:lpstr>
      <vt:lpstr>11. Udbud af renovationsopgaver</vt:lpstr>
      <vt:lpstr>11. Renovationsudbud - In- eller Outsourcing?</vt:lpstr>
      <vt:lpstr>11. Udbud af renovationsopgaver - indstilling</vt:lpstr>
      <vt:lpstr>12. Ny Genbrugsplads – Status og tidsplan</vt:lpstr>
      <vt:lpstr>PowerPoint-præsentation</vt:lpstr>
      <vt:lpstr>12. Genbrugsplads – projektorganisation og indstilling</vt:lpstr>
      <vt:lpstr>13. Ny affaldsgebyrordning for private husstande</vt:lpstr>
      <vt:lpstr>13. Ny affaldsgebyrordning for private husstande</vt:lpstr>
      <vt:lpstr>13. Ny affaldsgebyrordning for private husstande</vt:lpstr>
      <vt:lpstr>13. Ny affaldsgebyrordning for private husstande</vt:lpstr>
      <vt:lpstr>13. Ny affaldsgebyrordning for private husstande</vt:lpstr>
      <vt:lpstr>13. Ny affaldsgebyrordning for private husstande - indstilling</vt:lpstr>
      <vt:lpstr>Punkter til orientering</vt:lpstr>
      <vt:lpstr>14. Status på el-færgerne</vt:lpstr>
      <vt:lpstr>15. Skiltning på Genbrugspladsen</vt:lpstr>
      <vt:lpstr>PowerPoint-præsentation</vt:lpstr>
      <vt:lpstr>16. Basistilstandsrapport (BTR) for SAC</vt:lpstr>
      <vt:lpstr>17. Øget affaldssortering ved strandene</vt:lpstr>
      <vt:lpstr>18. Ny Energiaftale</vt:lpstr>
      <vt:lpstr>19. Kundeservice - orientering</vt:lpstr>
      <vt:lpstr>19. Kundeservice - Statistik</vt:lpstr>
      <vt:lpstr>19. Kundeservice - Målerstatistik</vt:lpstr>
      <vt:lpstr>20. Fornyelse af Helsingør Kraftvarmeværk</vt:lpstr>
      <vt:lpstr>21. Status nyt Driftscenter</vt:lpstr>
      <vt:lpstr>22. Øvrige bestyrelsesmøder   </vt:lpstr>
      <vt:lpstr>23. Fravigelse af tavshedspligt</vt:lpstr>
      <vt:lpstr>24. Kommunikation</vt:lpstr>
      <vt:lpstr>25. Mødeplan 2018 – forslag mødeplan 2019</vt:lpstr>
      <vt:lpstr>26. Eventuelt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2018-04-09T10:46:40Z</dcterms:created>
  <dcterms:modified xsi:type="dcterms:W3CDTF">2018-09-14T07:01:25Z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