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4" r:id="rId2"/>
    <p:sldId id="415" r:id="rId3"/>
    <p:sldId id="330" r:id="rId4"/>
    <p:sldId id="268" r:id="rId5"/>
    <p:sldId id="269" r:id="rId6"/>
    <p:sldId id="270" r:id="rId7"/>
    <p:sldId id="331" r:id="rId8"/>
    <p:sldId id="402" r:id="rId9"/>
    <p:sldId id="405" r:id="rId10"/>
    <p:sldId id="408" r:id="rId11"/>
    <p:sldId id="413" r:id="rId12"/>
    <p:sldId id="332" r:id="rId13"/>
    <p:sldId id="275" r:id="rId14"/>
    <p:sldId id="366" r:id="rId15"/>
    <p:sldId id="362" r:id="rId16"/>
    <p:sldId id="363" r:id="rId17"/>
    <p:sldId id="364" r:id="rId18"/>
    <p:sldId id="276" r:id="rId19"/>
    <p:sldId id="379" r:id="rId20"/>
    <p:sldId id="354" r:id="rId21"/>
    <p:sldId id="378" r:id="rId22"/>
    <p:sldId id="288" r:id="rId23"/>
    <p:sldId id="353" r:id="rId24"/>
    <p:sldId id="302" r:id="rId25"/>
    <p:sldId id="393" r:id="rId26"/>
    <p:sldId id="397" r:id="rId27"/>
    <p:sldId id="395" r:id="rId28"/>
    <p:sldId id="396" r:id="rId29"/>
    <p:sldId id="414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40" r:id="rId39"/>
    <p:sldId id="341" r:id="rId40"/>
    <p:sldId id="357" r:id="rId41"/>
    <p:sldId id="365" r:id="rId42"/>
    <p:sldId id="359" r:id="rId43"/>
    <p:sldId id="361" r:id="rId44"/>
    <p:sldId id="358" r:id="rId45"/>
    <p:sldId id="400" r:id="rId46"/>
    <p:sldId id="401" r:id="rId47"/>
    <p:sldId id="297" r:id="rId48"/>
    <p:sldId id="298" r:id="rId49"/>
    <p:sldId id="299" r:id="rId50"/>
    <p:sldId id="300" r:id="rId5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" userDrawn="1">
          <p15:clr>
            <a:srgbClr val="A4A3A4"/>
          </p15:clr>
        </p15:guide>
        <p15:guide id="4" orient="horz" pos="3517" userDrawn="1">
          <p15:clr>
            <a:srgbClr val="A4A3A4"/>
          </p15:clr>
        </p15:guide>
        <p15:guide id="5" orient="horz" pos="4105" userDrawn="1">
          <p15:clr>
            <a:srgbClr val="A4A3A4"/>
          </p15:clr>
        </p15:guide>
        <p15:guide id="6" pos="3629" userDrawn="1">
          <p15:clr>
            <a:srgbClr val="A4A3A4"/>
          </p15:clr>
        </p15:guide>
        <p15:guide id="7" pos="604" userDrawn="1">
          <p15:clr>
            <a:srgbClr val="A4A3A4"/>
          </p15:clr>
        </p15:guide>
        <p15:guide id="8" pos="7076" userDrawn="1">
          <p15:clr>
            <a:srgbClr val="A4A3A4"/>
          </p15:clr>
        </p15:guide>
        <p15:guide id="9" pos="40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801"/>
  </p:normalViewPr>
  <p:slideViewPr>
    <p:cSldViewPr snapToObjects="1" showGuides="1">
      <p:cViewPr varScale="1">
        <p:scale>
          <a:sx n="84" d="100"/>
          <a:sy n="84" d="100"/>
        </p:scale>
        <p:origin x="86" y="91"/>
      </p:cViewPr>
      <p:guideLst>
        <p:guide orient="horz" pos="1365"/>
        <p:guide orient="horz" pos="1141"/>
        <p:guide orient="horz" pos="228"/>
        <p:guide orient="horz" pos="3517"/>
        <p:guide orient="horz" pos="4105"/>
        <p:guide pos="3629"/>
        <p:guide pos="604"/>
        <p:guide pos="7076"/>
        <p:guide pos="40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12" d="100"/>
          <a:sy n="112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200" b="1" dirty="0" smtClean="0">
              <a:solidFill>
                <a:schemeClr val="accent1"/>
              </a:solidFill>
            </a:rPr>
            <a:t>Beslutnings-punkter</a:t>
          </a:r>
          <a:endParaRPr lang="da-DK" sz="1200" b="1" dirty="0">
            <a:solidFill>
              <a:schemeClr val="accent1"/>
            </a:solidFill>
          </a:endParaRPr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9155BBFB-D4D3-4F07-A4BF-C12DA25B21CE}">
      <dgm:prSet phldrT="[Tekst]" custT="1"/>
      <dgm:spPr/>
      <dgm:t>
        <a:bodyPr/>
        <a:lstStyle/>
        <a:p>
          <a:r>
            <a:rPr lang="da-DK" sz="1200" dirty="0" smtClean="0"/>
            <a:t>1. Godkendelse af dagsorden</a:t>
          </a:r>
          <a:endParaRPr lang="da-DK" sz="1200" dirty="0"/>
        </a:p>
      </dgm:t>
    </dgm:pt>
    <dgm:pt modelId="{5ED30F96-C890-44DB-8D9B-82C18AA8B05A}" type="parTrans" cxnId="{269168E5-FBE2-473F-9B8C-1F727ECB08C2}">
      <dgm:prSet/>
      <dgm:spPr/>
      <dgm:t>
        <a:bodyPr/>
        <a:lstStyle/>
        <a:p>
          <a:endParaRPr lang="da-DK"/>
        </a:p>
      </dgm:t>
    </dgm:pt>
    <dgm:pt modelId="{C2593816-6688-4688-AEA1-2A71D195D27A}" type="sibTrans" cxnId="{269168E5-FBE2-473F-9B8C-1F727ECB08C2}">
      <dgm:prSet/>
      <dgm:spPr/>
      <dgm:t>
        <a:bodyPr/>
        <a:lstStyle/>
        <a:p>
          <a:endParaRPr lang="da-DK"/>
        </a:p>
      </dgm:t>
    </dgm:pt>
    <dgm:pt modelId="{CC9B09BE-779B-4595-9F5E-D0CF7B4FEBB0}">
      <dgm:prSet phldrT="[Tekst]" custT="1"/>
      <dgm:spPr/>
      <dgm:t>
        <a:bodyPr/>
        <a:lstStyle/>
        <a:p>
          <a:r>
            <a:rPr lang="da-DK" sz="1200" dirty="0" smtClean="0"/>
            <a:t>2. Underskrift af protokollater</a:t>
          </a:r>
          <a:endParaRPr lang="da-DK" sz="1200" dirty="0"/>
        </a:p>
      </dgm:t>
    </dgm:pt>
    <dgm:pt modelId="{98A39AB7-DC8A-43DD-993A-90122A14EA34}" type="parTrans" cxnId="{EB69BB20-E3C6-4CE5-9671-64BAABAD87C1}">
      <dgm:prSet/>
      <dgm:spPr/>
      <dgm:t>
        <a:bodyPr/>
        <a:lstStyle/>
        <a:p>
          <a:endParaRPr lang="da-DK"/>
        </a:p>
      </dgm:t>
    </dgm:pt>
    <dgm:pt modelId="{2400F7BE-0FF2-4A3F-B8AC-11555449814F}" type="sibTrans" cxnId="{EB69BB20-E3C6-4CE5-9671-64BAABAD87C1}">
      <dgm:prSet/>
      <dgm:spPr/>
      <dgm:t>
        <a:bodyPr/>
        <a:lstStyle/>
        <a:p>
          <a:endParaRPr lang="da-DK"/>
        </a:p>
      </dgm:t>
    </dgm:pt>
    <dgm:pt modelId="{DAB786D9-6BA0-452B-AEEC-3516A63A2EEF}">
      <dgm:prSet phldrT="[Tekst]" custT="1"/>
      <dgm:spPr/>
      <dgm:t>
        <a:bodyPr/>
        <a:lstStyle/>
        <a:p>
          <a:r>
            <a:rPr lang="da-DK" sz="1200" dirty="0" smtClean="0"/>
            <a:t>3. Formanden og Direktionen orienterer</a:t>
          </a:r>
          <a:endParaRPr lang="da-DK" sz="1200" dirty="0"/>
        </a:p>
      </dgm:t>
    </dgm:pt>
    <dgm:pt modelId="{BFC4E8F9-DE1E-4B86-AD88-CFEF1293191A}" type="parTrans" cxnId="{B5B39183-D5B2-41E8-ABF4-5A1CC23A8F94}">
      <dgm:prSet/>
      <dgm:spPr/>
      <dgm:t>
        <a:bodyPr/>
        <a:lstStyle/>
        <a:p>
          <a:endParaRPr lang="da-DK"/>
        </a:p>
      </dgm:t>
    </dgm:pt>
    <dgm:pt modelId="{D8A5EF99-3AE3-4B17-AEB1-E1BEAE22B5A2}" type="sibTrans" cxnId="{B5B39183-D5B2-41E8-ABF4-5A1CC23A8F94}">
      <dgm:prSet/>
      <dgm:spPr/>
      <dgm:t>
        <a:bodyPr/>
        <a:lstStyle/>
        <a:p>
          <a:endParaRPr lang="da-DK"/>
        </a:p>
      </dgm:t>
    </dgm:pt>
    <dgm:pt modelId="{82D6501F-204F-4930-A02C-A0C078863126}">
      <dgm:prSet phldrT="[Tekst]" custT="1"/>
      <dgm:spPr/>
      <dgm:t>
        <a:bodyPr/>
        <a:lstStyle/>
        <a:p>
          <a:r>
            <a:rPr lang="da-DK" sz="1200" dirty="0" smtClean="0"/>
            <a:t>4. </a:t>
          </a:r>
          <a:r>
            <a:rPr lang="da-DK" sz="1200" strike="sngStrike" dirty="0" smtClean="0"/>
            <a:t>Økonomi- og </a:t>
          </a:r>
          <a:r>
            <a:rPr lang="da-DK" sz="1200" strike="sngStrike" dirty="0" smtClean="0"/>
            <a:t>ledelsesrapportering </a:t>
          </a:r>
          <a:r>
            <a:rPr lang="da-DK" sz="1200" strike="noStrike" dirty="0" smtClean="0"/>
            <a:t>                    Tavshedspligt ej fraveget</a:t>
          </a:r>
          <a:endParaRPr lang="da-DK" sz="1200" strike="sngStrike" dirty="0"/>
        </a:p>
      </dgm:t>
    </dgm:pt>
    <dgm:pt modelId="{C4BD7E10-6577-44DA-BE62-462EE0A8FAF3}" type="parTrans" cxnId="{C4942AC1-4166-4073-B83B-6A9E5AE2A81D}">
      <dgm:prSet/>
      <dgm:spPr/>
      <dgm:t>
        <a:bodyPr/>
        <a:lstStyle/>
        <a:p>
          <a:endParaRPr lang="da-DK"/>
        </a:p>
      </dgm:t>
    </dgm:pt>
    <dgm:pt modelId="{381A0FAB-D14F-40A1-9892-EF1C96316037}" type="sibTrans" cxnId="{C4942AC1-4166-4073-B83B-6A9E5AE2A81D}">
      <dgm:prSet/>
      <dgm:spPr/>
      <dgm:t>
        <a:bodyPr/>
        <a:lstStyle/>
        <a:p>
          <a:endParaRPr lang="da-DK"/>
        </a:p>
      </dgm:t>
    </dgm:pt>
    <dgm:pt modelId="{B5916D33-E4F8-4950-975E-061A1C40CE7B}">
      <dgm:prSet phldrT="[Tekst]" custT="1"/>
      <dgm:spPr/>
      <dgm:t>
        <a:bodyPr/>
        <a:lstStyle/>
        <a:p>
          <a:r>
            <a:rPr lang="da-DK" sz="1200" dirty="0" smtClean="0"/>
            <a:t>5. </a:t>
          </a:r>
          <a:r>
            <a:rPr lang="da-DK" sz="1200" dirty="0" err="1" smtClean="0"/>
            <a:t>Ejerstrategi</a:t>
          </a:r>
          <a:endParaRPr lang="da-DK" sz="1200" dirty="0"/>
        </a:p>
      </dgm:t>
    </dgm:pt>
    <dgm:pt modelId="{01B2F08B-D3BF-405C-BE07-F6012A43CB07}" type="parTrans" cxnId="{64219C4E-8B66-423E-949E-EE8603780E0D}">
      <dgm:prSet/>
      <dgm:spPr/>
      <dgm:t>
        <a:bodyPr/>
        <a:lstStyle/>
        <a:p>
          <a:endParaRPr lang="da-DK"/>
        </a:p>
      </dgm:t>
    </dgm:pt>
    <dgm:pt modelId="{C383B051-C9DA-437C-AB1C-7A684723FDE1}" type="sibTrans" cxnId="{64219C4E-8B66-423E-949E-EE8603780E0D}">
      <dgm:prSet/>
      <dgm:spPr/>
      <dgm:t>
        <a:bodyPr/>
        <a:lstStyle/>
        <a:p>
          <a:endParaRPr lang="da-DK"/>
        </a:p>
      </dgm:t>
    </dgm:pt>
    <dgm:pt modelId="{9B9008D2-D254-4825-977E-1BD694C1106E}">
      <dgm:prSet phldrT="[Tekst]" custT="1"/>
      <dgm:spPr/>
      <dgm:t>
        <a:bodyPr/>
        <a:lstStyle/>
        <a:p>
          <a:r>
            <a:rPr lang="da-DK" sz="1200" dirty="0" smtClean="0"/>
            <a:t>6. Bestyrelsessammensætning</a:t>
          </a:r>
          <a:endParaRPr lang="da-DK" sz="1200" dirty="0"/>
        </a:p>
      </dgm:t>
    </dgm:pt>
    <dgm:pt modelId="{0010B0E8-B515-46E8-9C07-1C43EF11E619}" type="parTrans" cxnId="{BDAC696E-1E84-4272-AC63-D3A2DFE533DD}">
      <dgm:prSet/>
      <dgm:spPr/>
      <dgm:t>
        <a:bodyPr/>
        <a:lstStyle/>
        <a:p>
          <a:endParaRPr lang="da-DK"/>
        </a:p>
      </dgm:t>
    </dgm:pt>
    <dgm:pt modelId="{9333706A-393A-44D0-AD7B-2E0AE6EDCA89}" type="sibTrans" cxnId="{BDAC696E-1E84-4272-AC63-D3A2DFE533DD}">
      <dgm:prSet/>
      <dgm:spPr/>
      <dgm:t>
        <a:bodyPr/>
        <a:lstStyle/>
        <a:p>
          <a:endParaRPr lang="da-DK"/>
        </a:p>
      </dgm:t>
    </dgm:pt>
    <dgm:pt modelId="{6F822EE5-EEEA-4E22-A9E4-F0AD681AE2C5}">
      <dgm:prSet phldrT="[Tekst]" custT="1"/>
      <dgm:spPr/>
      <dgm:t>
        <a:bodyPr/>
        <a:lstStyle/>
        <a:p>
          <a:r>
            <a:rPr lang="da-DK" sz="1200" dirty="0" smtClean="0"/>
            <a:t>7. </a:t>
          </a:r>
          <a:r>
            <a:rPr lang="da-DK" sz="1200" strike="sngStrike" dirty="0" smtClean="0"/>
            <a:t>Opfølgning på Strategiplan </a:t>
          </a:r>
          <a:r>
            <a:rPr lang="da-DK" sz="1200" strike="sngStrike" dirty="0" smtClean="0"/>
            <a:t>2020</a:t>
          </a:r>
          <a:r>
            <a:rPr lang="da-DK" sz="1200" strike="noStrike" dirty="0" smtClean="0"/>
            <a:t>                   Tavshedspligt ej fraveget</a:t>
          </a:r>
          <a:endParaRPr lang="da-DK" sz="1200" strike="sngStrike" dirty="0"/>
        </a:p>
      </dgm:t>
    </dgm:pt>
    <dgm:pt modelId="{2EE89F22-9AF6-46A5-9B72-D4EA2311E933}" type="parTrans" cxnId="{88B9990F-EE95-48E2-8066-B63EC9530AE0}">
      <dgm:prSet/>
      <dgm:spPr/>
      <dgm:t>
        <a:bodyPr/>
        <a:lstStyle/>
        <a:p>
          <a:endParaRPr lang="da-DK"/>
        </a:p>
      </dgm:t>
    </dgm:pt>
    <dgm:pt modelId="{9068A69B-2270-420A-B4DB-90360B74534A}" type="sibTrans" cxnId="{88B9990F-EE95-48E2-8066-B63EC9530AE0}">
      <dgm:prSet/>
      <dgm:spPr/>
      <dgm:t>
        <a:bodyPr/>
        <a:lstStyle/>
        <a:p>
          <a:endParaRPr lang="da-DK"/>
        </a:p>
      </dgm:t>
    </dgm:pt>
    <dgm:pt modelId="{52919209-EFCA-4338-B638-51E9A0FCF6A3}">
      <dgm:prSet phldrT="[Tekst]" custT="1"/>
      <dgm:spPr/>
      <dgm:t>
        <a:bodyPr/>
        <a:lstStyle/>
        <a:p>
          <a:r>
            <a:rPr lang="da-DK" sz="1200" dirty="0" smtClean="0"/>
            <a:t>8. Strategiseminar 28.-29. august 2018</a:t>
          </a:r>
          <a:endParaRPr lang="da-DK" sz="1200" dirty="0"/>
        </a:p>
      </dgm:t>
    </dgm:pt>
    <dgm:pt modelId="{9FA69546-ED38-4CFB-B9FE-D145AAAD7A8C}" type="parTrans" cxnId="{67DFB61D-1785-4A58-9613-B689B8059EDD}">
      <dgm:prSet/>
      <dgm:spPr/>
      <dgm:t>
        <a:bodyPr/>
        <a:lstStyle/>
        <a:p>
          <a:endParaRPr lang="da-DK"/>
        </a:p>
      </dgm:t>
    </dgm:pt>
    <dgm:pt modelId="{0ABB9C1D-9B5F-4409-8E5D-DDB04626BEBC}" type="sibTrans" cxnId="{67DFB61D-1785-4A58-9613-B689B8059EDD}">
      <dgm:prSet/>
      <dgm:spPr/>
      <dgm:t>
        <a:bodyPr/>
        <a:lstStyle/>
        <a:p>
          <a:endParaRPr lang="da-DK"/>
        </a:p>
      </dgm:t>
    </dgm:pt>
    <dgm:pt modelId="{BAFBD2EF-8AD3-4F2D-8554-91EC793A0F2B}">
      <dgm:prSet phldrT="[Tekst]" custT="1"/>
      <dgm:spPr/>
      <dgm:t>
        <a:bodyPr/>
        <a:lstStyle/>
        <a:p>
          <a:r>
            <a:rPr lang="da-DK" sz="1200" dirty="0" smtClean="0"/>
            <a:t>9. Haveindsamlingsordning</a:t>
          </a:r>
          <a:endParaRPr lang="da-DK" sz="1200" dirty="0"/>
        </a:p>
      </dgm:t>
    </dgm:pt>
    <dgm:pt modelId="{C0AE8527-D5A8-4E2D-992A-86C4545E2A36}" type="parTrans" cxnId="{AFD71F72-9DFF-472D-8AF6-613D69D3C1B6}">
      <dgm:prSet/>
      <dgm:spPr/>
      <dgm:t>
        <a:bodyPr/>
        <a:lstStyle/>
        <a:p>
          <a:endParaRPr lang="da-DK"/>
        </a:p>
      </dgm:t>
    </dgm:pt>
    <dgm:pt modelId="{C8A0679C-78AA-4B3E-A159-34BAC5EC1D19}" type="sibTrans" cxnId="{AFD71F72-9DFF-472D-8AF6-613D69D3C1B6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3A5E326B-368A-45CE-AC0A-0B094B5CCC8D}" type="pres">
      <dgm:prSet presAssocID="{BFF0A680-0277-4251-9D28-CCA7C0741327}" presName="thickLine" presStyleLbl="alignNode1" presStyleIdx="0" presStyleCnt="1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10"/>
      <dgm:spPr/>
      <dgm:t>
        <a:bodyPr/>
        <a:lstStyle/>
        <a:p>
          <a:endParaRPr lang="da-DK"/>
        </a:p>
      </dgm:t>
    </dgm:pt>
    <dgm:pt modelId="{A6BBAC32-D34D-41CC-B621-B81E193FB30F}" type="pres">
      <dgm:prSet presAssocID="{BFF0A680-0277-4251-9D28-CCA7C0741327}" presName="vert1" presStyleCnt="0"/>
      <dgm:spPr/>
    </dgm:pt>
    <dgm:pt modelId="{ED131202-7273-409C-B493-CAEC0E1C64ED}" type="pres">
      <dgm:prSet presAssocID="{9155BBFB-D4D3-4F07-A4BF-C12DA25B21CE}" presName="vertSpace2a" presStyleCnt="0"/>
      <dgm:spPr/>
    </dgm:pt>
    <dgm:pt modelId="{97E91188-CE68-431F-8EDA-1539373712B6}" type="pres">
      <dgm:prSet presAssocID="{9155BBFB-D4D3-4F07-A4BF-C12DA25B21CE}" presName="horz2" presStyleCnt="0"/>
      <dgm:spPr/>
    </dgm:pt>
    <dgm:pt modelId="{9F7FFEA5-6902-4A7A-A07C-A8FAF0A5EA3E}" type="pres">
      <dgm:prSet presAssocID="{9155BBFB-D4D3-4F07-A4BF-C12DA25B21CE}" presName="horzSpace2" presStyleCnt="0"/>
      <dgm:spPr/>
    </dgm:pt>
    <dgm:pt modelId="{B4D3465A-4437-4356-A4A0-A35796071859}" type="pres">
      <dgm:prSet presAssocID="{9155BBFB-D4D3-4F07-A4BF-C12DA25B21CE}" presName="tx2" presStyleLbl="revTx" presStyleIdx="1" presStyleCnt="10"/>
      <dgm:spPr/>
      <dgm:t>
        <a:bodyPr/>
        <a:lstStyle/>
        <a:p>
          <a:endParaRPr lang="da-DK"/>
        </a:p>
      </dgm:t>
    </dgm:pt>
    <dgm:pt modelId="{2813C42B-D49A-4ED2-9A85-1C781AA0EE89}" type="pres">
      <dgm:prSet presAssocID="{9155BBFB-D4D3-4F07-A4BF-C12DA25B21CE}" presName="vert2" presStyleCnt="0"/>
      <dgm:spPr/>
    </dgm:pt>
    <dgm:pt modelId="{27575DC7-8C70-401F-B94C-23B92C7F6962}" type="pres">
      <dgm:prSet presAssocID="{9155BBFB-D4D3-4F07-A4BF-C12DA25B21CE}" presName="thinLine2b" presStyleLbl="callout" presStyleIdx="0" presStyleCnt="9"/>
      <dgm:spPr/>
    </dgm:pt>
    <dgm:pt modelId="{4B831A8B-55AE-454A-976C-D90FE9A7BE3F}" type="pres">
      <dgm:prSet presAssocID="{9155BBFB-D4D3-4F07-A4BF-C12DA25B21CE}" presName="vertSpace2b" presStyleCnt="0"/>
      <dgm:spPr/>
    </dgm:pt>
    <dgm:pt modelId="{2FA5E622-5748-4A64-A651-3EBFA8865B82}" type="pres">
      <dgm:prSet presAssocID="{CC9B09BE-779B-4595-9F5E-D0CF7B4FEBB0}" presName="horz2" presStyleCnt="0"/>
      <dgm:spPr/>
    </dgm:pt>
    <dgm:pt modelId="{BABCA473-88D8-411A-9A6C-BAD86920EFA1}" type="pres">
      <dgm:prSet presAssocID="{CC9B09BE-779B-4595-9F5E-D0CF7B4FEBB0}" presName="horzSpace2" presStyleCnt="0"/>
      <dgm:spPr/>
    </dgm:pt>
    <dgm:pt modelId="{12F8273C-DE87-477E-BAE8-A34A8DA41083}" type="pres">
      <dgm:prSet presAssocID="{CC9B09BE-779B-4595-9F5E-D0CF7B4FEBB0}" presName="tx2" presStyleLbl="revTx" presStyleIdx="2" presStyleCnt="10"/>
      <dgm:spPr/>
      <dgm:t>
        <a:bodyPr/>
        <a:lstStyle/>
        <a:p>
          <a:endParaRPr lang="da-DK"/>
        </a:p>
      </dgm:t>
    </dgm:pt>
    <dgm:pt modelId="{E695412A-E125-4A72-8DF6-183E0EA5D234}" type="pres">
      <dgm:prSet presAssocID="{CC9B09BE-779B-4595-9F5E-D0CF7B4FEBB0}" presName="vert2" presStyleCnt="0"/>
      <dgm:spPr/>
    </dgm:pt>
    <dgm:pt modelId="{60F216FD-13B3-428B-AC0A-56C46D937197}" type="pres">
      <dgm:prSet presAssocID="{CC9B09BE-779B-4595-9F5E-D0CF7B4FEBB0}" presName="thinLine2b" presStyleLbl="callout" presStyleIdx="1" presStyleCnt="9"/>
      <dgm:spPr/>
    </dgm:pt>
    <dgm:pt modelId="{CE8A0760-33CF-4EF1-840B-27A135171577}" type="pres">
      <dgm:prSet presAssocID="{CC9B09BE-779B-4595-9F5E-D0CF7B4FEBB0}" presName="vertSpace2b" presStyleCnt="0"/>
      <dgm:spPr/>
    </dgm:pt>
    <dgm:pt modelId="{9A77AD01-C372-4774-BAEB-F4398410144E}" type="pres">
      <dgm:prSet presAssocID="{DAB786D9-6BA0-452B-AEEC-3516A63A2EEF}" presName="horz2" presStyleCnt="0"/>
      <dgm:spPr/>
    </dgm:pt>
    <dgm:pt modelId="{8B6B2978-B0EB-4EF3-94D6-ECE9572E976D}" type="pres">
      <dgm:prSet presAssocID="{DAB786D9-6BA0-452B-AEEC-3516A63A2EEF}" presName="horzSpace2" presStyleCnt="0"/>
      <dgm:spPr/>
    </dgm:pt>
    <dgm:pt modelId="{6DF7BB97-E8C6-494F-886E-DBAF66F52A70}" type="pres">
      <dgm:prSet presAssocID="{DAB786D9-6BA0-452B-AEEC-3516A63A2EEF}" presName="tx2" presStyleLbl="revTx" presStyleIdx="3" presStyleCnt="10"/>
      <dgm:spPr/>
      <dgm:t>
        <a:bodyPr/>
        <a:lstStyle/>
        <a:p>
          <a:endParaRPr lang="da-DK"/>
        </a:p>
      </dgm:t>
    </dgm:pt>
    <dgm:pt modelId="{2696ECDA-7BDF-4F8A-9E1B-104552CACCE6}" type="pres">
      <dgm:prSet presAssocID="{DAB786D9-6BA0-452B-AEEC-3516A63A2EEF}" presName="vert2" presStyleCnt="0"/>
      <dgm:spPr/>
    </dgm:pt>
    <dgm:pt modelId="{FA478A36-A64E-460F-AE67-40392AE39135}" type="pres">
      <dgm:prSet presAssocID="{DAB786D9-6BA0-452B-AEEC-3516A63A2EEF}" presName="thinLine2b" presStyleLbl="callout" presStyleIdx="2" presStyleCnt="9"/>
      <dgm:spPr/>
    </dgm:pt>
    <dgm:pt modelId="{A062A26B-F372-462C-BFAA-EEAE8F24AEC3}" type="pres">
      <dgm:prSet presAssocID="{DAB786D9-6BA0-452B-AEEC-3516A63A2EEF}" presName="vertSpace2b" presStyleCnt="0"/>
      <dgm:spPr/>
    </dgm:pt>
    <dgm:pt modelId="{63916156-F8FD-412D-B0BF-D86986506E39}" type="pres">
      <dgm:prSet presAssocID="{82D6501F-204F-4930-A02C-A0C078863126}" presName="horz2" presStyleCnt="0"/>
      <dgm:spPr/>
    </dgm:pt>
    <dgm:pt modelId="{AE805869-FF8C-41BF-BA75-7E87622F8739}" type="pres">
      <dgm:prSet presAssocID="{82D6501F-204F-4930-A02C-A0C078863126}" presName="horzSpace2" presStyleCnt="0"/>
      <dgm:spPr/>
    </dgm:pt>
    <dgm:pt modelId="{78AB4A41-79DD-48A9-88BF-991BD3B102A6}" type="pres">
      <dgm:prSet presAssocID="{82D6501F-204F-4930-A02C-A0C078863126}" presName="tx2" presStyleLbl="revTx" presStyleIdx="4" presStyleCnt="10"/>
      <dgm:spPr/>
      <dgm:t>
        <a:bodyPr/>
        <a:lstStyle/>
        <a:p>
          <a:endParaRPr lang="da-DK"/>
        </a:p>
      </dgm:t>
    </dgm:pt>
    <dgm:pt modelId="{AA50835C-609A-4933-AC3F-468EC6BEFEE8}" type="pres">
      <dgm:prSet presAssocID="{82D6501F-204F-4930-A02C-A0C078863126}" presName="vert2" presStyleCnt="0"/>
      <dgm:spPr/>
    </dgm:pt>
    <dgm:pt modelId="{D4BF0867-9340-4A6D-B1BF-BFBD81106D63}" type="pres">
      <dgm:prSet presAssocID="{82D6501F-204F-4930-A02C-A0C078863126}" presName="thinLine2b" presStyleLbl="callout" presStyleIdx="3" presStyleCnt="9"/>
      <dgm:spPr/>
    </dgm:pt>
    <dgm:pt modelId="{D5CBBB0B-AB29-4747-B814-62F7EC0597C3}" type="pres">
      <dgm:prSet presAssocID="{82D6501F-204F-4930-A02C-A0C078863126}" presName="vertSpace2b" presStyleCnt="0"/>
      <dgm:spPr/>
    </dgm:pt>
    <dgm:pt modelId="{FDCC149A-6B5A-4C89-8748-1968A3604207}" type="pres">
      <dgm:prSet presAssocID="{B5916D33-E4F8-4950-975E-061A1C40CE7B}" presName="horz2" presStyleCnt="0"/>
      <dgm:spPr/>
    </dgm:pt>
    <dgm:pt modelId="{0B8F047A-8D4E-4207-B268-DE959E10AC44}" type="pres">
      <dgm:prSet presAssocID="{B5916D33-E4F8-4950-975E-061A1C40CE7B}" presName="horzSpace2" presStyleCnt="0"/>
      <dgm:spPr/>
    </dgm:pt>
    <dgm:pt modelId="{86FCFEFF-6A2E-4C6F-8AAF-B1C735D8D22B}" type="pres">
      <dgm:prSet presAssocID="{B5916D33-E4F8-4950-975E-061A1C40CE7B}" presName="tx2" presStyleLbl="revTx" presStyleIdx="5" presStyleCnt="10"/>
      <dgm:spPr/>
      <dgm:t>
        <a:bodyPr/>
        <a:lstStyle/>
        <a:p>
          <a:endParaRPr lang="da-DK"/>
        </a:p>
      </dgm:t>
    </dgm:pt>
    <dgm:pt modelId="{5D96573E-D248-4F85-8217-5630CDDBCA39}" type="pres">
      <dgm:prSet presAssocID="{B5916D33-E4F8-4950-975E-061A1C40CE7B}" presName="vert2" presStyleCnt="0"/>
      <dgm:spPr/>
    </dgm:pt>
    <dgm:pt modelId="{632B04C4-A95F-48F0-8DF6-647BF15CB0DC}" type="pres">
      <dgm:prSet presAssocID="{B5916D33-E4F8-4950-975E-061A1C40CE7B}" presName="thinLine2b" presStyleLbl="callout" presStyleIdx="4" presStyleCnt="9"/>
      <dgm:spPr/>
    </dgm:pt>
    <dgm:pt modelId="{2FFF8B47-E679-4845-806A-E4337D3A9CFA}" type="pres">
      <dgm:prSet presAssocID="{B5916D33-E4F8-4950-975E-061A1C40CE7B}" presName="vertSpace2b" presStyleCnt="0"/>
      <dgm:spPr/>
    </dgm:pt>
    <dgm:pt modelId="{73E6146C-2853-4074-ACB0-F392B37DF63D}" type="pres">
      <dgm:prSet presAssocID="{9B9008D2-D254-4825-977E-1BD694C1106E}" presName="horz2" presStyleCnt="0"/>
      <dgm:spPr/>
    </dgm:pt>
    <dgm:pt modelId="{A1F33A66-5A6A-4013-BEA1-D217F0834FA0}" type="pres">
      <dgm:prSet presAssocID="{9B9008D2-D254-4825-977E-1BD694C1106E}" presName="horzSpace2" presStyleCnt="0"/>
      <dgm:spPr/>
    </dgm:pt>
    <dgm:pt modelId="{3F9B7B43-936E-4706-818C-3698359C6A0C}" type="pres">
      <dgm:prSet presAssocID="{9B9008D2-D254-4825-977E-1BD694C1106E}" presName="tx2" presStyleLbl="revTx" presStyleIdx="6" presStyleCnt="10"/>
      <dgm:spPr/>
      <dgm:t>
        <a:bodyPr/>
        <a:lstStyle/>
        <a:p>
          <a:endParaRPr lang="da-DK"/>
        </a:p>
      </dgm:t>
    </dgm:pt>
    <dgm:pt modelId="{D5267ABB-0463-42CB-89AB-7A47C0F80E81}" type="pres">
      <dgm:prSet presAssocID="{9B9008D2-D254-4825-977E-1BD694C1106E}" presName="vert2" presStyleCnt="0"/>
      <dgm:spPr/>
    </dgm:pt>
    <dgm:pt modelId="{FEF267B4-78FB-477C-A784-409F24F21E83}" type="pres">
      <dgm:prSet presAssocID="{9B9008D2-D254-4825-977E-1BD694C1106E}" presName="thinLine2b" presStyleLbl="callout" presStyleIdx="5" presStyleCnt="9"/>
      <dgm:spPr/>
    </dgm:pt>
    <dgm:pt modelId="{E69E1AD4-46A1-488B-B4CA-735434EF5038}" type="pres">
      <dgm:prSet presAssocID="{9B9008D2-D254-4825-977E-1BD694C1106E}" presName="vertSpace2b" presStyleCnt="0"/>
      <dgm:spPr/>
    </dgm:pt>
    <dgm:pt modelId="{D956585A-626D-4D42-9009-DAA1A230DE86}" type="pres">
      <dgm:prSet presAssocID="{6F822EE5-EEEA-4E22-A9E4-F0AD681AE2C5}" presName="horz2" presStyleCnt="0"/>
      <dgm:spPr/>
    </dgm:pt>
    <dgm:pt modelId="{CA20752A-F20B-49CB-8898-8998CD1A4B0D}" type="pres">
      <dgm:prSet presAssocID="{6F822EE5-EEEA-4E22-A9E4-F0AD681AE2C5}" presName="horzSpace2" presStyleCnt="0"/>
      <dgm:spPr/>
    </dgm:pt>
    <dgm:pt modelId="{C4A61F64-F72F-4A2E-8B0E-DD42FD3A8964}" type="pres">
      <dgm:prSet presAssocID="{6F822EE5-EEEA-4E22-A9E4-F0AD681AE2C5}" presName="tx2" presStyleLbl="revTx" presStyleIdx="7" presStyleCnt="10"/>
      <dgm:spPr/>
      <dgm:t>
        <a:bodyPr/>
        <a:lstStyle/>
        <a:p>
          <a:endParaRPr lang="da-DK"/>
        </a:p>
      </dgm:t>
    </dgm:pt>
    <dgm:pt modelId="{654A50FB-344C-4519-AF3B-91D177DF6B49}" type="pres">
      <dgm:prSet presAssocID="{6F822EE5-EEEA-4E22-A9E4-F0AD681AE2C5}" presName="vert2" presStyleCnt="0"/>
      <dgm:spPr/>
    </dgm:pt>
    <dgm:pt modelId="{C0C48FA6-ED8F-4F05-A082-DE5722BC19C9}" type="pres">
      <dgm:prSet presAssocID="{6F822EE5-EEEA-4E22-A9E4-F0AD681AE2C5}" presName="thinLine2b" presStyleLbl="callout" presStyleIdx="6" presStyleCnt="9"/>
      <dgm:spPr/>
    </dgm:pt>
    <dgm:pt modelId="{36BA96DA-5A06-4CD7-980B-802C291BE1C7}" type="pres">
      <dgm:prSet presAssocID="{6F822EE5-EEEA-4E22-A9E4-F0AD681AE2C5}" presName="vertSpace2b" presStyleCnt="0"/>
      <dgm:spPr/>
    </dgm:pt>
    <dgm:pt modelId="{B143DFFF-FF09-4A98-A40B-92DBE9F69D78}" type="pres">
      <dgm:prSet presAssocID="{52919209-EFCA-4338-B638-51E9A0FCF6A3}" presName="horz2" presStyleCnt="0"/>
      <dgm:spPr/>
    </dgm:pt>
    <dgm:pt modelId="{36C3DBC9-CDC0-4D90-B2EE-A0E3A8287234}" type="pres">
      <dgm:prSet presAssocID="{52919209-EFCA-4338-B638-51E9A0FCF6A3}" presName="horzSpace2" presStyleCnt="0"/>
      <dgm:spPr/>
    </dgm:pt>
    <dgm:pt modelId="{05703077-B883-4A9E-8201-6A156C7CEC0F}" type="pres">
      <dgm:prSet presAssocID="{52919209-EFCA-4338-B638-51E9A0FCF6A3}" presName="tx2" presStyleLbl="revTx" presStyleIdx="8" presStyleCnt="10"/>
      <dgm:spPr/>
      <dgm:t>
        <a:bodyPr/>
        <a:lstStyle/>
        <a:p>
          <a:endParaRPr lang="da-DK"/>
        </a:p>
      </dgm:t>
    </dgm:pt>
    <dgm:pt modelId="{D5DCF5F7-83BE-4EFC-8244-0C422EDE7B50}" type="pres">
      <dgm:prSet presAssocID="{52919209-EFCA-4338-B638-51E9A0FCF6A3}" presName="vert2" presStyleCnt="0"/>
      <dgm:spPr/>
    </dgm:pt>
    <dgm:pt modelId="{1DC683DB-5A6A-457D-8FDA-1F67501424F3}" type="pres">
      <dgm:prSet presAssocID="{52919209-EFCA-4338-B638-51E9A0FCF6A3}" presName="thinLine2b" presStyleLbl="callout" presStyleIdx="7" presStyleCnt="9"/>
      <dgm:spPr/>
    </dgm:pt>
    <dgm:pt modelId="{50AD332F-9C53-4D19-8787-831E399D56CC}" type="pres">
      <dgm:prSet presAssocID="{52919209-EFCA-4338-B638-51E9A0FCF6A3}" presName="vertSpace2b" presStyleCnt="0"/>
      <dgm:spPr/>
    </dgm:pt>
    <dgm:pt modelId="{1A68439D-9DB2-4C4A-9844-FBCCF16BCA96}" type="pres">
      <dgm:prSet presAssocID="{BAFBD2EF-8AD3-4F2D-8554-91EC793A0F2B}" presName="horz2" presStyleCnt="0"/>
      <dgm:spPr/>
    </dgm:pt>
    <dgm:pt modelId="{8643DCAF-45AC-44A4-A418-AA2926FCE832}" type="pres">
      <dgm:prSet presAssocID="{BAFBD2EF-8AD3-4F2D-8554-91EC793A0F2B}" presName="horzSpace2" presStyleCnt="0"/>
      <dgm:spPr/>
    </dgm:pt>
    <dgm:pt modelId="{30609D09-D4E0-436F-8A01-0529C63220A3}" type="pres">
      <dgm:prSet presAssocID="{BAFBD2EF-8AD3-4F2D-8554-91EC793A0F2B}" presName="tx2" presStyleLbl="revTx" presStyleIdx="9" presStyleCnt="10"/>
      <dgm:spPr/>
      <dgm:t>
        <a:bodyPr/>
        <a:lstStyle/>
        <a:p>
          <a:endParaRPr lang="da-DK"/>
        </a:p>
      </dgm:t>
    </dgm:pt>
    <dgm:pt modelId="{922811A2-DDB4-40F5-B72C-C8C693781E6B}" type="pres">
      <dgm:prSet presAssocID="{BAFBD2EF-8AD3-4F2D-8554-91EC793A0F2B}" presName="vert2" presStyleCnt="0"/>
      <dgm:spPr/>
    </dgm:pt>
    <dgm:pt modelId="{840C8559-6E34-4E16-B28D-C976CACDC548}" type="pres">
      <dgm:prSet presAssocID="{BAFBD2EF-8AD3-4F2D-8554-91EC793A0F2B}" presName="thinLine2b" presStyleLbl="callout" presStyleIdx="8" presStyleCnt="9"/>
      <dgm:spPr/>
    </dgm:pt>
    <dgm:pt modelId="{3BBFFE92-C045-425D-B0FB-5E797B02A1C0}" type="pres">
      <dgm:prSet presAssocID="{BAFBD2EF-8AD3-4F2D-8554-91EC793A0F2B}" presName="vertSpace2b" presStyleCnt="0"/>
      <dgm:spPr/>
    </dgm:pt>
  </dgm:ptLst>
  <dgm:cxnLst>
    <dgm:cxn modelId="{88B9990F-EE95-48E2-8066-B63EC9530AE0}" srcId="{BFF0A680-0277-4251-9D28-CCA7C0741327}" destId="{6F822EE5-EEEA-4E22-A9E4-F0AD681AE2C5}" srcOrd="6" destOrd="0" parTransId="{2EE89F22-9AF6-46A5-9B72-D4EA2311E933}" sibTransId="{9068A69B-2270-420A-B4DB-90360B74534A}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269168E5-FBE2-473F-9B8C-1F727ECB08C2}" srcId="{BFF0A680-0277-4251-9D28-CCA7C0741327}" destId="{9155BBFB-D4D3-4F07-A4BF-C12DA25B21CE}" srcOrd="0" destOrd="0" parTransId="{5ED30F96-C890-44DB-8D9B-82C18AA8B05A}" sibTransId="{C2593816-6688-4688-AEA1-2A71D195D27A}"/>
    <dgm:cxn modelId="{64219C4E-8B66-423E-949E-EE8603780E0D}" srcId="{BFF0A680-0277-4251-9D28-CCA7C0741327}" destId="{B5916D33-E4F8-4950-975E-061A1C40CE7B}" srcOrd="4" destOrd="0" parTransId="{01B2F08B-D3BF-405C-BE07-F6012A43CB07}" sibTransId="{C383B051-C9DA-437C-AB1C-7A684723FDE1}"/>
    <dgm:cxn modelId="{9237FC31-523D-49AE-BDCF-EF2E30D77579}" type="presOf" srcId="{CC9B09BE-779B-4595-9F5E-D0CF7B4FEBB0}" destId="{12F8273C-DE87-477E-BAE8-A34A8DA41083}" srcOrd="0" destOrd="0" presId="urn:microsoft.com/office/officeart/2008/layout/LinedList"/>
    <dgm:cxn modelId="{90004B35-CA07-49C0-A33B-9394315E63C7}" type="presOf" srcId="{9155BBFB-D4D3-4F07-A4BF-C12DA25B21CE}" destId="{B4D3465A-4437-4356-A4A0-A35796071859}" srcOrd="0" destOrd="0" presId="urn:microsoft.com/office/officeart/2008/layout/LinedList"/>
    <dgm:cxn modelId="{9E4054EA-1BC2-4A97-A9E6-E6906FD13CAB}" type="presOf" srcId="{9B9008D2-D254-4825-977E-1BD694C1106E}" destId="{3F9B7B43-936E-4706-818C-3698359C6A0C}" srcOrd="0" destOrd="0" presId="urn:microsoft.com/office/officeart/2008/layout/LinedList"/>
    <dgm:cxn modelId="{EB69BB20-E3C6-4CE5-9671-64BAABAD87C1}" srcId="{BFF0A680-0277-4251-9D28-CCA7C0741327}" destId="{CC9B09BE-779B-4595-9F5E-D0CF7B4FEBB0}" srcOrd="1" destOrd="0" parTransId="{98A39AB7-DC8A-43DD-993A-90122A14EA34}" sibTransId="{2400F7BE-0FF2-4A3F-B8AC-11555449814F}"/>
    <dgm:cxn modelId="{79AA91E1-F89E-4193-8CC2-94D87EEE263E}" type="presOf" srcId="{52919209-EFCA-4338-B638-51E9A0FCF6A3}" destId="{05703077-B883-4A9E-8201-6A156C7CEC0F}" srcOrd="0" destOrd="0" presId="urn:microsoft.com/office/officeart/2008/layout/LinedList"/>
    <dgm:cxn modelId="{67DFB61D-1785-4A58-9613-B689B8059EDD}" srcId="{BFF0A680-0277-4251-9D28-CCA7C0741327}" destId="{52919209-EFCA-4338-B638-51E9A0FCF6A3}" srcOrd="7" destOrd="0" parTransId="{9FA69546-ED38-4CFB-B9FE-D145AAAD7A8C}" sibTransId="{0ABB9C1D-9B5F-4409-8E5D-DDB04626BEBC}"/>
    <dgm:cxn modelId="{8A57354A-190D-4CCD-893A-C79246DB4DE8}" type="presOf" srcId="{B5916D33-E4F8-4950-975E-061A1C40CE7B}" destId="{86FCFEFF-6A2E-4C6F-8AAF-B1C735D8D22B}" srcOrd="0" destOrd="0" presId="urn:microsoft.com/office/officeart/2008/layout/LinedList"/>
    <dgm:cxn modelId="{BDAC696E-1E84-4272-AC63-D3A2DFE533DD}" srcId="{BFF0A680-0277-4251-9D28-CCA7C0741327}" destId="{9B9008D2-D254-4825-977E-1BD694C1106E}" srcOrd="5" destOrd="0" parTransId="{0010B0E8-B515-46E8-9C07-1C43EF11E619}" sibTransId="{9333706A-393A-44D0-AD7B-2E0AE6EDCA89}"/>
    <dgm:cxn modelId="{B5B39183-D5B2-41E8-ABF4-5A1CC23A8F94}" srcId="{BFF0A680-0277-4251-9D28-CCA7C0741327}" destId="{DAB786D9-6BA0-452B-AEEC-3516A63A2EEF}" srcOrd="2" destOrd="0" parTransId="{BFC4E8F9-DE1E-4B86-AD88-CFEF1293191A}" sibTransId="{D8A5EF99-3AE3-4B17-AEB1-E1BEAE22B5A2}"/>
    <dgm:cxn modelId="{BF8F6E9D-B379-4B30-902D-D3AEEF5A0E01}" type="presOf" srcId="{BAFBD2EF-8AD3-4F2D-8554-91EC793A0F2B}" destId="{30609D09-D4E0-436F-8A01-0529C63220A3}" srcOrd="0" destOrd="0" presId="urn:microsoft.com/office/officeart/2008/layout/LinedList"/>
    <dgm:cxn modelId="{AFD71F72-9DFF-472D-8AF6-613D69D3C1B6}" srcId="{BFF0A680-0277-4251-9D28-CCA7C0741327}" destId="{BAFBD2EF-8AD3-4F2D-8554-91EC793A0F2B}" srcOrd="8" destOrd="0" parTransId="{C0AE8527-D5A8-4E2D-992A-86C4545E2A36}" sibTransId="{C8A0679C-78AA-4B3E-A159-34BAC5EC1D19}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42BEC214-8767-49CE-B2CF-744B77729450}" type="presOf" srcId="{DAB786D9-6BA0-452B-AEEC-3516A63A2EEF}" destId="{6DF7BB97-E8C6-494F-886E-DBAF66F52A70}" srcOrd="0" destOrd="0" presId="urn:microsoft.com/office/officeart/2008/layout/LinedList"/>
    <dgm:cxn modelId="{C4942AC1-4166-4073-B83B-6A9E5AE2A81D}" srcId="{BFF0A680-0277-4251-9D28-CCA7C0741327}" destId="{82D6501F-204F-4930-A02C-A0C078863126}" srcOrd="3" destOrd="0" parTransId="{C4BD7E10-6577-44DA-BE62-462EE0A8FAF3}" sibTransId="{381A0FAB-D14F-40A1-9892-EF1C96316037}"/>
    <dgm:cxn modelId="{0BE821AB-F3D2-48CE-864B-63BD56953DCF}" type="presOf" srcId="{82D6501F-204F-4930-A02C-A0C078863126}" destId="{78AB4A41-79DD-48A9-88BF-991BD3B102A6}" srcOrd="0" destOrd="0" presId="urn:microsoft.com/office/officeart/2008/layout/LinedList"/>
    <dgm:cxn modelId="{081EF849-BB46-45B7-8ECD-F1D5DBC9AD3B}" type="presOf" srcId="{6F822EE5-EEEA-4E22-A9E4-F0AD681AE2C5}" destId="{C4A61F64-F72F-4A2E-8B0E-DD42FD3A8964}" srcOrd="0" destOrd="0" presId="urn:microsoft.com/office/officeart/2008/layout/LinedList"/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C5350A61-D150-4DA4-A28C-242485C70E09}" type="presParOf" srcId="{A6BBAC32-D34D-41CC-B621-B81E193FB30F}" destId="{ED131202-7273-409C-B493-CAEC0E1C64ED}" srcOrd="0" destOrd="0" presId="urn:microsoft.com/office/officeart/2008/layout/LinedList"/>
    <dgm:cxn modelId="{AC0BC18D-4787-48FF-8DEE-032CC281EF8F}" type="presParOf" srcId="{A6BBAC32-D34D-41CC-B621-B81E193FB30F}" destId="{97E91188-CE68-431F-8EDA-1539373712B6}" srcOrd="1" destOrd="0" presId="urn:microsoft.com/office/officeart/2008/layout/LinedList"/>
    <dgm:cxn modelId="{86339ED9-5FA7-460D-B08D-1D34EC92ABEE}" type="presParOf" srcId="{97E91188-CE68-431F-8EDA-1539373712B6}" destId="{9F7FFEA5-6902-4A7A-A07C-A8FAF0A5EA3E}" srcOrd="0" destOrd="0" presId="urn:microsoft.com/office/officeart/2008/layout/LinedList"/>
    <dgm:cxn modelId="{23B0E97C-5486-4C77-9676-DA790574F0FA}" type="presParOf" srcId="{97E91188-CE68-431F-8EDA-1539373712B6}" destId="{B4D3465A-4437-4356-A4A0-A35796071859}" srcOrd="1" destOrd="0" presId="urn:microsoft.com/office/officeart/2008/layout/LinedList"/>
    <dgm:cxn modelId="{347774B6-42A6-42DC-AC74-A68F16C36B84}" type="presParOf" srcId="{97E91188-CE68-431F-8EDA-1539373712B6}" destId="{2813C42B-D49A-4ED2-9A85-1C781AA0EE89}" srcOrd="2" destOrd="0" presId="urn:microsoft.com/office/officeart/2008/layout/LinedList"/>
    <dgm:cxn modelId="{47672B99-E9FA-46AE-B7D7-E8907289A6FB}" type="presParOf" srcId="{A6BBAC32-D34D-41CC-B621-B81E193FB30F}" destId="{27575DC7-8C70-401F-B94C-23B92C7F6962}" srcOrd="2" destOrd="0" presId="urn:microsoft.com/office/officeart/2008/layout/LinedList"/>
    <dgm:cxn modelId="{8FBA11BB-0045-46A8-9F64-0D409558AD92}" type="presParOf" srcId="{A6BBAC32-D34D-41CC-B621-B81E193FB30F}" destId="{4B831A8B-55AE-454A-976C-D90FE9A7BE3F}" srcOrd="3" destOrd="0" presId="urn:microsoft.com/office/officeart/2008/layout/LinedList"/>
    <dgm:cxn modelId="{A9EA5F1E-65B0-40A1-B9E4-54C591080FAC}" type="presParOf" srcId="{A6BBAC32-D34D-41CC-B621-B81E193FB30F}" destId="{2FA5E622-5748-4A64-A651-3EBFA8865B82}" srcOrd="4" destOrd="0" presId="urn:microsoft.com/office/officeart/2008/layout/LinedList"/>
    <dgm:cxn modelId="{9EE18F3C-13E5-4F2D-B23F-367E107B8FC9}" type="presParOf" srcId="{2FA5E622-5748-4A64-A651-3EBFA8865B82}" destId="{BABCA473-88D8-411A-9A6C-BAD86920EFA1}" srcOrd="0" destOrd="0" presId="urn:microsoft.com/office/officeart/2008/layout/LinedList"/>
    <dgm:cxn modelId="{D8DE96BD-A67F-4996-BBC9-6F7EF1EC3808}" type="presParOf" srcId="{2FA5E622-5748-4A64-A651-3EBFA8865B82}" destId="{12F8273C-DE87-477E-BAE8-A34A8DA41083}" srcOrd="1" destOrd="0" presId="urn:microsoft.com/office/officeart/2008/layout/LinedList"/>
    <dgm:cxn modelId="{678E0A76-A861-4E51-87E9-C8FD29F13C84}" type="presParOf" srcId="{2FA5E622-5748-4A64-A651-3EBFA8865B82}" destId="{E695412A-E125-4A72-8DF6-183E0EA5D234}" srcOrd="2" destOrd="0" presId="urn:microsoft.com/office/officeart/2008/layout/LinedList"/>
    <dgm:cxn modelId="{E08B0F7B-5F45-4BE6-AA23-AFF03F4DC464}" type="presParOf" srcId="{A6BBAC32-D34D-41CC-B621-B81E193FB30F}" destId="{60F216FD-13B3-428B-AC0A-56C46D937197}" srcOrd="5" destOrd="0" presId="urn:microsoft.com/office/officeart/2008/layout/LinedList"/>
    <dgm:cxn modelId="{7622B813-FD2B-4451-BB6B-9DB12F75132B}" type="presParOf" srcId="{A6BBAC32-D34D-41CC-B621-B81E193FB30F}" destId="{CE8A0760-33CF-4EF1-840B-27A135171577}" srcOrd="6" destOrd="0" presId="urn:microsoft.com/office/officeart/2008/layout/LinedList"/>
    <dgm:cxn modelId="{DA280E82-4416-445F-A9AC-298EDE6D2CEC}" type="presParOf" srcId="{A6BBAC32-D34D-41CC-B621-B81E193FB30F}" destId="{9A77AD01-C372-4774-BAEB-F4398410144E}" srcOrd="7" destOrd="0" presId="urn:microsoft.com/office/officeart/2008/layout/LinedList"/>
    <dgm:cxn modelId="{E773F58C-2462-4EC9-8218-FE171B2332E1}" type="presParOf" srcId="{9A77AD01-C372-4774-BAEB-F4398410144E}" destId="{8B6B2978-B0EB-4EF3-94D6-ECE9572E976D}" srcOrd="0" destOrd="0" presId="urn:microsoft.com/office/officeart/2008/layout/LinedList"/>
    <dgm:cxn modelId="{A589C7F3-FDD6-4861-A510-5512DE952654}" type="presParOf" srcId="{9A77AD01-C372-4774-BAEB-F4398410144E}" destId="{6DF7BB97-E8C6-494F-886E-DBAF66F52A70}" srcOrd="1" destOrd="0" presId="urn:microsoft.com/office/officeart/2008/layout/LinedList"/>
    <dgm:cxn modelId="{B3BB2BEA-FD22-4B9A-BF32-AD2322E3E9B2}" type="presParOf" srcId="{9A77AD01-C372-4774-BAEB-F4398410144E}" destId="{2696ECDA-7BDF-4F8A-9E1B-104552CACCE6}" srcOrd="2" destOrd="0" presId="urn:microsoft.com/office/officeart/2008/layout/LinedList"/>
    <dgm:cxn modelId="{6D023923-E808-4271-B482-3DBECCE381D4}" type="presParOf" srcId="{A6BBAC32-D34D-41CC-B621-B81E193FB30F}" destId="{FA478A36-A64E-460F-AE67-40392AE39135}" srcOrd="8" destOrd="0" presId="urn:microsoft.com/office/officeart/2008/layout/LinedList"/>
    <dgm:cxn modelId="{6A04FCA5-4BA1-478B-8354-F791458969E4}" type="presParOf" srcId="{A6BBAC32-D34D-41CC-B621-B81E193FB30F}" destId="{A062A26B-F372-462C-BFAA-EEAE8F24AEC3}" srcOrd="9" destOrd="0" presId="urn:microsoft.com/office/officeart/2008/layout/LinedList"/>
    <dgm:cxn modelId="{83DA2A0C-9619-4E78-A96D-3BE1147BA192}" type="presParOf" srcId="{A6BBAC32-D34D-41CC-B621-B81E193FB30F}" destId="{63916156-F8FD-412D-B0BF-D86986506E39}" srcOrd="10" destOrd="0" presId="urn:microsoft.com/office/officeart/2008/layout/LinedList"/>
    <dgm:cxn modelId="{A64F67AB-E3F5-4732-A356-EBD0147AB19C}" type="presParOf" srcId="{63916156-F8FD-412D-B0BF-D86986506E39}" destId="{AE805869-FF8C-41BF-BA75-7E87622F8739}" srcOrd="0" destOrd="0" presId="urn:microsoft.com/office/officeart/2008/layout/LinedList"/>
    <dgm:cxn modelId="{5A61E9D0-4294-4D4E-AFEE-097C90B8C777}" type="presParOf" srcId="{63916156-F8FD-412D-B0BF-D86986506E39}" destId="{78AB4A41-79DD-48A9-88BF-991BD3B102A6}" srcOrd="1" destOrd="0" presId="urn:microsoft.com/office/officeart/2008/layout/LinedList"/>
    <dgm:cxn modelId="{AB168FAB-6551-4075-9C55-70081B933748}" type="presParOf" srcId="{63916156-F8FD-412D-B0BF-D86986506E39}" destId="{AA50835C-609A-4933-AC3F-468EC6BEFEE8}" srcOrd="2" destOrd="0" presId="urn:microsoft.com/office/officeart/2008/layout/LinedList"/>
    <dgm:cxn modelId="{C4B97564-24C9-4F7A-AFAF-FEDCAB0D71A5}" type="presParOf" srcId="{A6BBAC32-D34D-41CC-B621-B81E193FB30F}" destId="{D4BF0867-9340-4A6D-B1BF-BFBD81106D63}" srcOrd="11" destOrd="0" presId="urn:microsoft.com/office/officeart/2008/layout/LinedList"/>
    <dgm:cxn modelId="{B5DC7E60-C7FB-4DB6-BBC3-78E60EA2FD9A}" type="presParOf" srcId="{A6BBAC32-D34D-41CC-B621-B81E193FB30F}" destId="{D5CBBB0B-AB29-4747-B814-62F7EC0597C3}" srcOrd="12" destOrd="0" presId="urn:microsoft.com/office/officeart/2008/layout/LinedList"/>
    <dgm:cxn modelId="{A6D74EE2-60F5-471A-B89F-F0E7A8112F89}" type="presParOf" srcId="{A6BBAC32-D34D-41CC-B621-B81E193FB30F}" destId="{FDCC149A-6B5A-4C89-8748-1968A3604207}" srcOrd="13" destOrd="0" presId="urn:microsoft.com/office/officeart/2008/layout/LinedList"/>
    <dgm:cxn modelId="{CB6AF18F-3B3D-445D-B573-4A926C7574C5}" type="presParOf" srcId="{FDCC149A-6B5A-4C89-8748-1968A3604207}" destId="{0B8F047A-8D4E-4207-B268-DE959E10AC44}" srcOrd="0" destOrd="0" presId="urn:microsoft.com/office/officeart/2008/layout/LinedList"/>
    <dgm:cxn modelId="{DAC217C8-7903-4078-85A0-13DDD0F57829}" type="presParOf" srcId="{FDCC149A-6B5A-4C89-8748-1968A3604207}" destId="{86FCFEFF-6A2E-4C6F-8AAF-B1C735D8D22B}" srcOrd="1" destOrd="0" presId="urn:microsoft.com/office/officeart/2008/layout/LinedList"/>
    <dgm:cxn modelId="{726D7E33-4B4C-4758-8676-F90F2C49579D}" type="presParOf" srcId="{FDCC149A-6B5A-4C89-8748-1968A3604207}" destId="{5D96573E-D248-4F85-8217-5630CDDBCA39}" srcOrd="2" destOrd="0" presId="urn:microsoft.com/office/officeart/2008/layout/LinedList"/>
    <dgm:cxn modelId="{B25D87CB-0638-47F2-B9D8-FBC8A69C12A9}" type="presParOf" srcId="{A6BBAC32-D34D-41CC-B621-B81E193FB30F}" destId="{632B04C4-A95F-48F0-8DF6-647BF15CB0DC}" srcOrd="14" destOrd="0" presId="urn:microsoft.com/office/officeart/2008/layout/LinedList"/>
    <dgm:cxn modelId="{2104B75F-7AC1-423B-BFA3-00A0E91271D0}" type="presParOf" srcId="{A6BBAC32-D34D-41CC-B621-B81E193FB30F}" destId="{2FFF8B47-E679-4845-806A-E4337D3A9CFA}" srcOrd="15" destOrd="0" presId="urn:microsoft.com/office/officeart/2008/layout/LinedList"/>
    <dgm:cxn modelId="{CAF3E2F2-D678-49E7-81C9-CFC0F1D2E24B}" type="presParOf" srcId="{A6BBAC32-D34D-41CC-B621-B81E193FB30F}" destId="{73E6146C-2853-4074-ACB0-F392B37DF63D}" srcOrd="16" destOrd="0" presId="urn:microsoft.com/office/officeart/2008/layout/LinedList"/>
    <dgm:cxn modelId="{DFA7A847-68A0-4DCA-8F27-333BE56AD4F8}" type="presParOf" srcId="{73E6146C-2853-4074-ACB0-F392B37DF63D}" destId="{A1F33A66-5A6A-4013-BEA1-D217F0834FA0}" srcOrd="0" destOrd="0" presId="urn:microsoft.com/office/officeart/2008/layout/LinedList"/>
    <dgm:cxn modelId="{92CD6AFF-A2A0-4DC9-BF5D-975955719F77}" type="presParOf" srcId="{73E6146C-2853-4074-ACB0-F392B37DF63D}" destId="{3F9B7B43-936E-4706-818C-3698359C6A0C}" srcOrd="1" destOrd="0" presId="urn:microsoft.com/office/officeart/2008/layout/LinedList"/>
    <dgm:cxn modelId="{529A22E6-7FFD-4EFF-99B8-E5A1E0BDB5A1}" type="presParOf" srcId="{73E6146C-2853-4074-ACB0-F392B37DF63D}" destId="{D5267ABB-0463-42CB-89AB-7A47C0F80E81}" srcOrd="2" destOrd="0" presId="urn:microsoft.com/office/officeart/2008/layout/LinedList"/>
    <dgm:cxn modelId="{75BF8650-E6FD-4226-A1EB-1F8B9C7C1C38}" type="presParOf" srcId="{A6BBAC32-D34D-41CC-B621-B81E193FB30F}" destId="{FEF267B4-78FB-477C-A784-409F24F21E83}" srcOrd="17" destOrd="0" presId="urn:microsoft.com/office/officeart/2008/layout/LinedList"/>
    <dgm:cxn modelId="{FC8F7D35-66F8-45B3-BBF1-2F6A1C9D4119}" type="presParOf" srcId="{A6BBAC32-D34D-41CC-B621-B81E193FB30F}" destId="{E69E1AD4-46A1-488B-B4CA-735434EF5038}" srcOrd="18" destOrd="0" presId="urn:microsoft.com/office/officeart/2008/layout/LinedList"/>
    <dgm:cxn modelId="{A76912F8-8B20-4EC6-B8B3-9AD01CAB78FA}" type="presParOf" srcId="{A6BBAC32-D34D-41CC-B621-B81E193FB30F}" destId="{D956585A-626D-4D42-9009-DAA1A230DE86}" srcOrd="19" destOrd="0" presId="urn:microsoft.com/office/officeart/2008/layout/LinedList"/>
    <dgm:cxn modelId="{47A45A9B-15B9-4628-9122-3A370E4DFF98}" type="presParOf" srcId="{D956585A-626D-4D42-9009-DAA1A230DE86}" destId="{CA20752A-F20B-49CB-8898-8998CD1A4B0D}" srcOrd="0" destOrd="0" presId="urn:microsoft.com/office/officeart/2008/layout/LinedList"/>
    <dgm:cxn modelId="{FDA3D086-8F51-4A53-8040-B0F6179C43B0}" type="presParOf" srcId="{D956585A-626D-4D42-9009-DAA1A230DE86}" destId="{C4A61F64-F72F-4A2E-8B0E-DD42FD3A8964}" srcOrd="1" destOrd="0" presId="urn:microsoft.com/office/officeart/2008/layout/LinedList"/>
    <dgm:cxn modelId="{ECA0432E-A44B-476F-B739-D737FEE7FEF3}" type="presParOf" srcId="{D956585A-626D-4D42-9009-DAA1A230DE86}" destId="{654A50FB-344C-4519-AF3B-91D177DF6B49}" srcOrd="2" destOrd="0" presId="urn:microsoft.com/office/officeart/2008/layout/LinedList"/>
    <dgm:cxn modelId="{52B8EEAD-F205-4F1E-8FA8-9FBED59ED6F1}" type="presParOf" srcId="{A6BBAC32-D34D-41CC-B621-B81E193FB30F}" destId="{C0C48FA6-ED8F-4F05-A082-DE5722BC19C9}" srcOrd="20" destOrd="0" presId="urn:microsoft.com/office/officeart/2008/layout/LinedList"/>
    <dgm:cxn modelId="{24FAB367-D742-4A0C-BECA-C6A2721CC163}" type="presParOf" srcId="{A6BBAC32-D34D-41CC-B621-B81E193FB30F}" destId="{36BA96DA-5A06-4CD7-980B-802C291BE1C7}" srcOrd="21" destOrd="0" presId="urn:microsoft.com/office/officeart/2008/layout/LinedList"/>
    <dgm:cxn modelId="{BBAEBF19-A9D7-49C3-AF77-6B6B90A0C6B7}" type="presParOf" srcId="{A6BBAC32-D34D-41CC-B621-B81E193FB30F}" destId="{B143DFFF-FF09-4A98-A40B-92DBE9F69D78}" srcOrd="22" destOrd="0" presId="urn:microsoft.com/office/officeart/2008/layout/LinedList"/>
    <dgm:cxn modelId="{EF19C81E-BB1E-4233-8E6C-87397C345F11}" type="presParOf" srcId="{B143DFFF-FF09-4A98-A40B-92DBE9F69D78}" destId="{36C3DBC9-CDC0-4D90-B2EE-A0E3A8287234}" srcOrd="0" destOrd="0" presId="urn:microsoft.com/office/officeart/2008/layout/LinedList"/>
    <dgm:cxn modelId="{A44C33B3-DEE4-4757-BFF9-A5FAABBC8CE7}" type="presParOf" srcId="{B143DFFF-FF09-4A98-A40B-92DBE9F69D78}" destId="{05703077-B883-4A9E-8201-6A156C7CEC0F}" srcOrd="1" destOrd="0" presId="urn:microsoft.com/office/officeart/2008/layout/LinedList"/>
    <dgm:cxn modelId="{4B0B9274-A583-4D25-9D11-C9C479123C88}" type="presParOf" srcId="{B143DFFF-FF09-4A98-A40B-92DBE9F69D78}" destId="{D5DCF5F7-83BE-4EFC-8244-0C422EDE7B50}" srcOrd="2" destOrd="0" presId="urn:microsoft.com/office/officeart/2008/layout/LinedList"/>
    <dgm:cxn modelId="{2DACFC29-8C01-4FB2-BC91-5A0B73272391}" type="presParOf" srcId="{A6BBAC32-D34D-41CC-B621-B81E193FB30F}" destId="{1DC683DB-5A6A-457D-8FDA-1F67501424F3}" srcOrd="23" destOrd="0" presId="urn:microsoft.com/office/officeart/2008/layout/LinedList"/>
    <dgm:cxn modelId="{77012FF2-4FB9-4ACB-85DC-20F346F3C158}" type="presParOf" srcId="{A6BBAC32-D34D-41CC-B621-B81E193FB30F}" destId="{50AD332F-9C53-4D19-8787-831E399D56CC}" srcOrd="24" destOrd="0" presId="urn:microsoft.com/office/officeart/2008/layout/LinedList"/>
    <dgm:cxn modelId="{22700627-8168-45C2-B6E5-2E6E2634DB49}" type="presParOf" srcId="{A6BBAC32-D34D-41CC-B621-B81E193FB30F}" destId="{1A68439D-9DB2-4C4A-9844-FBCCF16BCA96}" srcOrd="25" destOrd="0" presId="urn:microsoft.com/office/officeart/2008/layout/LinedList"/>
    <dgm:cxn modelId="{D4136A15-5A22-48C1-A141-7FAA3BBB0117}" type="presParOf" srcId="{1A68439D-9DB2-4C4A-9844-FBCCF16BCA96}" destId="{8643DCAF-45AC-44A4-A418-AA2926FCE832}" srcOrd="0" destOrd="0" presId="urn:microsoft.com/office/officeart/2008/layout/LinedList"/>
    <dgm:cxn modelId="{8416A6D3-FA15-4968-B280-D334C968F06E}" type="presParOf" srcId="{1A68439D-9DB2-4C4A-9844-FBCCF16BCA96}" destId="{30609D09-D4E0-436F-8A01-0529C63220A3}" srcOrd="1" destOrd="0" presId="urn:microsoft.com/office/officeart/2008/layout/LinedList"/>
    <dgm:cxn modelId="{CD29AEAD-7CD7-4312-A0EF-D6BF037CC12A}" type="presParOf" srcId="{1A68439D-9DB2-4C4A-9844-FBCCF16BCA96}" destId="{922811A2-DDB4-40F5-B72C-C8C693781E6B}" srcOrd="2" destOrd="0" presId="urn:microsoft.com/office/officeart/2008/layout/LinedList"/>
    <dgm:cxn modelId="{52AFFADD-A4C1-483C-8A4A-4CF6B5EE5AAB}" type="presParOf" srcId="{A6BBAC32-D34D-41CC-B621-B81E193FB30F}" destId="{840C8559-6E34-4E16-B28D-C976CACDC548}" srcOrd="26" destOrd="0" presId="urn:microsoft.com/office/officeart/2008/layout/LinedList"/>
    <dgm:cxn modelId="{DE01367C-7CDB-49F5-9494-478D5D565737}" type="presParOf" srcId="{A6BBAC32-D34D-41CC-B621-B81E193FB30F}" destId="{3BBFFE92-C045-425D-B0FB-5E797B02A1C0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200" b="1" dirty="0" err="1" smtClean="0">
              <a:solidFill>
                <a:schemeClr val="accent1"/>
              </a:solidFill>
            </a:rPr>
            <a:t>Orienterings-punkter</a:t>
          </a:r>
          <a:endParaRPr lang="da-DK" sz="1200" b="1" dirty="0">
            <a:solidFill>
              <a:schemeClr val="accent1"/>
            </a:solidFill>
          </a:endParaRPr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F9FBC933-D84A-45D1-9BB6-A894B22296BB}">
      <dgm:prSet phldrT="[Tekst]" custT="1"/>
      <dgm:spPr/>
      <dgm:t>
        <a:bodyPr/>
        <a:lstStyle/>
        <a:p>
          <a:r>
            <a:rPr lang="da-DK" sz="1200" dirty="0" smtClean="0"/>
            <a:t>24. Eventuelt</a:t>
          </a:r>
          <a:endParaRPr lang="da-DK" sz="1200" dirty="0"/>
        </a:p>
      </dgm:t>
    </dgm:pt>
    <dgm:pt modelId="{F9325B24-F840-44A5-BF0C-C90B25F5EEC0}" type="parTrans" cxnId="{88B93BB2-BE69-4D44-BFB3-743C064DC857}">
      <dgm:prSet/>
      <dgm:spPr/>
      <dgm:t>
        <a:bodyPr/>
        <a:lstStyle/>
        <a:p>
          <a:endParaRPr lang="da-DK"/>
        </a:p>
      </dgm:t>
    </dgm:pt>
    <dgm:pt modelId="{CD0F3B22-E731-466B-B854-1C3625B882F2}" type="sibTrans" cxnId="{88B93BB2-BE69-4D44-BFB3-743C064DC857}">
      <dgm:prSet/>
      <dgm:spPr/>
      <dgm:t>
        <a:bodyPr/>
        <a:lstStyle/>
        <a:p>
          <a:endParaRPr lang="da-DK"/>
        </a:p>
      </dgm:t>
    </dgm:pt>
    <dgm:pt modelId="{7BEB3A69-3497-42DA-91A3-94EAAE486893}">
      <dgm:prSet phldrT="[Tekst]" custT="1"/>
      <dgm:spPr/>
      <dgm:t>
        <a:bodyPr/>
        <a:lstStyle/>
        <a:p>
          <a:r>
            <a:rPr lang="da-DK" sz="1200" dirty="0" smtClean="0"/>
            <a:t>11. Persondataforordningen</a:t>
          </a:r>
          <a:endParaRPr lang="da-DK" sz="1200" dirty="0"/>
        </a:p>
      </dgm:t>
    </dgm:pt>
    <dgm:pt modelId="{CC2ED886-FF35-4BBD-B3F1-D54D1B4B67D8}" type="parTrans" cxnId="{51F5CE48-CDA1-47EE-BBD7-FDF82007ACC8}">
      <dgm:prSet/>
      <dgm:spPr/>
      <dgm:t>
        <a:bodyPr/>
        <a:lstStyle/>
        <a:p>
          <a:endParaRPr lang="da-DK"/>
        </a:p>
      </dgm:t>
    </dgm:pt>
    <dgm:pt modelId="{0595CF1D-FD95-43A3-9F43-1BFB3E2AF5A1}" type="sibTrans" cxnId="{51F5CE48-CDA1-47EE-BBD7-FDF82007ACC8}">
      <dgm:prSet/>
      <dgm:spPr/>
      <dgm:t>
        <a:bodyPr/>
        <a:lstStyle/>
        <a:p>
          <a:endParaRPr lang="da-DK"/>
        </a:p>
      </dgm:t>
    </dgm:pt>
    <dgm:pt modelId="{D015F391-CA5C-42AF-9680-A90D996AF94C}">
      <dgm:prSet phldrT="[Tekst]" custT="1"/>
      <dgm:spPr/>
      <dgm:t>
        <a:bodyPr/>
        <a:lstStyle/>
        <a:p>
          <a:r>
            <a:rPr lang="da-DK" sz="1200" dirty="0" smtClean="0"/>
            <a:t>12. Kundeservice – status og orientering</a:t>
          </a:r>
          <a:endParaRPr lang="da-DK" sz="1200" dirty="0"/>
        </a:p>
      </dgm:t>
    </dgm:pt>
    <dgm:pt modelId="{A3E85142-B0BD-4926-93F3-0D2239F18E3C}" type="parTrans" cxnId="{1B947A8C-7EB4-4586-B7CA-F4F9A17B3B80}">
      <dgm:prSet/>
      <dgm:spPr/>
      <dgm:t>
        <a:bodyPr/>
        <a:lstStyle/>
        <a:p>
          <a:endParaRPr lang="da-DK"/>
        </a:p>
      </dgm:t>
    </dgm:pt>
    <dgm:pt modelId="{B672D2D4-07F7-43BC-A21E-61745A4C3317}" type="sibTrans" cxnId="{1B947A8C-7EB4-4586-B7CA-F4F9A17B3B80}">
      <dgm:prSet/>
      <dgm:spPr/>
      <dgm:t>
        <a:bodyPr/>
        <a:lstStyle/>
        <a:p>
          <a:endParaRPr lang="da-DK"/>
        </a:p>
      </dgm:t>
    </dgm:pt>
    <dgm:pt modelId="{2EA12A2C-4DFE-4433-9E2E-5F73C85054CC}">
      <dgm:prSet phldrT="[Tekst]" custT="1"/>
      <dgm:spPr/>
      <dgm:t>
        <a:bodyPr/>
        <a:lstStyle/>
        <a:p>
          <a:r>
            <a:rPr lang="da-DK" sz="1200" dirty="0" smtClean="0"/>
            <a:t>13. Kommunikationsstrategi for sociale medier</a:t>
          </a:r>
          <a:endParaRPr lang="da-DK" sz="1200" dirty="0"/>
        </a:p>
      </dgm:t>
    </dgm:pt>
    <dgm:pt modelId="{7EB7D42C-8B20-423A-8518-717BB6C262B6}" type="parTrans" cxnId="{7645FBE6-79C4-433C-8887-11DDAD1F0113}">
      <dgm:prSet/>
      <dgm:spPr/>
      <dgm:t>
        <a:bodyPr/>
        <a:lstStyle/>
        <a:p>
          <a:endParaRPr lang="da-DK"/>
        </a:p>
      </dgm:t>
    </dgm:pt>
    <dgm:pt modelId="{CE24CBBE-97AF-4C22-8032-6A84175CDA24}" type="sibTrans" cxnId="{7645FBE6-79C4-433C-8887-11DDAD1F0113}">
      <dgm:prSet/>
      <dgm:spPr/>
      <dgm:t>
        <a:bodyPr/>
        <a:lstStyle/>
        <a:p>
          <a:endParaRPr lang="da-DK"/>
        </a:p>
      </dgm:t>
    </dgm:pt>
    <dgm:pt modelId="{7B41890B-2424-4E10-BA62-3559EB85D7F8}">
      <dgm:prSet phldrT="[Tekst]" custT="1"/>
      <dgm:spPr/>
      <dgm:t>
        <a:bodyPr/>
        <a:lstStyle/>
        <a:p>
          <a:r>
            <a:rPr lang="da-DK" sz="1200" dirty="0" smtClean="0"/>
            <a:t>14. Varmesalgsprojektet</a:t>
          </a:r>
          <a:endParaRPr lang="da-DK" sz="1200" dirty="0"/>
        </a:p>
      </dgm:t>
    </dgm:pt>
    <dgm:pt modelId="{AA35988A-4D09-480F-82B9-6D5529B53634}" type="parTrans" cxnId="{80AC0B0B-027A-4347-B452-9FD71DACA93D}">
      <dgm:prSet/>
      <dgm:spPr/>
      <dgm:t>
        <a:bodyPr/>
        <a:lstStyle/>
        <a:p>
          <a:endParaRPr lang="da-DK"/>
        </a:p>
      </dgm:t>
    </dgm:pt>
    <dgm:pt modelId="{524F010F-7A1D-422C-A65F-3D171069564A}" type="sibTrans" cxnId="{80AC0B0B-027A-4347-B452-9FD71DACA93D}">
      <dgm:prSet/>
      <dgm:spPr/>
      <dgm:t>
        <a:bodyPr/>
        <a:lstStyle/>
        <a:p>
          <a:endParaRPr lang="da-DK"/>
        </a:p>
      </dgm:t>
    </dgm:pt>
    <dgm:pt modelId="{9F39B43F-7042-47A1-8941-DE50D3ABA357}">
      <dgm:prSet phldrT="[Tekst]" custT="1"/>
      <dgm:spPr/>
      <dgm:t>
        <a:bodyPr/>
        <a:lstStyle/>
        <a:p>
          <a:r>
            <a:rPr lang="da-DK" sz="1200" dirty="0" smtClean="0"/>
            <a:t>21. Fravigelse af tavshedspligt</a:t>
          </a:r>
          <a:endParaRPr lang="da-DK" sz="1200" dirty="0"/>
        </a:p>
      </dgm:t>
    </dgm:pt>
    <dgm:pt modelId="{A3DCFEBB-F49B-42C3-B8B0-F692F8167674}" type="parTrans" cxnId="{1B4A57D4-CEFF-4AF0-BB4A-46A575868773}">
      <dgm:prSet/>
      <dgm:spPr/>
      <dgm:t>
        <a:bodyPr/>
        <a:lstStyle/>
        <a:p>
          <a:endParaRPr lang="da-DK"/>
        </a:p>
      </dgm:t>
    </dgm:pt>
    <dgm:pt modelId="{D56B175B-7A4C-48BB-87AE-3089E813FD9F}" type="sibTrans" cxnId="{1B4A57D4-CEFF-4AF0-BB4A-46A575868773}">
      <dgm:prSet/>
      <dgm:spPr/>
      <dgm:t>
        <a:bodyPr/>
        <a:lstStyle/>
        <a:p>
          <a:endParaRPr lang="da-DK"/>
        </a:p>
      </dgm:t>
    </dgm:pt>
    <dgm:pt modelId="{3AEECFA9-6BC7-43D4-9A68-D7BEA0DCDD2D}">
      <dgm:prSet phldrT="[Tekst]" custT="1"/>
      <dgm:spPr/>
      <dgm:t>
        <a:bodyPr/>
        <a:lstStyle/>
        <a:p>
          <a:r>
            <a:rPr lang="da-DK" sz="1200" dirty="0" smtClean="0"/>
            <a:t>22. Kommunikation</a:t>
          </a:r>
          <a:endParaRPr lang="da-DK" sz="1200" dirty="0"/>
        </a:p>
      </dgm:t>
    </dgm:pt>
    <dgm:pt modelId="{0DCF7E04-9C58-40B3-8F11-2432578A72E6}" type="parTrans" cxnId="{E320F71E-F984-4889-8CEC-9244EBC3B51B}">
      <dgm:prSet/>
      <dgm:spPr/>
      <dgm:t>
        <a:bodyPr/>
        <a:lstStyle/>
        <a:p>
          <a:endParaRPr lang="da-DK"/>
        </a:p>
      </dgm:t>
    </dgm:pt>
    <dgm:pt modelId="{04DE5100-81FF-4A19-86DA-F6C793316EF1}" type="sibTrans" cxnId="{E320F71E-F984-4889-8CEC-9244EBC3B51B}">
      <dgm:prSet/>
      <dgm:spPr/>
      <dgm:t>
        <a:bodyPr/>
        <a:lstStyle/>
        <a:p>
          <a:endParaRPr lang="da-DK"/>
        </a:p>
      </dgm:t>
    </dgm:pt>
    <dgm:pt modelId="{F2591791-A4B4-4D29-B9C2-E6C796398661}">
      <dgm:prSet phldrT="[Tekst]" custT="1"/>
      <dgm:spPr/>
      <dgm:t>
        <a:bodyPr/>
        <a:lstStyle/>
        <a:p>
          <a:r>
            <a:rPr lang="da-DK" sz="1200" dirty="0" smtClean="0"/>
            <a:t>23. Mødeplan 2018</a:t>
          </a:r>
          <a:endParaRPr lang="da-DK" sz="1200" dirty="0"/>
        </a:p>
      </dgm:t>
    </dgm:pt>
    <dgm:pt modelId="{72576528-0448-4555-90B0-D2BE58B4D12F}" type="parTrans" cxnId="{23A86CC2-160C-45EF-937C-F7323C8B2306}">
      <dgm:prSet/>
      <dgm:spPr/>
      <dgm:t>
        <a:bodyPr/>
        <a:lstStyle/>
        <a:p>
          <a:endParaRPr lang="da-DK"/>
        </a:p>
      </dgm:t>
    </dgm:pt>
    <dgm:pt modelId="{D33AB7C7-E7B0-4775-B65C-37867B6ABBF6}" type="sibTrans" cxnId="{23A86CC2-160C-45EF-937C-F7323C8B2306}">
      <dgm:prSet/>
      <dgm:spPr/>
      <dgm:t>
        <a:bodyPr/>
        <a:lstStyle/>
        <a:p>
          <a:endParaRPr lang="da-DK"/>
        </a:p>
      </dgm:t>
    </dgm:pt>
    <dgm:pt modelId="{7337F9A0-133D-4582-9BF0-06B5F6F2D2A9}">
      <dgm:prSet phldrT="[Tekst]" custT="1"/>
      <dgm:spPr/>
      <dgm:t>
        <a:bodyPr/>
        <a:lstStyle/>
        <a:p>
          <a:r>
            <a:rPr lang="da-DK" sz="1200" dirty="0" smtClean="0"/>
            <a:t>15. Klimarådets rapport om biomasse</a:t>
          </a:r>
          <a:endParaRPr lang="da-DK" sz="1200" dirty="0"/>
        </a:p>
      </dgm:t>
    </dgm:pt>
    <dgm:pt modelId="{FCB92987-5A31-4C09-AF59-6F582CFD25F8}" type="parTrans" cxnId="{C07B1C27-91A4-44D0-8FF9-848C01076F40}">
      <dgm:prSet/>
      <dgm:spPr/>
      <dgm:t>
        <a:bodyPr/>
        <a:lstStyle/>
        <a:p>
          <a:endParaRPr lang="da-DK"/>
        </a:p>
      </dgm:t>
    </dgm:pt>
    <dgm:pt modelId="{1A910224-7AC8-48E4-8EE4-2E4521B89C56}" type="sibTrans" cxnId="{C07B1C27-91A4-44D0-8FF9-848C01076F40}">
      <dgm:prSet/>
      <dgm:spPr/>
      <dgm:t>
        <a:bodyPr/>
        <a:lstStyle/>
        <a:p>
          <a:endParaRPr lang="da-DK"/>
        </a:p>
      </dgm:t>
    </dgm:pt>
    <dgm:pt modelId="{185A8AF7-C8D7-4477-9E0F-5F9B8BA12574}">
      <dgm:prSet phldrT="[Tekst]" custT="1"/>
      <dgm:spPr/>
      <dgm:t>
        <a:bodyPr/>
        <a:lstStyle/>
        <a:p>
          <a:r>
            <a:rPr lang="da-DK" sz="1200" dirty="0" smtClean="0"/>
            <a:t>16. Regeringens Energiudspil</a:t>
          </a:r>
          <a:endParaRPr lang="da-DK" sz="1200" dirty="0"/>
        </a:p>
      </dgm:t>
    </dgm:pt>
    <dgm:pt modelId="{C2D36037-4D6E-4AA6-BE3F-81EC7DFA46B9}" type="sibTrans" cxnId="{1AD997D2-8C67-4EB7-9FE4-CB9D9186B44A}">
      <dgm:prSet/>
      <dgm:spPr/>
      <dgm:t>
        <a:bodyPr/>
        <a:lstStyle/>
        <a:p>
          <a:endParaRPr lang="da-DK"/>
        </a:p>
      </dgm:t>
    </dgm:pt>
    <dgm:pt modelId="{4043EECB-7ACD-4FF9-AC6D-FA080EB35B55}" type="parTrans" cxnId="{1AD997D2-8C67-4EB7-9FE4-CB9D9186B44A}">
      <dgm:prSet/>
      <dgm:spPr/>
      <dgm:t>
        <a:bodyPr/>
        <a:lstStyle/>
        <a:p>
          <a:endParaRPr lang="da-DK"/>
        </a:p>
      </dgm:t>
    </dgm:pt>
    <dgm:pt modelId="{F93DE00F-3F7E-47D8-BB7F-65EA33C9F3DD}">
      <dgm:prSet phldrT="[Tekst]" custT="1"/>
      <dgm:spPr/>
      <dgm:t>
        <a:bodyPr/>
        <a:lstStyle/>
        <a:p>
          <a:r>
            <a:rPr lang="da-DK" sz="1200" dirty="0" smtClean="0"/>
            <a:t>17. Fornyelse af Helsingør Kraftvarmeværk</a:t>
          </a:r>
          <a:endParaRPr lang="da-DK" sz="1200" dirty="0"/>
        </a:p>
      </dgm:t>
    </dgm:pt>
    <dgm:pt modelId="{E11CBB94-BA43-4D09-9352-6298378B3417}" type="parTrans" cxnId="{55C3591C-5184-4EE5-86D7-E65230A13D4F}">
      <dgm:prSet/>
      <dgm:spPr/>
      <dgm:t>
        <a:bodyPr/>
        <a:lstStyle/>
        <a:p>
          <a:endParaRPr lang="da-DK"/>
        </a:p>
      </dgm:t>
    </dgm:pt>
    <dgm:pt modelId="{CF781225-F448-4EF7-9A36-6ACEE92A2ED8}" type="sibTrans" cxnId="{55C3591C-5184-4EE5-86D7-E65230A13D4F}">
      <dgm:prSet/>
      <dgm:spPr/>
      <dgm:t>
        <a:bodyPr/>
        <a:lstStyle/>
        <a:p>
          <a:endParaRPr lang="da-DK"/>
        </a:p>
      </dgm:t>
    </dgm:pt>
    <dgm:pt modelId="{2199FB4D-54C0-4FC9-9C80-46C0AEEEBBF5}">
      <dgm:prSet phldrT="[Tekst]" custT="1"/>
      <dgm:spPr/>
      <dgm:t>
        <a:bodyPr/>
        <a:lstStyle/>
        <a:p>
          <a:r>
            <a:rPr lang="da-DK" sz="1200" dirty="0" smtClean="0"/>
            <a:t>18. Status nyt driftscenter</a:t>
          </a:r>
          <a:endParaRPr lang="da-DK" sz="1200" dirty="0"/>
        </a:p>
      </dgm:t>
    </dgm:pt>
    <dgm:pt modelId="{836FA59A-202B-4A43-A9F0-008016CAEEF2}" type="parTrans" cxnId="{731AA3DC-B86C-4573-AE05-21CDF4EF3138}">
      <dgm:prSet/>
      <dgm:spPr/>
      <dgm:t>
        <a:bodyPr/>
        <a:lstStyle/>
        <a:p>
          <a:endParaRPr lang="da-DK"/>
        </a:p>
      </dgm:t>
    </dgm:pt>
    <dgm:pt modelId="{38CC5333-C010-43E7-B58A-1BA96FBA8035}" type="sibTrans" cxnId="{731AA3DC-B86C-4573-AE05-21CDF4EF3138}">
      <dgm:prSet/>
      <dgm:spPr/>
      <dgm:t>
        <a:bodyPr/>
        <a:lstStyle/>
        <a:p>
          <a:endParaRPr lang="da-DK"/>
        </a:p>
      </dgm:t>
    </dgm:pt>
    <dgm:pt modelId="{18F2AED2-8A64-4690-9755-DF5D1613F9E7}">
      <dgm:prSet phldrT="[Tekst]" custT="1"/>
      <dgm:spPr/>
      <dgm:t>
        <a:bodyPr/>
        <a:lstStyle/>
        <a:p>
          <a:r>
            <a:rPr lang="da-DK" sz="1200" dirty="0" smtClean="0"/>
            <a:t>19. Skiltning på Genbrugspladsen</a:t>
          </a:r>
          <a:endParaRPr lang="da-DK" sz="1200" dirty="0"/>
        </a:p>
      </dgm:t>
    </dgm:pt>
    <dgm:pt modelId="{A1F584E2-1A4F-4793-A94F-5539EE87982D}" type="parTrans" cxnId="{ABB97DD1-6589-4146-970B-787A6AF451CA}">
      <dgm:prSet/>
      <dgm:spPr/>
      <dgm:t>
        <a:bodyPr/>
        <a:lstStyle/>
        <a:p>
          <a:endParaRPr lang="da-DK"/>
        </a:p>
      </dgm:t>
    </dgm:pt>
    <dgm:pt modelId="{A0C46FDE-16DC-4487-BB48-84BB2F97F471}" type="sibTrans" cxnId="{ABB97DD1-6589-4146-970B-787A6AF451CA}">
      <dgm:prSet/>
      <dgm:spPr/>
      <dgm:t>
        <a:bodyPr/>
        <a:lstStyle/>
        <a:p>
          <a:endParaRPr lang="da-DK"/>
        </a:p>
      </dgm:t>
    </dgm:pt>
    <dgm:pt modelId="{3A7082E6-D1AE-4348-AF06-88297573DC75}">
      <dgm:prSet phldrT="[Tekst]" custT="1"/>
      <dgm:spPr/>
      <dgm:t>
        <a:bodyPr/>
        <a:lstStyle/>
        <a:p>
          <a:r>
            <a:rPr lang="da-DK" sz="1200" dirty="0" smtClean="0"/>
            <a:t>20. Basistilstandsrapport for Skibstrup Affaldscenter</a:t>
          </a:r>
          <a:endParaRPr lang="da-DK" sz="1200" dirty="0"/>
        </a:p>
      </dgm:t>
    </dgm:pt>
    <dgm:pt modelId="{AC94120A-9AD1-412B-AC77-AA24AAF997A4}" type="parTrans" cxnId="{9757F1AB-AE91-4FEE-B1CA-A8FBD0A136EE}">
      <dgm:prSet/>
      <dgm:spPr/>
      <dgm:t>
        <a:bodyPr/>
        <a:lstStyle/>
        <a:p>
          <a:endParaRPr lang="da-DK"/>
        </a:p>
      </dgm:t>
    </dgm:pt>
    <dgm:pt modelId="{EDD616A4-54BE-4F56-90EF-7A26A7844306}" type="sibTrans" cxnId="{9757F1AB-AE91-4FEE-B1CA-A8FBD0A136EE}">
      <dgm:prSet/>
      <dgm:spPr/>
      <dgm:t>
        <a:bodyPr/>
        <a:lstStyle/>
        <a:p>
          <a:endParaRPr lang="da-DK"/>
        </a:p>
      </dgm:t>
    </dgm:pt>
    <dgm:pt modelId="{021DD5E9-59B8-4AE1-AC1A-20B1AEB77DE7}">
      <dgm:prSet phldrT="[Tekst]" custT="1"/>
      <dgm:spPr/>
      <dgm:t>
        <a:bodyPr/>
        <a:lstStyle/>
        <a:p>
          <a:r>
            <a:rPr lang="da-DK" sz="1200" b="1" dirty="0" smtClean="0">
              <a:solidFill>
                <a:schemeClr val="accent1"/>
              </a:solidFill>
            </a:rPr>
            <a:t>Proces- og beslutningspunkter</a:t>
          </a:r>
          <a:endParaRPr lang="da-DK" sz="1200" b="1" dirty="0">
            <a:solidFill>
              <a:schemeClr val="accent1"/>
            </a:solidFill>
          </a:endParaRPr>
        </a:p>
      </dgm:t>
    </dgm:pt>
    <dgm:pt modelId="{AAE077DA-F7FB-4209-9CB2-64D25DB32648}" type="parTrans" cxnId="{F297DBB1-0244-4409-A261-F55FBAF51C2A}">
      <dgm:prSet/>
      <dgm:spPr/>
      <dgm:t>
        <a:bodyPr/>
        <a:lstStyle/>
        <a:p>
          <a:endParaRPr lang="da-DK"/>
        </a:p>
      </dgm:t>
    </dgm:pt>
    <dgm:pt modelId="{F8228869-AE88-47CD-9E8A-B69BCCA92D87}" type="sibTrans" cxnId="{F297DBB1-0244-4409-A261-F55FBAF51C2A}">
      <dgm:prSet/>
      <dgm:spPr/>
      <dgm:t>
        <a:bodyPr/>
        <a:lstStyle/>
        <a:p>
          <a:endParaRPr lang="da-DK"/>
        </a:p>
      </dgm:t>
    </dgm:pt>
    <dgm:pt modelId="{FF7F2C5F-7990-479B-A393-8BDBBF5846AC}">
      <dgm:prSet phldrT="[Tekst]" custT="1"/>
      <dgm:spPr/>
      <dgm:t>
        <a:bodyPr/>
        <a:lstStyle/>
        <a:p>
          <a:r>
            <a:rPr lang="da-DK" sz="1200" dirty="0" smtClean="0"/>
            <a:t>21. Øget affaldssortering </a:t>
          </a:r>
          <a:r>
            <a:rPr lang="da-DK" sz="1200" smtClean="0"/>
            <a:t>ved strandene </a:t>
          </a:r>
          <a:endParaRPr lang="da-DK" sz="1200" dirty="0"/>
        </a:p>
      </dgm:t>
    </dgm:pt>
    <dgm:pt modelId="{4A0B04F1-BB5C-441B-91CA-88CC668500F8}" type="parTrans" cxnId="{6FB17192-EE40-42D6-9E78-56FE1EE96145}">
      <dgm:prSet/>
      <dgm:spPr/>
      <dgm:t>
        <a:bodyPr/>
        <a:lstStyle/>
        <a:p>
          <a:endParaRPr lang="da-DK"/>
        </a:p>
      </dgm:t>
    </dgm:pt>
    <dgm:pt modelId="{AB65F285-137F-44EB-BEED-081DD6AE2C34}" type="sibTrans" cxnId="{6FB17192-EE40-42D6-9E78-56FE1EE96145}">
      <dgm:prSet/>
      <dgm:spPr/>
      <dgm:t>
        <a:bodyPr/>
        <a:lstStyle/>
        <a:p>
          <a:endParaRPr lang="da-DK"/>
        </a:p>
      </dgm:t>
    </dgm:pt>
    <dgm:pt modelId="{FF38D730-E85A-4324-8DE5-C3FB3237558F}">
      <dgm:prSet phldrT="[Tekst]" custT="1"/>
      <dgm:spPr/>
      <dgm:t>
        <a:bodyPr/>
        <a:lstStyle/>
        <a:p>
          <a:r>
            <a:rPr lang="da-DK" sz="1200" dirty="0" smtClean="0"/>
            <a:t>10. Afgørelse fra Energitilsynet om indskudskapital</a:t>
          </a:r>
          <a:endParaRPr lang="da-DK" sz="1200" dirty="0"/>
        </a:p>
      </dgm:t>
    </dgm:pt>
    <dgm:pt modelId="{F01B31FF-2427-4287-9334-78195B1F0D72}" type="parTrans" cxnId="{FC31552E-9921-41CC-8E9E-719962B511E7}">
      <dgm:prSet/>
      <dgm:spPr/>
      <dgm:t>
        <a:bodyPr/>
        <a:lstStyle/>
        <a:p>
          <a:endParaRPr lang="da-DK"/>
        </a:p>
      </dgm:t>
    </dgm:pt>
    <dgm:pt modelId="{CCB94E0C-0BB8-4E8D-B245-C1DDA2CD8C99}" type="sibTrans" cxnId="{FC31552E-9921-41CC-8E9E-719962B511E7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3A5E326B-368A-45CE-AC0A-0B094B5CCC8D}" type="pres">
      <dgm:prSet presAssocID="{BFF0A680-0277-4251-9D28-CCA7C0741327}" presName="thickLine" presStyleLbl="alignNode1" presStyleIdx="0" presStyleCnt="1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18"/>
      <dgm:spPr/>
      <dgm:t>
        <a:bodyPr/>
        <a:lstStyle/>
        <a:p>
          <a:endParaRPr lang="da-DK"/>
        </a:p>
      </dgm:t>
    </dgm:pt>
    <dgm:pt modelId="{A6BBAC32-D34D-41CC-B621-B81E193FB30F}" type="pres">
      <dgm:prSet presAssocID="{BFF0A680-0277-4251-9D28-CCA7C0741327}" presName="vert1" presStyleCnt="0"/>
      <dgm:spPr/>
    </dgm:pt>
    <dgm:pt modelId="{2E6722F8-4546-46B8-9FAF-7A52268B6990}" type="pres">
      <dgm:prSet presAssocID="{FF38D730-E85A-4324-8DE5-C3FB3237558F}" presName="vertSpace2a" presStyleCnt="0"/>
      <dgm:spPr/>
    </dgm:pt>
    <dgm:pt modelId="{236B791A-69E8-4FAF-9E44-A82C5366DF6F}" type="pres">
      <dgm:prSet presAssocID="{FF38D730-E85A-4324-8DE5-C3FB3237558F}" presName="horz2" presStyleCnt="0"/>
      <dgm:spPr/>
    </dgm:pt>
    <dgm:pt modelId="{CBC56E69-2086-464E-922F-9B5D2E59352E}" type="pres">
      <dgm:prSet presAssocID="{FF38D730-E85A-4324-8DE5-C3FB3237558F}" presName="horzSpace2" presStyleCnt="0"/>
      <dgm:spPr/>
    </dgm:pt>
    <dgm:pt modelId="{8D113A2E-0792-41C1-956F-695C23FDC785}" type="pres">
      <dgm:prSet presAssocID="{FF38D730-E85A-4324-8DE5-C3FB3237558F}" presName="tx2" presStyleLbl="revTx" presStyleIdx="1" presStyleCnt="18"/>
      <dgm:spPr/>
      <dgm:t>
        <a:bodyPr/>
        <a:lstStyle/>
        <a:p>
          <a:endParaRPr lang="da-DK"/>
        </a:p>
      </dgm:t>
    </dgm:pt>
    <dgm:pt modelId="{FB71FEA2-81C9-4113-A7FD-8C67A9B0A417}" type="pres">
      <dgm:prSet presAssocID="{FF38D730-E85A-4324-8DE5-C3FB3237558F}" presName="vert2" presStyleCnt="0"/>
      <dgm:spPr/>
    </dgm:pt>
    <dgm:pt modelId="{E84E84E1-314A-46A2-AA07-9755719B0949}" type="pres">
      <dgm:prSet presAssocID="{FF38D730-E85A-4324-8DE5-C3FB3237558F}" presName="thinLine2b" presStyleLbl="callout" presStyleIdx="0" presStyleCnt="17"/>
      <dgm:spPr/>
    </dgm:pt>
    <dgm:pt modelId="{D20070A5-BB65-4D8E-8724-7D86E866CE60}" type="pres">
      <dgm:prSet presAssocID="{FF38D730-E85A-4324-8DE5-C3FB3237558F}" presName="vertSpace2b" presStyleCnt="0"/>
      <dgm:spPr/>
    </dgm:pt>
    <dgm:pt modelId="{83AD6F35-EDDC-49AF-A51C-E249A0535E39}" type="pres">
      <dgm:prSet presAssocID="{7BEB3A69-3497-42DA-91A3-94EAAE486893}" presName="horz2" presStyleCnt="0"/>
      <dgm:spPr/>
    </dgm:pt>
    <dgm:pt modelId="{E10D5DCB-AF5D-40E9-B58A-FE478EA32B59}" type="pres">
      <dgm:prSet presAssocID="{7BEB3A69-3497-42DA-91A3-94EAAE486893}" presName="horzSpace2" presStyleCnt="0"/>
      <dgm:spPr/>
    </dgm:pt>
    <dgm:pt modelId="{EA7E52CB-429B-4638-8BD8-E5E7BE64C084}" type="pres">
      <dgm:prSet presAssocID="{7BEB3A69-3497-42DA-91A3-94EAAE486893}" presName="tx2" presStyleLbl="revTx" presStyleIdx="2" presStyleCnt="18"/>
      <dgm:spPr/>
      <dgm:t>
        <a:bodyPr/>
        <a:lstStyle/>
        <a:p>
          <a:endParaRPr lang="da-DK"/>
        </a:p>
      </dgm:t>
    </dgm:pt>
    <dgm:pt modelId="{F72C3CC3-38D7-47C6-BA97-14ABBD3D6B5B}" type="pres">
      <dgm:prSet presAssocID="{7BEB3A69-3497-42DA-91A3-94EAAE486893}" presName="vert2" presStyleCnt="0"/>
      <dgm:spPr/>
    </dgm:pt>
    <dgm:pt modelId="{74241201-381A-42F5-9EC2-9B62F6C57124}" type="pres">
      <dgm:prSet presAssocID="{7BEB3A69-3497-42DA-91A3-94EAAE486893}" presName="thinLine2b" presStyleLbl="callout" presStyleIdx="1" presStyleCnt="17"/>
      <dgm:spPr/>
    </dgm:pt>
    <dgm:pt modelId="{73EDEC9C-3005-4393-9473-57036E57C5A2}" type="pres">
      <dgm:prSet presAssocID="{7BEB3A69-3497-42DA-91A3-94EAAE486893}" presName="vertSpace2b" presStyleCnt="0"/>
      <dgm:spPr/>
    </dgm:pt>
    <dgm:pt modelId="{0B1CE3F0-858E-448B-B83B-BD5917BE2146}" type="pres">
      <dgm:prSet presAssocID="{D015F391-CA5C-42AF-9680-A90D996AF94C}" presName="horz2" presStyleCnt="0"/>
      <dgm:spPr/>
    </dgm:pt>
    <dgm:pt modelId="{FE51A6AE-69EB-4BC4-9107-62F333A9F75B}" type="pres">
      <dgm:prSet presAssocID="{D015F391-CA5C-42AF-9680-A90D996AF94C}" presName="horzSpace2" presStyleCnt="0"/>
      <dgm:spPr/>
    </dgm:pt>
    <dgm:pt modelId="{F8DD774C-3D69-42FF-A0D9-F6920F6A48DE}" type="pres">
      <dgm:prSet presAssocID="{D015F391-CA5C-42AF-9680-A90D996AF94C}" presName="tx2" presStyleLbl="revTx" presStyleIdx="3" presStyleCnt="18"/>
      <dgm:spPr/>
      <dgm:t>
        <a:bodyPr/>
        <a:lstStyle/>
        <a:p>
          <a:endParaRPr lang="da-DK"/>
        </a:p>
      </dgm:t>
    </dgm:pt>
    <dgm:pt modelId="{51D8A1F2-83F4-4FD8-9AC1-1D88DE7ADB44}" type="pres">
      <dgm:prSet presAssocID="{D015F391-CA5C-42AF-9680-A90D996AF94C}" presName="vert2" presStyleCnt="0"/>
      <dgm:spPr/>
    </dgm:pt>
    <dgm:pt modelId="{DB46A418-A08A-49A0-AE56-CFA2B1E8ACA6}" type="pres">
      <dgm:prSet presAssocID="{D015F391-CA5C-42AF-9680-A90D996AF94C}" presName="thinLine2b" presStyleLbl="callout" presStyleIdx="2" presStyleCnt="17"/>
      <dgm:spPr/>
    </dgm:pt>
    <dgm:pt modelId="{E89B101B-E2B7-410B-8EE3-51A33FF283DB}" type="pres">
      <dgm:prSet presAssocID="{D015F391-CA5C-42AF-9680-A90D996AF94C}" presName="vertSpace2b" presStyleCnt="0"/>
      <dgm:spPr/>
    </dgm:pt>
    <dgm:pt modelId="{E095591E-81A5-4033-9DD0-FB7FA098ADD0}" type="pres">
      <dgm:prSet presAssocID="{2EA12A2C-4DFE-4433-9E2E-5F73C85054CC}" presName="horz2" presStyleCnt="0"/>
      <dgm:spPr/>
    </dgm:pt>
    <dgm:pt modelId="{F169FB93-639C-48EB-85E0-15B2BE8BE0CF}" type="pres">
      <dgm:prSet presAssocID="{2EA12A2C-4DFE-4433-9E2E-5F73C85054CC}" presName="horzSpace2" presStyleCnt="0"/>
      <dgm:spPr/>
    </dgm:pt>
    <dgm:pt modelId="{480B53E0-C860-4288-AD57-EB62EFB35911}" type="pres">
      <dgm:prSet presAssocID="{2EA12A2C-4DFE-4433-9E2E-5F73C85054CC}" presName="tx2" presStyleLbl="revTx" presStyleIdx="4" presStyleCnt="18"/>
      <dgm:spPr/>
      <dgm:t>
        <a:bodyPr/>
        <a:lstStyle/>
        <a:p>
          <a:endParaRPr lang="da-DK"/>
        </a:p>
      </dgm:t>
    </dgm:pt>
    <dgm:pt modelId="{49C42265-AFBC-4773-AE66-F1132F02E436}" type="pres">
      <dgm:prSet presAssocID="{2EA12A2C-4DFE-4433-9E2E-5F73C85054CC}" presName="vert2" presStyleCnt="0"/>
      <dgm:spPr/>
    </dgm:pt>
    <dgm:pt modelId="{328FEA0E-D947-4D1E-BB56-728875D958EB}" type="pres">
      <dgm:prSet presAssocID="{2EA12A2C-4DFE-4433-9E2E-5F73C85054CC}" presName="thinLine2b" presStyleLbl="callout" presStyleIdx="3" presStyleCnt="17"/>
      <dgm:spPr/>
    </dgm:pt>
    <dgm:pt modelId="{FF61791E-D4D2-491C-A681-86EFD8CCB7DC}" type="pres">
      <dgm:prSet presAssocID="{2EA12A2C-4DFE-4433-9E2E-5F73C85054CC}" presName="vertSpace2b" presStyleCnt="0"/>
      <dgm:spPr/>
    </dgm:pt>
    <dgm:pt modelId="{01924D58-D8CF-4B89-8370-AC8FF9254BC5}" type="pres">
      <dgm:prSet presAssocID="{7B41890B-2424-4E10-BA62-3559EB85D7F8}" presName="horz2" presStyleCnt="0"/>
      <dgm:spPr/>
    </dgm:pt>
    <dgm:pt modelId="{9F703169-FA3B-4F93-AF0D-A9F19BC3F70D}" type="pres">
      <dgm:prSet presAssocID="{7B41890B-2424-4E10-BA62-3559EB85D7F8}" presName="horzSpace2" presStyleCnt="0"/>
      <dgm:spPr/>
    </dgm:pt>
    <dgm:pt modelId="{F4E1C9B1-DD67-42EB-99B6-401058A7ECA5}" type="pres">
      <dgm:prSet presAssocID="{7B41890B-2424-4E10-BA62-3559EB85D7F8}" presName="tx2" presStyleLbl="revTx" presStyleIdx="5" presStyleCnt="18"/>
      <dgm:spPr/>
      <dgm:t>
        <a:bodyPr/>
        <a:lstStyle/>
        <a:p>
          <a:endParaRPr lang="da-DK"/>
        </a:p>
      </dgm:t>
    </dgm:pt>
    <dgm:pt modelId="{99D431CF-F3CE-47D6-82BB-D6EF663FAAC2}" type="pres">
      <dgm:prSet presAssocID="{7B41890B-2424-4E10-BA62-3559EB85D7F8}" presName="vert2" presStyleCnt="0"/>
      <dgm:spPr/>
    </dgm:pt>
    <dgm:pt modelId="{664B4BEA-56F4-4308-90E1-6E4F86D4E5B7}" type="pres">
      <dgm:prSet presAssocID="{7B41890B-2424-4E10-BA62-3559EB85D7F8}" presName="thinLine2b" presStyleLbl="callout" presStyleIdx="4" presStyleCnt="17"/>
      <dgm:spPr/>
    </dgm:pt>
    <dgm:pt modelId="{2DB9A007-AC3F-4AB0-9EF6-78A3C37E5FDD}" type="pres">
      <dgm:prSet presAssocID="{7B41890B-2424-4E10-BA62-3559EB85D7F8}" presName="vertSpace2b" presStyleCnt="0"/>
      <dgm:spPr/>
    </dgm:pt>
    <dgm:pt modelId="{FD5BC710-7B67-4286-94A5-F4367DD558E4}" type="pres">
      <dgm:prSet presAssocID="{7337F9A0-133D-4582-9BF0-06B5F6F2D2A9}" presName="horz2" presStyleCnt="0"/>
      <dgm:spPr/>
    </dgm:pt>
    <dgm:pt modelId="{3247918E-91A8-48EC-9B13-28EC0E91731C}" type="pres">
      <dgm:prSet presAssocID="{7337F9A0-133D-4582-9BF0-06B5F6F2D2A9}" presName="horzSpace2" presStyleCnt="0"/>
      <dgm:spPr/>
    </dgm:pt>
    <dgm:pt modelId="{A0210727-2BD2-4952-8649-CE97D020E49F}" type="pres">
      <dgm:prSet presAssocID="{7337F9A0-133D-4582-9BF0-06B5F6F2D2A9}" presName="tx2" presStyleLbl="revTx" presStyleIdx="6" presStyleCnt="18"/>
      <dgm:spPr/>
      <dgm:t>
        <a:bodyPr/>
        <a:lstStyle/>
        <a:p>
          <a:endParaRPr lang="da-DK"/>
        </a:p>
      </dgm:t>
    </dgm:pt>
    <dgm:pt modelId="{A172498E-8BA7-4A3E-AAC4-877FBC54E977}" type="pres">
      <dgm:prSet presAssocID="{7337F9A0-133D-4582-9BF0-06B5F6F2D2A9}" presName="vert2" presStyleCnt="0"/>
      <dgm:spPr/>
    </dgm:pt>
    <dgm:pt modelId="{0998485D-EBF4-4CC5-B3FB-5AD65934D4BF}" type="pres">
      <dgm:prSet presAssocID="{7337F9A0-133D-4582-9BF0-06B5F6F2D2A9}" presName="thinLine2b" presStyleLbl="callout" presStyleIdx="5" presStyleCnt="17"/>
      <dgm:spPr/>
    </dgm:pt>
    <dgm:pt modelId="{D06417B1-63E3-48DB-B897-4415FB211256}" type="pres">
      <dgm:prSet presAssocID="{7337F9A0-133D-4582-9BF0-06B5F6F2D2A9}" presName="vertSpace2b" presStyleCnt="0"/>
      <dgm:spPr/>
    </dgm:pt>
    <dgm:pt modelId="{55340BAF-1F39-41D2-9D29-1ACA9CBC769F}" type="pres">
      <dgm:prSet presAssocID="{185A8AF7-C8D7-4477-9E0F-5F9B8BA12574}" presName="horz2" presStyleCnt="0"/>
      <dgm:spPr/>
    </dgm:pt>
    <dgm:pt modelId="{E874775E-2314-4B99-BC8E-A35C13B9B33C}" type="pres">
      <dgm:prSet presAssocID="{185A8AF7-C8D7-4477-9E0F-5F9B8BA12574}" presName="horzSpace2" presStyleCnt="0"/>
      <dgm:spPr/>
    </dgm:pt>
    <dgm:pt modelId="{561ED10B-09B5-4523-816F-A0361AB5FBEA}" type="pres">
      <dgm:prSet presAssocID="{185A8AF7-C8D7-4477-9E0F-5F9B8BA12574}" presName="tx2" presStyleLbl="revTx" presStyleIdx="7" presStyleCnt="18"/>
      <dgm:spPr/>
      <dgm:t>
        <a:bodyPr/>
        <a:lstStyle/>
        <a:p>
          <a:endParaRPr lang="da-DK"/>
        </a:p>
      </dgm:t>
    </dgm:pt>
    <dgm:pt modelId="{EE61A6BF-5AE4-42E2-B8E2-30C229244E9E}" type="pres">
      <dgm:prSet presAssocID="{185A8AF7-C8D7-4477-9E0F-5F9B8BA12574}" presName="vert2" presStyleCnt="0"/>
      <dgm:spPr/>
    </dgm:pt>
    <dgm:pt modelId="{4AF76A89-416F-4BA0-AA52-22E283BEB483}" type="pres">
      <dgm:prSet presAssocID="{185A8AF7-C8D7-4477-9E0F-5F9B8BA12574}" presName="thinLine2b" presStyleLbl="callout" presStyleIdx="6" presStyleCnt="17"/>
      <dgm:spPr/>
    </dgm:pt>
    <dgm:pt modelId="{7BC72C7D-DDD5-43BC-A53E-8FAE2842A7C8}" type="pres">
      <dgm:prSet presAssocID="{185A8AF7-C8D7-4477-9E0F-5F9B8BA12574}" presName="vertSpace2b" presStyleCnt="0"/>
      <dgm:spPr/>
    </dgm:pt>
    <dgm:pt modelId="{8FD52533-3349-417E-AC8E-61FF7A0257B0}" type="pres">
      <dgm:prSet presAssocID="{F93DE00F-3F7E-47D8-BB7F-65EA33C9F3DD}" presName="horz2" presStyleCnt="0"/>
      <dgm:spPr/>
    </dgm:pt>
    <dgm:pt modelId="{A7754F73-A1C5-40C7-89BF-4A881D28D01E}" type="pres">
      <dgm:prSet presAssocID="{F93DE00F-3F7E-47D8-BB7F-65EA33C9F3DD}" presName="horzSpace2" presStyleCnt="0"/>
      <dgm:spPr/>
    </dgm:pt>
    <dgm:pt modelId="{598F9554-F594-4253-9F8D-1216A6211FB5}" type="pres">
      <dgm:prSet presAssocID="{F93DE00F-3F7E-47D8-BB7F-65EA33C9F3DD}" presName="tx2" presStyleLbl="revTx" presStyleIdx="8" presStyleCnt="18"/>
      <dgm:spPr/>
      <dgm:t>
        <a:bodyPr/>
        <a:lstStyle/>
        <a:p>
          <a:endParaRPr lang="da-DK"/>
        </a:p>
      </dgm:t>
    </dgm:pt>
    <dgm:pt modelId="{A7D61DB2-9A47-4CFF-8171-F53E8BC79AC7}" type="pres">
      <dgm:prSet presAssocID="{F93DE00F-3F7E-47D8-BB7F-65EA33C9F3DD}" presName="vert2" presStyleCnt="0"/>
      <dgm:spPr/>
    </dgm:pt>
    <dgm:pt modelId="{B1A42742-620C-4CD5-87EE-128405D5E6D6}" type="pres">
      <dgm:prSet presAssocID="{F93DE00F-3F7E-47D8-BB7F-65EA33C9F3DD}" presName="thinLine2b" presStyleLbl="callout" presStyleIdx="7" presStyleCnt="17"/>
      <dgm:spPr/>
    </dgm:pt>
    <dgm:pt modelId="{3CF13038-20B1-4207-8DAF-3E12F29D5C1B}" type="pres">
      <dgm:prSet presAssocID="{F93DE00F-3F7E-47D8-BB7F-65EA33C9F3DD}" presName="vertSpace2b" presStyleCnt="0"/>
      <dgm:spPr/>
    </dgm:pt>
    <dgm:pt modelId="{C6B049DA-D3DB-4DA4-807B-5899115B2810}" type="pres">
      <dgm:prSet presAssocID="{2199FB4D-54C0-4FC9-9C80-46C0AEEEBBF5}" presName="horz2" presStyleCnt="0"/>
      <dgm:spPr/>
    </dgm:pt>
    <dgm:pt modelId="{011E729A-428E-4413-BFBD-C00628BF6587}" type="pres">
      <dgm:prSet presAssocID="{2199FB4D-54C0-4FC9-9C80-46C0AEEEBBF5}" presName="horzSpace2" presStyleCnt="0"/>
      <dgm:spPr/>
    </dgm:pt>
    <dgm:pt modelId="{5D659EA6-E436-40F1-860B-D34F0D18FF51}" type="pres">
      <dgm:prSet presAssocID="{2199FB4D-54C0-4FC9-9C80-46C0AEEEBBF5}" presName="tx2" presStyleLbl="revTx" presStyleIdx="9" presStyleCnt="18"/>
      <dgm:spPr/>
      <dgm:t>
        <a:bodyPr/>
        <a:lstStyle/>
        <a:p>
          <a:endParaRPr lang="da-DK"/>
        </a:p>
      </dgm:t>
    </dgm:pt>
    <dgm:pt modelId="{BF31F5B3-0602-4413-980D-8B491D5F7608}" type="pres">
      <dgm:prSet presAssocID="{2199FB4D-54C0-4FC9-9C80-46C0AEEEBBF5}" presName="vert2" presStyleCnt="0"/>
      <dgm:spPr/>
    </dgm:pt>
    <dgm:pt modelId="{7ADB4BDB-7FB0-4202-8763-376F4199E6FE}" type="pres">
      <dgm:prSet presAssocID="{2199FB4D-54C0-4FC9-9C80-46C0AEEEBBF5}" presName="thinLine2b" presStyleLbl="callout" presStyleIdx="8" presStyleCnt="17"/>
      <dgm:spPr/>
    </dgm:pt>
    <dgm:pt modelId="{AC555BD9-4F05-4723-A1EC-57C169A4A84D}" type="pres">
      <dgm:prSet presAssocID="{2199FB4D-54C0-4FC9-9C80-46C0AEEEBBF5}" presName="vertSpace2b" presStyleCnt="0"/>
      <dgm:spPr/>
    </dgm:pt>
    <dgm:pt modelId="{7AA4EE85-8AAB-4809-BA0E-FBCCFE4F7057}" type="pres">
      <dgm:prSet presAssocID="{18F2AED2-8A64-4690-9755-DF5D1613F9E7}" presName="horz2" presStyleCnt="0"/>
      <dgm:spPr/>
    </dgm:pt>
    <dgm:pt modelId="{4B9F1ED1-A111-49CE-BE74-FC6DA510A6E6}" type="pres">
      <dgm:prSet presAssocID="{18F2AED2-8A64-4690-9755-DF5D1613F9E7}" presName="horzSpace2" presStyleCnt="0"/>
      <dgm:spPr/>
    </dgm:pt>
    <dgm:pt modelId="{38F25FED-B5D2-4E5A-BFD5-5056BD9D03AF}" type="pres">
      <dgm:prSet presAssocID="{18F2AED2-8A64-4690-9755-DF5D1613F9E7}" presName="tx2" presStyleLbl="revTx" presStyleIdx="10" presStyleCnt="18"/>
      <dgm:spPr/>
      <dgm:t>
        <a:bodyPr/>
        <a:lstStyle/>
        <a:p>
          <a:endParaRPr lang="da-DK"/>
        </a:p>
      </dgm:t>
    </dgm:pt>
    <dgm:pt modelId="{F49B1731-D380-4DD3-B5D2-7C74CF84DF1E}" type="pres">
      <dgm:prSet presAssocID="{18F2AED2-8A64-4690-9755-DF5D1613F9E7}" presName="vert2" presStyleCnt="0"/>
      <dgm:spPr/>
    </dgm:pt>
    <dgm:pt modelId="{3D226AEE-A4C3-4000-B855-A07A1ECBBC38}" type="pres">
      <dgm:prSet presAssocID="{18F2AED2-8A64-4690-9755-DF5D1613F9E7}" presName="thinLine2b" presStyleLbl="callout" presStyleIdx="9" presStyleCnt="17"/>
      <dgm:spPr/>
    </dgm:pt>
    <dgm:pt modelId="{5A43F60A-D5CD-4E41-8336-BA0F53006FD2}" type="pres">
      <dgm:prSet presAssocID="{18F2AED2-8A64-4690-9755-DF5D1613F9E7}" presName="vertSpace2b" presStyleCnt="0"/>
      <dgm:spPr/>
    </dgm:pt>
    <dgm:pt modelId="{0724C6E4-01FF-4AD0-96B0-DE77FD1B646D}" type="pres">
      <dgm:prSet presAssocID="{3A7082E6-D1AE-4348-AF06-88297573DC75}" presName="horz2" presStyleCnt="0"/>
      <dgm:spPr/>
    </dgm:pt>
    <dgm:pt modelId="{680FD319-FCCA-4683-B3DE-E3F3F5963302}" type="pres">
      <dgm:prSet presAssocID="{3A7082E6-D1AE-4348-AF06-88297573DC75}" presName="horzSpace2" presStyleCnt="0"/>
      <dgm:spPr/>
    </dgm:pt>
    <dgm:pt modelId="{B2C75118-8314-4906-8DF8-A3635C4424F7}" type="pres">
      <dgm:prSet presAssocID="{3A7082E6-D1AE-4348-AF06-88297573DC75}" presName="tx2" presStyleLbl="revTx" presStyleIdx="11" presStyleCnt="18"/>
      <dgm:spPr/>
      <dgm:t>
        <a:bodyPr/>
        <a:lstStyle/>
        <a:p>
          <a:endParaRPr lang="da-DK"/>
        </a:p>
      </dgm:t>
    </dgm:pt>
    <dgm:pt modelId="{34520703-CD5F-4746-BBDB-B998619C975E}" type="pres">
      <dgm:prSet presAssocID="{3A7082E6-D1AE-4348-AF06-88297573DC75}" presName="vert2" presStyleCnt="0"/>
      <dgm:spPr/>
    </dgm:pt>
    <dgm:pt modelId="{24AB9448-029D-41B8-9A12-F1CF71AB0CB8}" type="pres">
      <dgm:prSet presAssocID="{3A7082E6-D1AE-4348-AF06-88297573DC75}" presName="thinLine2b" presStyleLbl="callout" presStyleIdx="10" presStyleCnt="17"/>
      <dgm:spPr/>
    </dgm:pt>
    <dgm:pt modelId="{C1439017-B95B-4452-8769-A5991E2F3D53}" type="pres">
      <dgm:prSet presAssocID="{3A7082E6-D1AE-4348-AF06-88297573DC75}" presName="vertSpace2b" presStyleCnt="0"/>
      <dgm:spPr/>
    </dgm:pt>
    <dgm:pt modelId="{C1407DF2-5022-4BBB-BB22-C9205ED16AB1}" type="pres">
      <dgm:prSet presAssocID="{FF7F2C5F-7990-479B-A393-8BDBBF5846AC}" presName="horz2" presStyleCnt="0"/>
      <dgm:spPr/>
    </dgm:pt>
    <dgm:pt modelId="{D11735E3-82AD-49F1-BCB3-3CAC90DABF4A}" type="pres">
      <dgm:prSet presAssocID="{FF7F2C5F-7990-479B-A393-8BDBBF5846AC}" presName="horzSpace2" presStyleCnt="0"/>
      <dgm:spPr/>
    </dgm:pt>
    <dgm:pt modelId="{E80AD053-EAED-46B0-B344-DC879A99D5B6}" type="pres">
      <dgm:prSet presAssocID="{FF7F2C5F-7990-479B-A393-8BDBBF5846AC}" presName="tx2" presStyleLbl="revTx" presStyleIdx="12" presStyleCnt="18"/>
      <dgm:spPr/>
      <dgm:t>
        <a:bodyPr/>
        <a:lstStyle/>
        <a:p>
          <a:endParaRPr lang="da-DK"/>
        </a:p>
      </dgm:t>
    </dgm:pt>
    <dgm:pt modelId="{4723C155-BF56-473F-8541-5F086D524F58}" type="pres">
      <dgm:prSet presAssocID="{FF7F2C5F-7990-479B-A393-8BDBBF5846AC}" presName="vert2" presStyleCnt="0"/>
      <dgm:spPr/>
    </dgm:pt>
    <dgm:pt modelId="{889C432B-B4ED-44D2-9D11-AE2C744AA7D5}" type="pres">
      <dgm:prSet presAssocID="{FF7F2C5F-7990-479B-A393-8BDBBF5846AC}" presName="thinLine2b" presStyleLbl="callout" presStyleIdx="11" presStyleCnt="17"/>
      <dgm:spPr/>
    </dgm:pt>
    <dgm:pt modelId="{28BEDDC4-BEEE-4C12-A75D-96A150540DD9}" type="pres">
      <dgm:prSet presAssocID="{FF7F2C5F-7990-479B-A393-8BDBBF5846AC}" presName="vertSpace2b" presStyleCnt="0"/>
      <dgm:spPr/>
    </dgm:pt>
    <dgm:pt modelId="{962230EB-BC4F-4086-945A-BF7A46DBEFB8}" type="pres">
      <dgm:prSet presAssocID="{021DD5E9-59B8-4AE1-AC1A-20B1AEB77DE7}" presName="horz2" presStyleCnt="0"/>
      <dgm:spPr/>
    </dgm:pt>
    <dgm:pt modelId="{7A9016EE-24E8-41EE-BE07-DA7E88B7BBE9}" type="pres">
      <dgm:prSet presAssocID="{021DD5E9-59B8-4AE1-AC1A-20B1AEB77DE7}" presName="horzSpace2" presStyleCnt="0"/>
      <dgm:spPr/>
    </dgm:pt>
    <dgm:pt modelId="{56C3A9E8-DD06-4CA7-8199-8ADF1B00118E}" type="pres">
      <dgm:prSet presAssocID="{021DD5E9-59B8-4AE1-AC1A-20B1AEB77DE7}" presName="tx2" presStyleLbl="revTx" presStyleIdx="13" presStyleCnt="18"/>
      <dgm:spPr/>
      <dgm:t>
        <a:bodyPr/>
        <a:lstStyle/>
        <a:p>
          <a:endParaRPr lang="da-DK"/>
        </a:p>
      </dgm:t>
    </dgm:pt>
    <dgm:pt modelId="{6B43A8EE-F111-4A50-BFF0-B1CD67AFC076}" type="pres">
      <dgm:prSet presAssocID="{021DD5E9-59B8-4AE1-AC1A-20B1AEB77DE7}" presName="vert2" presStyleCnt="0"/>
      <dgm:spPr/>
    </dgm:pt>
    <dgm:pt modelId="{012A26A6-789E-420B-A273-56BE789BDDA8}" type="pres">
      <dgm:prSet presAssocID="{021DD5E9-59B8-4AE1-AC1A-20B1AEB77DE7}" presName="thinLine2b" presStyleLbl="callout" presStyleIdx="12" presStyleCnt="17"/>
      <dgm:spPr/>
    </dgm:pt>
    <dgm:pt modelId="{C94BFBE6-8934-4F26-87FC-3F34FA7EB3BA}" type="pres">
      <dgm:prSet presAssocID="{021DD5E9-59B8-4AE1-AC1A-20B1AEB77DE7}" presName="vertSpace2b" presStyleCnt="0"/>
      <dgm:spPr/>
    </dgm:pt>
    <dgm:pt modelId="{26F50F72-8A0C-42B5-A338-F49B05F7A566}" type="pres">
      <dgm:prSet presAssocID="{9F39B43F-7042-47A1-8941-DE50D3ABA357}" presName="horz2" presStyleCnt="0"/>
      <dgm:spPr/>
    </dgm:pt>
    <dgm:pt modelId="{223BB49F-E6A1-46C1-94A8-4388D8C7E178}" type="pres">
      <dgm:prSet presAssocID="{9F39B43F-7042-47A1-8941-DE50D3ABA357}" presName="horzSpace2" presStyleCnt="0"/>
      <dgm:spPr/>
    </dgm:pt>
    <dgm:pt modelId="{4AFCEBE1-0BA1-4CFA-BD48-0530BDCA924C}" type="pres">
      <dgm:prSet presAssocID="{9F39B43F-7042-47A1-8941-DE50D3ABA357}" presName="tx2" presStyleLbl="revTx" presStyleIdx="14" presStyleCnt="18"/>
      <dgm:spPr/>
      <dgm:t>
        <a:bodyPr/>
        <a:lstStyle/>
        <a:p>
          <a:endParaRPr lang="da-DK"/>
        </a:p>
      </dgm:t>
    </dgm:pt>
    <dgm:pt modelId="{C9742DC2-B31E-4FC7-8AE5-57B7BDE268DE}" type="pres">
      <dgm:prSet presAssocID="{9F39B43F-7042-47A1-8941-DE50D3ABA357}" presName="vert2" presStyleCnt="0"/>
      <dgm:spPr/>
    </dgm:pt>
    <dgm:pt modelId="{2A516636-0A2D-407A-B97A-7FE17CB08F1E}" type="pres">
      <dgm:prSet presAssocID="{9F39B43F-7042-47A1-8941-DE50D3ABA357}" presName="thinLine2b" presStyleLbl="callout" presStyleIdx="13" presStyleCnt="17"/>
      <dgm:spPr/>
    </dgm:pt>
    <dgm:pt modelId="{9CC240CC-5463-4A83-B3EA-63B321BD255A}" type="pres">
      <dgm:prSet presAssocID="{9F39B43F-7042-47A1-8941-DE50D3ABA357}" presName="vertSpace2b" presStyleCnt="0"/>
      <dgm:spPr/>
    </dgm:pt>
    <dgm:pt modelId="{D624C167-40E3-44CE-B4B1-DF86971024D2}" type="pres">
      <dgm:prSet presAssocID="{3AEECFA9-6BC7-43D4-9A68-D7BEA0DCDD2D}" presName="horz2" presStyleCnt="0"/>
      <dgm:spPr/>
    </dgm:pt>
    <dgm:pt modelId="{C7393BAC-1D73-426F-A118-1E0C68D43D9D}" type="pres">
      <dgm:prSet presAssocID="{3AEECFA9-6BC7-43D4-9A68-D7BEA0DCDD2D}" presName="horzSpace2" presStyleCnt="0"/>
      <dgm:spPr/>
    </dgm:pt>
    <dgm:pt modelId="{D9EC8584-9EFC-45DF-A2B2-83604CB5E13E}" type="pres">
      <dgm:prSet presAssocID="{3AEECFA9-6BC7-43D4-9A68-D7BEA0DCDD2D}" presName="tx2" presStyleLbl="revTx" presStyleIdx="15" presStyleCnt="18"/>
      <dgm:spPr/>
      <dgm:t>
        <a:bodyPr/>
        <a:lstStyle/>
        <a:p>
          <a:endParaRPr lang="da-DK"/>
        </a:p>
      </dgm:t>
    </dgm:pt>
    <dgm:pt modelId="{95D735D2-D131-4674-9A61-6929E35063D8}" type="pres">
      <dgm:prSet presAssocID="{3AEECFA9-6BC7-43D4-9A68-D7BEA0DCDD2D}" presName="vert2" presStyleCnt="0"/>
      <dgm:spPr/>
    </dgm:pt>
    <dgm:pt modelId="{0691B33E-B597-4806-8249-A4359506E6D0}" type="pres">
      <dgm:prSet presAssocID="{3AEECFA9-6BC7-43D4-9A68-D7BEA0DCDD2D}" presName="thinLine2b" presStyleLbl="callout" presStyleIdx="14" presStyleCnt="17"/>
      <dgm:spPr/>
    </dgm:pt>
    <dgm:pt modelId="{346F0A7E-B3BC-421E-A621-A0F2053B815C}" type="pres">
      <dgm:prSet presAssocID="{3AEECFA9-6BC7-43D4-9A68-D7BEA0DCDD2D}" presName="vertSpace2b" presStyleCnt="0"/>
      <dgm:spPr/>
    </dgm:pt>
    <dgm:pt modelId="{07F4D32F-42DA-4E2A-BE0E-957D5B63BD8D}" type="pres">
      <dgm:prSet presAssocID="{F2591791-A4B4-4D29-B9C2-E6C796398661}" presName="horz2" presStyleCnt="0"/>
      <dgm:spPr/>
    </dgm:pt>
    <dgm:pt modelId="{76278775-83BC-431B-99ED-C60BDD8DAB3A}" type="pres">
      <dgm:prSet presAssocID="{F2591791-A4B4-4D29-B9C2-E6C796398661}" presName="horzSpace2" presStyleCnt="0"/>
      <dgm:spPr/>
    </dgm:pt>
    <dgm:pt modelId="{01E08BDA-4DE3-48A7-86D9-A7C84396759E}" type="pres">
      <dgm:prSet presAssocID="{F2591791-A4B4-4D29-B9C2-E6C796398661}" presName="tx2" presStyleLbl="revTx" presStyleIdx="16" presStyleCnt="18"/>
      <dgm:spPr/>
      <dgm:t>
        <a:bodyPr/>
        <a:lstStyle/>
        <a:p>
          <a:endParaRPr lang="da-DK"/>
        </a:p>
      </dgm:t>
    </dgm:pt>
    <dgm:pt modelId="{5886E260-9978-4F68-8AD8-70AB10BCAB2B}" type="pres">
      <dgm:prSet presAssocID="{F2591791-A4B4-4D29-B9C2-E6C796398661}" presName="vert2" presStyleCnt="0"/>
      <dgm:spPr/>
    </dgm:pt>
    <dgm:pt modelId="{FD89FDDF-8FB0-4CFE-8862-8DAA37D3BD78}" type="pres">
      <dgm:prSet presAssocID="{F2591791-A4B4-4D29-B9C2-E6C796398661}" presName="thinLine2b" presStyleLbl="callout" presStyleIdx="15" presStyleCnt="17"/>
      <dgm:spPr/>
    </dgm:pt>
    <dgm:pt modelId="{7AA01CF8-A23F-495C-B85A-B301DA4F3B05}" type="pres">
      <dgm:prSet presAssocID="{F2591791-A4B4-4D29-B9C2-E6C796398661}" presName="vertSpace2b" presStyleCnt="0"/>
      <dgm:spPr/>
    </dgm:pt>
    <dgm:pt modelId="{DCE9D061-722A-41BA-BEE9-302C18295D6C}" type="pres">
      <dgm:prSet presAssocID="{F9FBC933-D84A-45D1-9BB6-A894B22296BB}" presName="horz2" presStyleCnt="0"/>
      <dgm:spPr/>
    </dgm:pt>
    <dgm:pt modelId="{25BA9213-A30C-4A25-8EE5-B8FCE805ACFD}" type="pres">
      <dgm:prSet presAssocID="{F9FBC933-D84A-45D1-9BB6-A894B22296BB}" presName="horzSpace2" presStyleCnt="0"/>
      <dgm:spPr/>
    </dgm:pt>
    <dgm:pt modelId="{EE1E28A1-2086-4F45-BD7E-5DEFB59F08C9}" type="pres">
      <dgm:prSet presAssocID="{F9FBC933-D84A-45D1-9BB6-A894B22296BB}" presName="tx2" presStyleLbl="revTx" presStyleIdx="17" presStyleCnt="18"/>
      <dgm:spPr/>
      <dgm:t>
        <a:bodyPr/>
        <a:lstStyle/>
        <a:p>
          <a:endParaRPr lang="da-DK"/>
        </a:p>
      </dgm:t>
    </dgm:pt>
    <dgm:pt modelId="{F116F833-83C2-4A9D-80E1-A4E9CC311F0F}" type="pres">
      <dgm:prSet presAssocID="{F9FBC933-D84A-45D1-9BB6-A894B22296BB}" presName="vert2" presStyleCnt="0"/>
      <dgm:spPr/>
    </dgm:pt>
    <dgm:pt modelId="{AC042FCB-45A9-43EC-B3DC-E632081DCFA7}" type="pres">
      <dgm:prSet presAssocID="{F9FBC933-D84A-45D1-9BB6-A894B22296BB}" presName="thinLine2b" presStyleLbl="callout" presStyleIdx="16" presStyleCnt="17"/>
      <dgm:spPr/>
    </dgm:pt>
    <dgm:pt modelId="{257E35CB-6789-4981-8C56-33E38A67F460}" type="pres">
      <dgm:prSet presAssocID="{F9FBC933-D84A-45D1-9BB6-A894B22296BB}" presName="vertSpace2b" presStyleCnt="0"/>
      <dgm:spPr/>
    </dgm:pt>
  </dgm:ptLst>
  <dgm:cxnLst>
    <dgm:cxn modelId="{7B408515-AF8B-488B-953A-66914F91A117}" type="presOf" srcId="{FF7F2C5F-7990-479B-A393-8BDBBF5846AC}" destId="{E80AD053-EAED-46B0-B344-DC879A99D5B6}" srcOrd="0" destOrd="0" presId="urn:microsoft.com/office/officeart/2008/layout/LinedList"/>
    <dgm:cxn modelId="{FC997A61-8141-4EE4-B81C-949D781297FF}" type="presOf" srcId="{2EA12A2C-4DFE-4433-9E2E-5F73C85054CC}" destId="{480B53E0-C860-4288-AD57-EB62EFB35911}" srcOrd="0" destOrd="0" presId="urn:microsoft.com/office/officeart/2008/layout/LinedList"/>
    <dgm:cxn modelId="{7645FBE6-79C4-433C-8887-11DDAD1F0113}" srcId="{BFF0A680-0277-4251-9D28-CCA7C0741327}" destId="{2EA12A2C-4DFE-4433-9E2E-5F73C85054CC}" srcOrd="3" destOrd="0" parTransId="{7EB7D42C-8B20-423A-8518-717BB6C262B6}" sibTransId="{CE24CBBE-97AF-4C22-8032-6A84175CDA24}"/>
    <dgm:cxn modelId="{80AC0B0B-027A-4347-B452-9FD71DACA93D}" srcId="{BFF0A680-0277-4251-9D28-CCA7C0741327}" destId="{7B41890B-2424-4E10-BA62-3559EB85D7F8}" srcOrd="4" destOrd="0" parTransId="{AA35988A-4D09-480F-82B9-6D5529B53634}" sibTransId="{524F010F-7A1D-422C-A65F-3D171069564A}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A8709824-BE83-437A-96DE-5E1BB3DDF480}" type="presOf" srcId="{9F39B43F-7042-47A1-8941-DE50D3ABA357}" destId="{4AFCEBE1-0BA1-4CFA-BD48-0530BDCA924C}" srcOrd="0" destOrd="0" presId="urn:microsoft.com/office/officeart/2008/layout/LinedList"/>
    <dgm:cxn modelId="{F9F875C4-5974-4044-BCEC-C8EBABE33B92}" type="presOf" srcId="{3AEECFA9-6BC7-43D4-9A68-D7BEA0DCDD2D}" destId="{D9EC8584-9EFC-45DF-A2B2-83604CB5E13E}" srcOrd="0" destOrd="0" presId="urn:microsoft.com/office/officeart/2008/layout/LinedList"/>
    <dgm:cxn modelId="{C07B1C27-91A4-44D0-8FF9-848C01076F40}" srcId="{BFF0A680-0277-4251-9D28-CCA7C0741327}" destId="{7337F9A0-133D-4582-9BF0-06B5F6F2D2A9}" srcOrd="5" destOrd="0" parTransId="{FCB92987-5A31-4C09-AF59-6F582CFD25F8}" sibTransId="{1A910224-7AC8-48E4-8EE4-2E4521B89C56}"/>
    <dgm:cxn modelId="{DFE88054-87FA-4F6D-A4F2-6A59CE3988B1}" type="presOf" srcId="{F2591791-A4B4-4D29-B9C2-E6C796398661}" destId="{01E08BDA-4DE3-48A7-86D9-A7C84396759E}" srcOrd="0" destOrd="0" presId="urn:microsoft.com/office/officeart/2008/layout/LinedList"/>
    <dgm:cxn modelId="{9757F1AB-AE91-4FEE-B1CA-A8FBD0A136EE}" srcId="{BFF0A680-0277-4251-9D28-CCA7C0741327}" destId="{3A7082E6-D1AE-4348-AF06-88297573DC75}" srcOrd="10" destOrd="0" parTransId="{AC94120A-9AD1-412B-AC77-AA24AAF997A4}" sibTransId="{EDD616A4-54BE-4F56-90EF-7A26A7844306}"/>
    <dgm:cxn modelId="{1B4A57D4-CEFF-4AF0-BB4A-46A575868773}" srcId="{BFF0A680-0277-4251-9D28-CCA7C0741327}" destId="{9F39B43F-7042-47A1-8941-DE50D3ABA357}" srcOrd="13" destOrd="0" parTransId="{A3DCFEBB-F49B-42C3-B8B0-F692F8167674}" sibTransId="{D56B175B-7A4C-48BB-87AE-3089E813FD9F}"/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8BD17FAC-BB7A-4FCA-B1E3-CCC8BFFA0491}" type="presOf" srcId="{F9FBC933-D84A-45D1-9BB6-A894B22296BB}" destId="{EE1E28A1-2086-4F45-BD7E-5DEFB59F08C9}" srcOrd="0" destOrd="0" presId="urn:microsoft.com/office/officeart/2008/layout/LinedList"/>
    <dgm:cxn modelId="{4B7A40A7-92C9-4A2C-A2E5-B1B64AC34F2B}" type="presOf" srcId="{7BEB3A69-3497-42DA-91A3-94EAAE486893}" destId="{EA7E52CB-429B-4638-8BD8-E5E7BE64C084}" srcOrd="0" destOrd="0" presId="urn:microsoft.com/office/officeart/2008/layout/LinedList"/>
    <dgm:cxn modelId="{3BA2AB09-DF2A-4FDE-BDF8-7044BAA4CE3D}" type="presOf" srcId="{D015F391-CA5C-42AF-9680-A90D996AF94C}" destId="{F8DD774C-3D69-42FF-A0D9-F6920F6A48DE}" srcOrd="0" destOrd="0" presId="urn:microsoft.com/office/officeart/2008/layout/LinedList"/>
    <dgm:cxn modelId="{B729D5B8-8387-4367-817D-18EDD1558EE5}" type="presOf" srcId="{18F2AED2-8A64-4690-9755-DF5D1613F9E7}" destId="{38F25FED-B5D2-4E5A-BFD5-5056BD9D03AF}" srcOrd="0" destOrd="0" presId="urn:microsoft.com/office/officeart/2008/layout/LinedList"/>
    <dgm:cxn modelId="{F297DBB1-0244-4409-A261-F55FBAF51C2A}" srcId="{BFF0A680-0277-4251-9D28-CCA7C0741327}" destId="{021DD5E9-59B8-4AE1-AC1A-20B1AEB77DE7}" srcOrd="12" destOrd="0" parTransId="{AAE077DA-F7FB-4209-9CB2-64D25DB32648}" sibTransId="{F8228869-AE88-47CD-9E8A-B69BCCA92D87}"/>
    <dgm:cxn modelId="{FC31552E-9921-41CC-8E9E-719962B511E7}" srcId="{BFF0A680-0277-4251-9D28-CCA7C0741327}" destId="{FF38D730-E85A-4324-8DE5-C3FB3237558F}" srcOrd="0" destOrd="0" parTransId="{F01B31FF-2427-4287-9334-78195B1F0D72}" sibTransId="{CCB94E0C-0BB8-4E8D-B245-C1DDA2CD8C99}"/>
    <dgm:cxn modelId="{55C3591C-5184-4EE5-86D7-E65230A13D4F}" srcId="{BFF0A680-0277-4251-9D28-CCA7C0741327}" destId="{F93DE00F-3F7E-47D8-BB7F-65EA33C9F3DD}" srcOrd="7" destOrd="0" parTransId="{E11CBB94-BA43-4D09-9352-6298378B3417}" sibTransId="{CF781225-F448-4EF7-9A36-6ACEE92A2ED8}"/>
    <dgm:cxn modelId="{1B947A8C-7EB4-4586-B7CA-F4F9A17B3B80}" srcId="{BFF0A680-0277-4251-9D28-CCA7C0741327}" destId="{D015F391-CA5C-42AF-9680-A90D996AF94C}" srcOrd="2" destOrd="0" parTransId="{A3E85142-B0BD-4926-93F3-0D2239F18E3C}" sibTransId="{B672D2D4-07F7-43BC-A21E-61745A4C3317}"/>
    <dgm:cxn modelId="{E320F71E-F984-4889-8CEC-9244EBC3B51B}" srcId="{BFF0A680-0277-4251-9D28-CCA7C0741327}" destId="{3AEECFA9-6BC7-43D4-9A68-D7BEA0DCDD2D}" srcOrd="14" destOrd="0" parTransId="{0DCF7E04-9C58-40B3-8F11-2432578A72E6}" sibTransId="{04DE5100-81FF-4A19-86DA-F6C793316EF1}"/>
    <dgm:cxn modelId="{51F5CE48-CDA1-47EE-BBD7-FDF82007ACC8}" srcId="{BFF0A680-0277-4251-9D28-CCA7C0741327}" destId="{7BEB3A69-3497-42DA-91A3-94EAAE486893}" srcOrd="1" destOrd="0" parTransId="{CC2ED886-FF35-4BBD-B3F1-D54D1B4B67D8}" sibTransId="{0595CF1D-FD95-43A3-9F43-1BFB3E2AF5A1}"/>
    <dgm:cxn modelId="{23A86CC2-160C-45EF-937C-F7323C8B2306}" srcId="{BFF0A680-0277-4251-9D28-CCA7C0741327}" destId="{F2591791-A4B4-4D29-B9C2-E6C796398661}" srcOrd="15" destOrd="0" parTransId="{72576528-0448-4555-90B0-D2BE58B4D12F}" sibTransId="{D33AB7C7-E7B0-4775-B65C-37867B6ABBF6}"/>
    <dgm:cxn modelId="{731AA3DC-B86C-4573-AE05-21CDF4EF3138}" srcId="{BFF0A680-0277-4251-9D28-CCA7C0741327}" destId="{2199FB4D-54C0-4FC9-9C80-46C0AEEEBBF5}" srcOrd="8" destOrd="0" parTransId="{836FA59A-202B-4A43-A9F0-008016CAEEF2}" sibTransId="{38CC5333-C010-43E7-B58A-1BA96FBA8035}"/>
    <dgm:cxn modelId="{6FB17192-EE40-42D6-9E78-56FE1EE96145}" srcId="{BFF0A680-0277-4251-9D28-CCA7C0741327}" destId="{FF7F2C5F-7990-479B-A393-8BDBBF5846AC}" srcOrd="11" destOrd="0" parTransId="{4A0B04F1-BB5C-441B-91CA-88CC668500F8}" sibTransId="{AB65F285-137F-44EB-BEED-081DD6AE2C34}"/>
    <dgm:cxn modelId="{448D8A48-AC85-47AB-A92A-45AABBAA39D0}" type="presOf" srcId="{3A7082E6-D1AE-4348-AF06-88297573DC75}" destId="{B2C75118-8314-4906-8DF8-A3635C4424F7}" srcOrd="0" destOrd="0" presId="urn:microsoft.com/office/officeart/2008/layout/LinedList"/>
    <dgm:cxn modelId="{3784F8DB-C254-47AA-9F62-BE72CE6EB456}" type="presOf" srcId="{2199FB4D-54C0-4FC9-9C80-46C0AEEEBBF5}" destId="{5D659EA6-E436-40F1-860B-D34F0D18FF51}" srcOrd="0" destOrd="0" presId="urn:microsoft.com/office/officeart/2008/layout/LinedList"/>
    <dgm:cxn modelId="{88B93BB2-BE69-4D44-BFB3-743C064DC857}" srcId="{BFF0A680-0277-4251-9D28-CCA7C0741327}" destId="{F9FBC933-D84A-45D1-9BB6-A894B22296BB}" srcOrd="16" destOrd="0" parTransId="{F9325B24-F840-44A5-BF0C-C90B25F5EEC0}" sibTransId="{CD0F3B22-E731-466B-B854-1C3625B882F2}"/>
    <dgm:cxn modelId="{3C1E0EDE-7AA4-4E70-9835-3DA68180B540}" type="presOf" srcId="{7B41890B-2424-4E10-BA62-3559EB85D7F8}" destId="{F4E1C9B1-DD67-42EB-99B6-401058A7ECA5}" srcOrd="0" destOrd="0" presId="urn:microsoft.com/office/officeart/2008/layout/LinedList"/>
    <dgm:cxn modelId="{0F9D28C6-7CCC-4BD9-8C8D-3EDA75B90D03}" type="presOf" srcId="{7337F9A0-133D-4582-9BF0-06B5F6F2D2A9}" destId="{A0210727-2BD2-4952-8649-CE97D020E49F}" srcOrd="0" destOrd="0" presId="urn:microsoft.com/office/officeart/2008/layout/LinedList"/>
    <dgm:cxn modelId="{E0B32C01-E697-4877-A31D-63F7F3488DCC}" type="presOf" srcId="{F93DE00F-3F7E-47D8-BB7F-65EA33C9F3DD}" destId="{598F9554-F594-4253-9F8D-1216A6211FB5}" srcOrd="0" destOrd="0" presId="urn:microsoft.com/office/officeart/2008/layout/LinedList"/>
    <dgm:cxn modelId="{F7496F38-2934-4200-A37E-B37DFE8EE0F5}" type="presOf" srcId="{185A8AF7-C8D7-4477-9E0F-5F9B8BA12574}" destId="{561ED10B-09B5-4523-816F-A0361AB5FBEA}" srcOrd="0" destOrd="0" presId="urn:microsoft.com/office/officeart/2008/layout/LinedList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CCD72D30-9949-4130-B27D-A18BFAEE800C}" type="presOf" srcId="{021DD5E9-59B8-4AE1-AC1A-20B1AEB77DE7}" destId="{56C3A9E8-DD06-4CA7-8199-8ADF1B00118E}" srcOrd="0" destOrd="0" presId="urn:microsoft.com/office/officeart/2008/layout/LinedList"/>
    <dgm:cxn modelId="{ABB97DD1-6589-4146-970B-787A6AF451CA}" srcId="{BFF0A680-0277-4251-9D28-CCA7C0741327}" destId="{18F2AED2-8A64-4690-9755-DF5D1613F9E7}" srcOrd="9" destOrd="0" parTransId="{A1F584E2-1A4F-4793-A94F-5539EE87982D}" sibTransId="{A0C46FDE-16DC-4487-BB48-84BB2F97F471}"/>
    <dgm:cxn modelId="{1AD997D2-8C67-4EB7-9FE4-CB9D9186B44A}" srcId="{BFF0A680-0277-4251-9D28-CCA7C0741327}" destId="{185A8AF7-C8D7-4477-9E0F-5F9B8BA12574}" srcOrd="6" destOrd="0" parTransId="{4043EECB-7ACD-4FF9-AC6D-FA080EB35B55}" sibTransId="{C2D36037-4D6E-4AA6-BE3F-81EC7DFA46B9}"/>
    <dgm:cxn modelId="{A49F8774-6672-435F-871D-223DCF92ADCF}" type="presOf" srcId="{FF38D730-E85A-4324-8DE5-C3FB3237558F}" destId="{8D113A2E-0792-41C1-956F-695C23FDC785}" srcOrd="0" destOrd="0" presId="urn:microsoft.com/office/officeart/2008/layout/LinedList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D614DB85-8A82-40D4-BC13-69D8CC3B30A2}" type="presParOf" srcId="{A6BBAC32-D34D-41CC-B621-B81E193FB30F}" destId="{2E6722F8-4546-46B8-9FAF-7A52268B6990}" srcOrd="0" destOrd="0" presId="urn:microsoft.com/office/officeart/2008/layout/LinedList"/>
    <dgm:cxn modelId="{1DCD9DD8-A059-43F5-A4E0-5F56197DB4E8}" type="presParOf" srcId="{A6BBAC32-D34D-41CC-B621-B81E193FB30F}" destId="{236B791A-69E8-4FAF-9E44-A82C5366DF6F}" srcOrd="1" destOrd="0" presId="urn:microsoft.com/office/officeart/2008/layout/LinedList"/>
    <dgm:cxn modelId="{6D83068D-D4F6-408D-9A25-89037B02FA0A}" type="presParOf" srcId="{236B791A-69E8-4FAF-9E44-A82C5366DF6F}" destId="{CBC56E69-2086-464E-922F-9B5D2E59352E}" srcOrd="0" destOrd="0" presId="urn:microsoft.com/office/officeart/2008/layout/LinedList"/>
    <dgm:cxn modelId="{69A4D340-E67D-4B6B-A78C-7B29EAF0F31E}" type="presParOf" srcId="{236B791A-69E8-4FAF-9E44-A82C5366DF6F}" destId="{8D113A2E-0792-41C1-956F-695C23FDC785}" srcOrd="1" destOrd="0" presId="urn:microsoft.com/office/officeart/2008/layout/LinedList"/>
    <dgm:cxn modelId="{16EC0789-E0F4-4F65-9C3E-104C06CC9F8F}" type="presParOf" srcId="{236B791A-69E8-4FAF-9E44-A82C5366DF6F}" destId="{FB71FEA2-81C9-4113-A7FD-8C67A9B0A417}" srcOrd="2" destOrd="0" presId="urn:microsoft.com/office/officeart/2008/layout/LinedList"/>
    <dgm:cxn modelId="{EE53E764-4BCD-44E6-8900-0F291488710D}" type="presParOf" srcId="{A6BBAC32-D34D-41CC-B621-B81E193FB30F}" destId="{E84E84E1-314A-46A2-AA07-9755719B0949}" srcOrd="2" destOrd="0" presId="urn:microsoft.com/office/officeart/2008/layout/LinedList"/>
    <dgm:cxn modelId="{93333A08-C92E-4904-AFA8-A5B147BB97EA}" type="presParOf" srcId="{A6BBAC32-D34D-41CC-B621-B81E193FB30F}" destId="{D20070A5-BB65-4D8E-8724-7D86E866CE60}" srcOrd="3" destOrd="0" presId="urn:microsoft.com/office/officeart/2008/layout/LinedList"/>
    <dgm:cxn modelId="{663C1996-4C48-43F6-91D5-9940D583BC61}" type="presParOf" srcId="{A6BBAC32-D34D-41CC-B621-B81E193FB30F}" destId="{83AD6F35-EDDC-49AF-A51C-E249A0535E39}" srcOrd="4" destOrd="0" presId="urn:microsoft.com/office/officeart/2008/layout/LinedList"/>
    <dgm:cxn modelId="{FAE06189-7CCC-4219-AD6D-627490F97DCD}" type="presParOf" srcId="{83AD6F35-EDDC-49AF-A51C-E249A0535E39}" destId="{E10D5DCB-AF5D-40E9-B58A-FE478EA32B59}" srcOrd="0" destOrd="0" presId="urn:microsoft.com/office/officeart/2008/layout/LinedList"/>
    <dgm:cxn modelId="{FCA5748F-FC22-42AC-903E-0E9DF8A0056F}" type="presParOf" srcId="{83AD6F35-EDDC-49AF-A51C-E249A0535E39}" destId="{EA7E52CB-429B-4638-8BD8-E5E7BE64C084}" srcOrd="1" destOrd="0" presId="urn:microsoft.com/office/officeart/2008/layout/LinedList"/>
    <dgm:cxn modelId="{59E4B177-850A-4AA4-AD1B-E27CEB0D02E8}" type="presParOf" srcId="{83AD6F35-EDDC-49AF-A51C-E249A0535E39}" destId="{F72C3CC3-38D7-47C6-BA97-14ABBD3D6B5B}" srcOrd="2" destOrd="0" presId="urn:microsoft.com/office/officeart/2008/layout/LinedList"/>
    <dgm:cxn modelId="{7C321878-5551-493A-BC05-AE91D7D60727}" type="presParOf" srcId="{A6BBAC32-D34D-41CC-B621-B81E193FB30F}" destId="{74241201-381A-42F5-9EC2-9B62F6C57124}" srcOrd="5" destOrd="0" presId="urn:microsoft.com/office/officeart/2008/layout/LinedList"/>
    <dgm:cxn modelId="{8C837DAB-209A-4866-A231-87F58DAC29F0}" type="presParOf" srcId="{A6BBAC32-D34D-41CC-B621-B81E193FB30F}" destId="{73EDEC9C-3005-4393-9473-57036E57C5A2}" srcOrd="6" destOrd="0" presId="urn:microsoft.com/office/officeart/2008/layout/LinedList"/>
    <dgm:cxn modelId="{69E94398-B1D6-4E06-9D5C-5BE3F8E34EF1}" type="presParOf" srcId="{A6BBAC32-D34D-41CC-B621-B81E193FB30F}" destId="{0B1CE3F0-858E-448B-B83B-BD5917BE2146}" srcOrd="7" destOrd="0" presId="urn:microsoft.com/office/officeart/2008/layout/LinedList"/>
    <dgm:cxn modelId="{B895B9F2-EC55-4FCB-B9B1-B8344C8B2F52}" type="presParOf" srcId="{0B1CE3F0-858E-448B-B83B-BD5917BE2146}" destId="{FE51A6AE-69EB-4BC4-9107-62F333A9F75B}" srcOrd="0" destOrd="0" presId="urn:microsoft.com/office/officeart/2008/layout/LinedList"/>
    <dgm:cxn modelId="{D8C77577-6FF4-4537-A464-2D1ACCC4AA36}" type="presParOf" srcId="{0B1CE3F0-858E-448B-B83B-BD5917BE2146}" destId="{F8DD774C-3D69-42FF-A0D9-F6920F6A48DE}" srcOrd="1" destOrd="0" presId="urn:microsoft.com/office/officeart/2008/layout/LinedList"/>
    <dgm:cxn modelId="{522DD11C-8D90-4909-8558-32AA250AC87E}" type="presParOf" srcId="{0B1CE3F0-858E-448B-B83B-BD5917BE2146}" destId="{51D8A1F2-83F4-4FD8-9AC1-1D88DE7ADB44}" srcOrd="2" destOrd="0" presId="urn:microsoft.com/office/officeart/2008/layout/LinedList"/>
    <dgm:cxn modelId="{51E3C47C-2214-44DB-94DA-6766A7AD66B4}" type="presParOf" srcId="{A6BBAC32-D34D-41CC-B621-B81E193FB30F}" destId="{DB46A418-A08A-49A0-AE56-CFA2B1E8ACA6}" srcOrd="8" destOrd="0" presId="urn:microsoft.com/office/officeart/2008/layout/LinedList"/>
    <dgm:cxn modelId="{F8E6A279-7629-48CE-B04D-88E69B5E0DDA}" type="presParOf" srcId="{A6BBAC32-D34D-41CC-B621-B81E193FB30F}" destId="{E89B101B-E2B7-410B-8EE3-51A33FF283DB}" srcOrd="9" destOrd="0" presId="urn:microsoft.com/office/officeart/2008/layout/LinedList"/>
    <dgm:cxn modelId="{41C912CC-65C3-47A7-9B06-9FF51B7BB621}" type="presParOf" srcId="{A6BBAC32-D34D-41CC-B621-B81E193FB30F}" destId="{E095591E-81A5-4033-9DD0-FB7FA098ADD0}" srcOrd="10" destOrd="0" presId="urn:microsoft.com/office/officeart/2008/layout/LinedList"/>
    <dgm:cxn modelId="{49B94277-6079-42D6-8989-162A05C46ADB}" type="presParOf" srcId="{E095591E-81A5-4033-9DD0-FB7FA098ADD0}" destId="{F169FB93-639C-48EB-85E0-15B2BE8BE0CF}" srcOrd="0" destOrd="0" presId="urn:microsoft.com/office/officeart/2008/layout/LinedList"/>
    <dgm:cxn modelId="{CFB16D95-10A2-48B4-8055-43C1A095D835}" type="presParOf" srcId="{E095591E-81A5-4033-9DD0-FB7FA098ADD0}" destId="{480B53E0-C860-4288-AD57-EB62EFB35911}" srcOrd="1" destOrd="0" presId="urn:microsoft.com/office/officeart/2008/layout/LinedList"/>
    <dgm:cxn modelId="{7F893FFC-E422-4A8C-9216-4978670C6B39}" type="presParOf" srcId="{E095591E-81A5-4033-9DD0-FB7FA098ADD0}" destId="{49C42265-AFBC-4773-AE66-F1132F02E436}" srcOrd="2" destOrd="0" presId="urn:microsoft.com/office/officeart/2008/layout/LinedList"/>
    <dgm:cxn modelId="{70EE9855-2B91-471C-90FC-20CA42848B2B}" type="presParOf" srcId="{A6BBAC32-D34D-41CC-B621-B81E193FB30F}" destId="{328FEA0E-D947-4D1E-BB56-728875D958EB}" srcOrd="11" destOrd="0" presId="urn:microsoft.com/office/officeart/2008/layout/LinedList"/>
    <dgm:cxn modelId="{3207D51D-B96D-4A3D-8D0C-F95032BAF0E7}" type="presParOf" srcId="{A6BBAC32-D34D-41CC-B621-B81E193FB30F}" destId="{FF61791E-D4D2-491C-A681-86EFD8CCB7DC}" srcOrd="12" destOrd="0" presId="urn:microsoft.com/office/officeart/2008/layout/LinedList"/>
    <dgm:cxn modelId="{9C8418E7-D2D8-497E-AF50-FA44BA529481}" type="presParOf" srcId="{A6BBAC32-D34D-41CC-B621-B81E193FB30F}" destId="{01924D58-D8CF-4B89-8370-AC8FF9254BC5}" srcOrd="13" destOrd="0" presId="urn:microsoft.com/office/officeart/2008/layout/LinedList"/>
    <dgm:cxn modelId="{268F95C0-1E66-4DF8-9FE2-299A4520EEE1}" type="presParOf" srcId="{01924D58-D8CF-4B89-8370-AC8FF9254BC5}" destId="{9F703169-FA3B-4F93-AF0D-A9F19BC3F70D}" srcOrd="0" destOrd="0" presId="urn:microsoft.com/office/officeart/2008/layout/LinedList"/>
    <dgm:cxn modelId="{F03EF711-08E2-40BD-8930-41A7FB56D32C}" type="presParOf" srcId="{01924D58-D8CF-4B89-8370-AC8FF9254BC5}" destId="{F4E1C9B1-DD67-42EB-99B6-401058A7ECA5}" srcOrd="1" destOrd="0" presId="urn:microsoft.com/office/officeart/2008/layout/LinedList"/>
    <dgm:cxn modelId="{BD144F62-FB41-4B85-A877-8D4B1F36B7C5}" type="presParOf" srcId="{01924D58-D8CF-4B89-8370-AC8FF9254BC5}" destId="{99D431CF-F3CE-47D6-82BB-D6EF663FAAC2}" srcOrd="2" destOrd="0" presId="urn:microsoft.com/office/officeart/2008/layout/LinedList"/>
    <dgm:cxn modelId="{11925374-7EEC-43D3-AD6A-24665821F63C}" type="presParOf" srcId="{A6BBAC32-D34D-41CC-B621-B81E193FB30F}" destId="{664B4BEA-56F4-4308-90E1-6E4F86D4E5B7}" srcOrd="14" destOrd="0" presId="urn:microsoft.com/office/officeart/2008/layout/LinedList"/>
    <dgm:cxn modelId="{3AAFD569-B340-4DE8-9829-C4075C69BE8B}" type="presParOf" srcId="{A6BBAC32-D34D-41CC-B621-B81E193FB30F}" destId="{2DB9A007-AC3F-4AB0-9EF6-78A3C37E5FDD}" srcOrd="15" destOrd="0" presId="urn:microsoft.com/office/officeart/2008/layout/LinedList"/>
    <dgm:cxn modelId="{E23FCF0C-D7D8-4EF9-AF4C-0164F0864974}" type="presParOf" srcId="{A6BBAC32-D34D-41CC-B621-B81E193FB30F}" destId="{FD5BC710-7B67-4286-94A5-F4367DD558E4}" srcOrd="16" destOrd="0" presId="urn:microsoft.com/office/officeart/2008/layout/LinedList"/>
    <dgm:cxn modelId="{B31A7657-FF09-477D-B434-B5EED4A8B642}" type="presParOf" srcId="{FD5BC710-7B67-4286-94A5-F4367DD558E4}" destId="{3247918E-91A8-48EC-9B13-28EC0E91731C}" srcOrd="0" destOrd="0" presId="urn:microsoft.com/office/officeart/2008/layout/LinedList"/>
    <dgm:cxn modelId="{045FFE91-E27B-4CCC-B551-E08C59C928F2}" type="presParOf" srcId="{FD5BC710-7B67-4286-94A5-F4367DD558E4}" destId="{A0210727-2BD2-4952-8649-CE97D020E49F}" srcOrd="1" destOrd="0" presId="urn:microsoft.com/office/officeart/2008/layout/LinedList"/>
    <dgm:cxn modelId="{446A9D2A-BB3D-41E3-8548-05981835E6CF}" type="presParOf" srcId="{FD5BC710-7B67-4286-94A5-F4367DD558E4}" destId="{A172498E-8BA7-4A3E-AAC4-877FBC54E977}" srcOrd="2" destOrd="0" presId="urn:microsoft.com/office/officeart/2008/layout/LinedList"/>
    <dgm:cxn modelId="{84782A60-6D3A-4489-8194-AB6E46375F8C}" type="presParOf" srcId="{A6BBAC32-D34D-41CC-B621-B81E193FB30F}" destId="{0998485D-EBF4-4CC5-B3FB-5AD65934D4BF}" srcOrd="17" destOrd="0" presId="urn:microsoft.com/office/officeart/2008/layout/LinedList"/>
    <dgm:cxn modelId="{CE93F374-612D-4536-93A2-DFDF8A5052B7}" type="presParOf" srcId="{A6BBAC32-D34D-41CC-B621-B81E193FB30F}" destId="{D06417B1-63E3-48DB-B897-4415FB211256}" srcOrd="18" destOrd="0" presId="urn:microsoft.com/office/officeart/2008/layout/LinedList"/>
    <dgm:cxn modelId="{C110FC20-943F-4375-8BCB-60D04DF9E4D5}" type="presParOf" srcId="{A6BBAC32-D34D-41CC-B621-B81E193FB30F}" destId="{55340BAF-1F39-41D2-9D29-1ACA9CBC769F}" srcOrd="19" destOrd="0" presId="urn:microsoft.com/office/officeart/2008/layout/LinedList"/>
    <dgm:cxn modelId="{A27A53C7-EEE7-428F-9645-C9A14478CA87}" type="presParOf" srcId="{55340BAF-1F39-41D2-9D29-1ACA9CBC769F}" destId="{E874775E-2314-4B99-BC8E-A35C13B9B33C}" srcOrd="0" destOrd="0" presId="urn:microsoft.com/office/officeart/2008/layout/LinedList"/>
    <dgm:cxn modelId="{BFB12646-3EC2-4845-9F3B-F0C336DA9E0F}" type="presParOf" srcId="{55340BAF-1F39-41D2-9D29-1ACA9CBC769F}" destId="{561ED10B-09B5-4523-816F-A0361AB5FBEA}" srcOrd="1" destOrd="0" presId="urn:microsoft.com/office/officeart/2008/layout/LinedList"/>
    <dgm:cxn modelId="{84CDEC59-7818-44CC-AA88-2B92D5F00D5D}" type="presParOf" srcId="{55340BAF-1F39-41D2-9D29-1ACA9CBC769F}" destId="{EE61A6BF-5AE4-42E2-B8E2-30C229244E9E}" srcOrd="2" destOrd="0" presId="urn:microsoft.com/office/officeart/2008/layout/LinedList"/>
    <dgm:cxn modelId="{9DA7AFD2-AF4D-467C-9289-64D0D152A78C}" type="presParOf" srcId="{A6BBAC32-D34D-41CC-B621-B81E193FB30F}" destId="{4AF76A89-416F-4BA0-AA52-22E283BEB483}" srcOrd="20" destOrd="0" presId="urn:microsoft.com/office/officeart/2008/layout/LinedList"/>
    <dgm:cxn modelId="{69305391-9F63-409C-8F70-3B068B05532B}" type="presParOf" srcId="{A6BBAC32-D34D-41CC-B621-B81E193FB30F}" destId="{7BC72C7D-DDD5-43BC-A53E-8FAE2842A7C8}" srcOrd="21" destOrd="0" presId="urn:microsoft.com/office/officeart/2008/layout/LinedList"/>
    <dgm:cxn modelId="{033263BE-402C-45D0-99DC-4FC54F9663DE}" type="presParOf" srcId="{A6BBAC32-D34D-41CC-B621-B81E193FB30F}" destId="{8FD52533-3349-417E-AC8E-61FF7A0257B0}" srcOrd="22" destOrd="0" presId="urn:microsoft.com/office/officeart/2008/layout/LinedList"/>
    <dgm:cxn modelId="{DDD95F34-A3BA-4F3C-AFCE-DC4DFF50006C}" type="presParOf" srcId="{8FD52533-3349-417E-AC8E-61FF7A0257B0}" destId="{A7754F73-A1C5-40C7-89BF-4A881D28D01E}" srcOrd="0" destOrd="0" presId="urn:microsoft.com/office/officeart/2008/layout/LinedList"/>
    <dgm:cxn modelId="{C23E9FB4-6F1F-4FCC-A6DD-429BF9ACF598}" type="presParOf" srcId="{8FD52533-3349-417E-AC8E-61FF7A0257B0}" destId="{598F9554-F594-4253-9F8D-1216A6211FB5}" srcOrd="1" destOrd="0" presId="urn:microsoft.com/office/officeart/2008/layout/LinedList"/>
    <dgm:cxn modelId="{FDB69ECE-02C9-4621-9FCC-055D1D1306F7}" type="presParOf" srcId="{8FD52533-3349-417E-AC8E-61FF7A0257B0}" destId="{A7D61DB2-9A47-4CFF-8171-F53E8BC79AC7}" srcOrd="2" destOrd="0" presId="urn:microsoft.com/office/officeart/2008/layout/LinedList"/>
    <dgm:cxn modelId="{F3EC2FDF-EA5E-442E-801C-E9120EF04988}" type="presParOf" srcId="{A6BBAC32-D34D-41CC-B621-B81E193FB30F}" destId="{B1A42742-620C-4CD5-87EE-128405D5E6D6}" srcOrd="23" destOrd="0" presId="urn:microsoft.com/office/officeart/2008/layout/LinedList"/>
    <dgm:cxn modelId="{9A496AD6-974F-480C-95B2-3CBFD095C123}" type="presParOf" srcId="{A6BBAC32-D34D-41CC-B621-B81E193FB30F}" destId="{3CF13038-20B1-4207-8DAF-3E12F29D5C1B}" srcOrd="24" destOrd="0" presId="urn:microsoft.com/office/officeart/2008/layout/LinedList"/>
    <dgm:cxn modelId="{5002F992-736F-4E33-9BB1-5B7B0D29542D}" type="presParOf" srcId="{A6BBAC32-D34D-41CC-B621-B81E193FB30F}" destId="{C6B049DA-D3DB-4DA4-807B-5899115B2810}" srcOrd="25" destOrd="0" presId="urn:microsoft.com/office/officeart/2008/layout/LinedList"/>
    <dgm:cxn modelId="{A718E9D1-54CB-4497-8E4F-6F3DAB6F9789}" type="presParOf" srcId="{C6B049DA-D3DB-4DA4-807B-5899115B2810}" destId="{011E729A-428E-4413-BFBD-C00628BF6587}" srcOrd="0" destOrd="0" presId="urn:microsoft.com/office/officeart/2008/layout/LinedList"/>
    <dgm:cxn modelId="{C2350933-BDA1-4700-8B94-B307EEDAC0A6}" type="presParOf" srcId="{C6B049DA-D3DB-4DA4-807B-5899115B2810}" destId="{5D659EA6-E436-40F1-860B-D34F0D18FF51}" srcOrd="1" destOrd="0" presId="urn:microsoft.com/office/officeart/2008/layout/LinedList"/>
    <dgm:cxn modelId="{E0A2DF7E-1293-4D13-AB2C-11622EE4D390}" type="presParOf" srcId="{C6B049DA-D3DB-4DA4-807B-5899115B2810}" destId="{BF31F5B3-0602-4413-980D-8B491D5F7608}" srcOrd="2" destOrd="0" presId="urn:microsoft.com/office/officeart/2008/layout/LinedList"/>
    <dgm:cxn modelId="{73E95AEE-5C4E-43F9-86FC-0897CA9FBC0C}" type="presParOf" srcId="{A6BBAC32-D34D-41CC-B621-B81E193FB30F}" destId="{7ADB4BDB-7FB0-4202-8763-376F4199E6FE}" srcOrd="26" destOrd="0" presId="urn:microsoft.com/office/officeart/2008/layout/LinedList"/>
    <dgm:cxn modelId="{E09CE60D-B8F5-4707-9C97-4D02478EE479}" type="presParOf" srcId="{A6BBAC32-D34D-41CC-B621-B81E193FB30F}" destId="{AC555BD9-4F05-4723-A1EC-57C169A4A84D}" srcOrd="27" destOrd="0" presId="urn:microsoft.com/office/officeart/2008/layout/LinedList"/>
    <dgm:cxn modelId="{D9D5FD37-E62A-46D5-8BDC-54B5E20BA7D7}" type="presParOf" srcId="{A6BBAC32-D34D-41CC-B621-B81E193FB30F}" destId="{7AA4EE85-8AAB-4809-BA0E-FBCCFE4F7057}" srcOrd="28" destOrd="0" presId="urn:microsoft.com/office/officeart/2008/layout/LinedList"/>
    <dgm:cxn modelId="{01FBBE81-B886-427A-BAC7-AA1002DEF997}" type="presParOf" srcId="{7AA4EE85-8AAB-4809-BA0E-FBCCFE4F7057}" destId="{4B9F1ED1-A111-49CE-BE74-FC6DA510A6E6}" srcOrd="0" destOrd="0" presId="urn:microsoft.com/office/officeart/2008/layout/LinedList"/>
    <dgm:cxn modelId="{F116A848-F5AE-4FFC-8FEB-985F9991C64E}" type="presParOf" srcId="{7AA4EE85-8AAB-4809-BA0E-FBCCFE4F7057}" destId="{38F25FED-B5D2-4E5A-BFD5-5056BD9D03AF}" srcOrd="1" destOrd="0" presId="urn:microsoft.com/office/officeart/2008/layout/LinedList"/>
    <dgm:cxn modelId="{23B01730-2B32-4B7B-8D67-6840E04CC882}" type="presParOf" srcId="{7AA4EE85-8AAB-4809-BA0E-FBCCFE4F7057}" destId="{F49B1731-D380-4DD3-B5D2-7C74CF84DF1E}" srcOrd="2" destOrd="0" presId="urn:microsoft.com/office/officeart/2008/layout/LinedList"/>
    <dgm:cxn modelId="{2B142871-8049-4CD4-9444-029F18805726}" type="presParOf" srcId="{A6BBAC32-D34D-41CC-B621-B81E193FB30F}" destId="{3D226AEE-A4C3-4000-B855-A07A1ECBBC38}" srcOrd="29" destOrd="0" presId="urn:microsoft.com/office/officeart/2008/layout/LinedList"/>
    <dgm:cxn modelId="{42FE2938-CFC4-4D72-A56C-F787999AF2C8}" type="presParOf" srcId="{A6BBAC32-D34D-41CC-B621-B81E193FB30F}" destId="{5A43F60A-D5CD-4E41-8336-BA0F53006FD2}" srcOrd="30" destOrd="0" presId="urn:microsoft.com/office/officeart/2008/layout/LinedList"/>
    <dgm:cxn modelId="{F55EDC36-B0C3-4523-847B-56E8CB128A95}" type="presParOf" srcId="{A6BBAC32-D34D-41CC-B621-B81E193FB30F}" destId="{0724C6E4-01FF-4AD0-96B0-DE77FD1B646D}" srcOrd="31" destOrd="0" presId="urn:microsoft.com/office/officeart/2008/layout/LinedList"/>
    <dgm:cxn modelId="{9E5995AE-18E5-4CE0-A1E6-106246FF841A}" type="presParOf" srcId="{0724C6E4-01FF-4AD0-96B0-DE77FD1B646D}" destId="{680FD319-FCCA-4683-B3DE-E3F3F5963302}" srcOrd="0" destOrd="0" presId="urn:microsoft.com/office/officeart/2008/layout/LinedList"/>
    <dgm:cxn modelId="{8462166B-F205-4006-9FA5-1E465AFB56F2}" type="presParOf" srcId="{0724C6E4-01FF-4AD0-96B0-DE77FD1B646D}" destId="{B2C75118-8314-4906-8DF8-A3635C4424F7}" srcOrd="1" destOrd="0" presId="urn:microsoft.com/office/officeart/2008/layout/LinedList"/>
    <dgm:cxn modelId="{277401F4-2F7E-460C-9BF7-DC90C97D5208}" type="presParOf" srcId="{0724C6E4-01FF-4AD0-96B0-DE77FD1B646D}" destId="{34520703-CD5F-4746-BBDB-B998619C975E}" srcOrd="2" destOrd="0" presId="urn:microsoft.com/office/officeart/2008/layout/LinedList"/>
    <dgm:cxn modelId="{45B4BE24-F19A-4535-B420-24A16BCB37CA}" type="presParOf" srcId="{A6BBAC32-D34D-41CC-B621-B81E193FB30F}" destId="{24AB9448-029D-41B8-9A12-F1CF71AB0CB8}" srcOrd="32" destOrd="0" presId="urn:microsoft.com/office/officeart/2008/layout/LinedList"/>
    <dgm:cxn modelId="{97E8C31A-5ED0-402E-B78F-E5A06E5E39FF}" type="presParOf" srcId="{A6BBAC32-D34D-41CC-B621-B81E193FB30F}" destId="{C1439017-B95B-4452-8769-A5991E2F3D53}" srcOrd="33" destOrd="0" presId="urn:microsoft.com/office/officeart/2008/layout/LinedList"/>
    <dgm:cxn modelId="{711F6323-47C0-41B5-A13D-2378C276F6D4}" type="presParOf" srcId="{A6BBAC32-D34D-41CC-B621-B81E193FB30F}" destId="{C1407DF2-5022-4BBB-BB22-C9205ED16AB1}" srcOrd="34" destOrd="0" presId="urn:microsoft.com/office/officeart/2008/layout/LinedList"/>
    <dgm:cxn modelId="{9A042F6E-56AB-4240-9B14-B4AE0AFA208E}" type="presParOf" srcId="{C1407DF2-5022-4BBB-BB22-C9205ED16AB1}" destId="{D11735E3-82AD-49F1-BCB3-3CAC90DABF4A}" srcOrd="0" destOrd="0" presId="urn:microsoft.com/office/officeart/2008/layout/LinedList"/>
    <dgm:cxn modelId="{6177B26F-2052-4FF9-BABC-1FB862C94D13}" type="presParOf" srcId="{C1407DF2-5022-4BBB-BB22-C9205ED16AB1}" destId="{E80AD053-EAED-46B0-B344-DC879A99D5B6}" srcOrd="1" destOrd="0" presId="urn:microsoft.com/office/officeart/2008/layout/LinedList"/>
    <dgm:cxn modelId="{ADF01D2D-066A-4166-9E48-84A9D3C038C6}" type="presParOf" srcId="{C1407DF2-5022-4BBB-BB22-C9205ED16AB1}" destId="{4723C155-BF56-473F-8541-5F086D524F58}" srcOrd="2" destOrd="0" presId="urn:microsoft.com/office/officeart/2008/layout/LinedList"/>
    <dgm:cxn modelId="{B9B696C8-000A-499F-ABFD-21CD4A8FDF98}" type="presParOf" srcId="{A6BBAC32-D34D-41CC-B621-B81E193FB30F}" destId="{889C432B-B4ED-44D2-9D11-AE2C744AA7D5}" srcOrd="35" destOrd="0" presId="urn:microsoft.com/office/officeart/2008/layout/LinedList"/>
    <dgm:cxn modelId="{0B288225-A4F7-4C38-BA49-4F7DC4EBBE82}" type="presParOf" srcId="{A6BBAC32-D34D-41CC-B621-B81E193FB30F}" destId="{28BEDDC4-BEEE-4C12-A75D-96A150540DD9}" srcOrd="36" destOrd="0" presId="urn:microsoft.com/office/officeart/2008/layout/LinedList"/>
    <dgm:cxn modelId="{67A15C89-C83B-4BD4-8649-D3A19AE835CA}" type="presParOf" srcId="{A6BBAC32-D34D-41CC-B621-B81E193FB30F}" destId="{962230EB-BC4F-4086-945A-BF7A46DBEFB8}" srcOrd="37" destOrd="0" presId="urn:microsoft.com/office/officeart/2008/layout/LinedList"/>
    <dgm:cxn modelId="{AF1EFFFD-C1ED-4F60-B83C-ABA292E7F687}" type="presParOf" srcId="{962230EB-BC4F-4086-945A-BF7A46DBEFB8}" destId="{7A9016EE-24E8-41EE-BE07-DA7E88B7BBE9}" srcOrd="0" destOrd="0" presId="urn:microsoft.com/office/officeart/2008/layout/LinedList"/>
    <dgm:cxn modelId="{9591A3C8-31CF-47EF-A6BB-28A097FC2497}" type="presParOf" srcId="{962230EB-BC4F-4086-945A-BF7A46DBEFB8}" destId="{56C3A9E8-DD06-4CA7-8199-8ADF1B00118E}" srcOrd="1" destOrd="0" presId="urn:microsoft.com/office/officeart/2008/layout/LinedList"/>
    <dgm:cxn modelId="{24BAA4A7-90D4-4810-B6D5-A72657B26B0C}" type="presParOf" srcId="{962230EB-BC4F-4086-945A-BF7A46DBEFB8}" destId="{6B43A8EE-F111-4A50-BFF0-B1CD67AFC076}" srcOrd="2" destOrd="0" presId="urn:microsoft.com/office/officeart/2008/layout/LinedList"/>
    <dgm:cxn modelId="{B54DFEF8-AB1B-4025-B365-C88A72C47B0A}" type="presParOf" srcId="{A6BBAC32-D34D-41CC-B621-B81E193FB30F}" destId="{012A26A6-789E-420B-A273-56BE789BDDA8}" srcOrd="38" destOrd="0" presId="urn:microsoft.com/office/officeart/2008/layout/LinedList"/>
    <dgm:cxn modelId="{A7A936E7-515F-49C4-85B3-8C36A8E2F760}" type="presParOf" srcId="{A6BBAC32-D34D-41CC-B621-B81E193FB30F}" destId="{C94BFBE6-8934-4F26-87FC-3F34FA7EB3BA}" srcOrd="39" destOrd="0" presId="urn:microsoft.com/office/officeart/2008/layout/LinedList"/>
    <dgm:cxn modelId="{E25A784C-96C6-4EBE-8794-85CC85D0EA21}" type="presParOf" srcId="{A6BBAC32-D34D-41CC-B621-B81E193FB30F}" destId="{26F50F72-8A0C-42B5-A338-F49B05F7A566}" srcOrd="40" destOrd="0" presId="urn:microsoft.com/office/officeart/2008/layout/LinedList"/>
    <dgm:cxn modelId="{ABE38B2D-A602-404B-A55B-05B591DF4BEB}" type="presParOf" srcId="{26F50F72-8A0C-42B5-A338-F49B05F7A566}" destId="{223BB49F-E6A1-46C1-94A8-4388D8C7E178}" srcOrd="0" destOrd="0" presId="urn:microsoft.com/office/officeart/2008/layout/LinedList"/>
    <dgm:cxn modelId="{3AF8CAD6-2C30-4E90-913E-F6621497F1E3}" type="presParOf" srcId="{26F50F72-8A0C-42B5-A338-F49B05F7A566}" destId="{4AFCEBE1-0BA1-4CFA-BD48-0530BDCA924C}" srcOrd="1" destOrd="0" presId="urn:microsoft.com/office/officeart/2008/layout/LinedList"/>
    <dgm:cxn modelId="{0EE63954-DAD0-43F5-A720-CE833B370975}" type="presParOf" srcId="{26F50F72-8A0C-42B5-A338-F49B05F7A566}" destId="{C9742DC2-B31E-4FC7-8AE5-57B7BDE268DE}" srcOrd="2" destOrd="0" presId="urn:microsoft.com/office/officeart/2008/layout/LinedList"/>
    <dgm:cxn modelId="{DF558F36-A4B3-4770-9B26-D78338873E18}" type="presParOf" srcId="{A6BBAC32-D34D-41CC-B621-B81E193FB30F}" destId="{2A516636-0A2D-407A-B97A-7FE17CB08F1E}" srcOrd="41" destOrd="0" presId="urn:microsoft.com/office/officeart/2008/layout/LinedList"/>
    <dgm:cxn modelId="{F39A77A6-3562-4A69-859C-631E2A477D06}" type="presParOf" srcId="{A6BBAC32-D34D-41CC-B621-B81E193FB30F}" destId="{9CC240CC-5463-4A83-B3EA-63B321BD255A}" srcOrd="42" destOrd="0" presId="urn:microsoft.com/office/officeart/2008/layout/LinedList"/>
    <dgm:cxn modelId="{FE93670D-F1CB-49FB-8928-EC80B014D221}" type="presParOf" srcId="{A6BBAC32-D34D-41CC-B621-B81E193FB30F}" destId="{D624C167-40E3-44CE-B4B1-DF86971024D2}" srcOrd="43" destOrd="0" presId="urn:microsoft.com/office/officeart/2008/layout/LinedList"/>
    <dgm:cxn modelId="{56590459-12CA-4DAA-B20A-66062127F158}" type="presParOf" srcId="{D624C167-40E3-44CE-B4B1-DF86971024D2}" destId="{C7393BAC-1D73-426F-A118-1E0C68D43D9D}" srcOrd="0" destOrd="0" presId="urn:microsoft.com/office/officeart/2008/layout/LinedList"/>
    <dgm:cxn modelId="{F727765B-F737-4F9C-AD2D-43BBBAC84429}" type="presParOf" srcId="{D624C167-40E3-44CE-B4B1-DF86971024D2}" destId="{D9EC8584-9EFC-45DF-A2B2-83604CB5E13E}" srcOrd="1" destOrd="0" presId="urn:microsoft.com/office/officeart/2008/layout/LinedList"/>
    <dgm:cxn modelId="{C0F67541-77BF-4EE7-B230-AE90557DC24F}" type="presParOf" srcId="{D624C167-40E3-44CE-B4B1-DF86971024D2}" destId="{95D735D2-D131-4674-9A61-6929E35063D8}" srcOrd="2" destOrd="0" presId="urn:microsoft.com/office/officeart/2008/layout/LinedList"/>
    <dgm:cxn modelId="{9FBD9B70-3FF8-4A17-80AF-DD41B8541BAF}" type="presParOf" srcId="{A6BBAC32-D34D-41CC-B621-B81E193FB30F}" destId="{0691B33E-B597-4806-8249-A4359506E6D0}" srcOrd="44" destOrd="0" presId="urn:microsoft.com/office/officeart/2008/layout/LinedList"/>
    <dgm:cxn modelId="{312D788A-3D07-4275-9B43-D75914FCDDC4}" type="presParOf" srcId="{A6BBAC32-D34D-41CC-B621-B81E193FB30F}" destId="{346F0A7E-B3BC-421E-A621-A0F2053B815C}" srcOrd="45" destOrd="0" presId="urn:microsoft.com/office/officeart/2008/layout/LinedList"/>
    <dgm:cxn modelId="{A2A6C3B8-F770-4291-9590-C7CFD54031A6}" type="presParOf" srcId="{A6BBAC32-D34D-41CC-B621-B81E193FB30F}" destId="{07F4D32F-42DA-4E2A-BE0E-957D5B63BD8D}" srcOrd="46" destOrd="0" presId="urn:microsoft.com/office/officeart/2008/layout/LinedList"/>
    <dgm:cxn modelId="{38FC4C4B-2075-45AE-8B5A-C6BA491A043E}" type="presParOf" srcId="{07F4D32F-42DA-4E2A-BE0E-957D5B63BD8D}" destId="{76278775-83BC-431B-99ED-C60BDD8DAB3A}" srcOrd="0" destOrd="0" presId="urn:microsoft.com/office/officeart/2008/layout/LinedList"/>
    <dgm:cxn modelId="{69A0CF48-D0BB-48FB-9F3E-140B55C64B66}" type="presParOf" srcId="{07F4D32F-42DA-4E2A-BE0E-957D5B63BD8D}" destId="{01E08BDA-4DE3-48A7-86D9-A7C84396759E}" srcOrd="1" destOrd="0" presId="urn:microsoft.com/office/officeart/2008/layout/LinedList"/>
    <dgm:cxn modelId="{CCD9C482-5FB5-46F8-B4C2-9A2A9A32573C}" type="presParOf" srcId="{07F4D32F-42DA-4E2A-BE0E-957D5B63BD8D}" destId="{5886E260-9978-4F68-8AD8-70AB10BCAB2B}" srcOrd="2" destOrd="0" presId="urn:microsoft.com/office/officeart/2008/layout/LinedList"/>
    <dgm:cxn modelId="{CCE0FD72-9E0C-448E-A3A7-A9ED4CD9AFE6}" type="presParOf" srcId="{A6BBAC32-D34D-41CC-B621-B81E193FB30F}" destId="{FD89FDDF-8FB0-4CFE-8862-8DAA37D3BD78}" srcOrd="47" destOrd="0" presId="urn:microsoft.com/office/officeart/2008/layout/LinedList"/>
    <dgm:cxn modelId="{9FF46483-F725-40C2-957C-C10512ABD26C}" type="presParOf" srcId="{A6BBAC32-D34D-41CC-B621-B81E193FB30F}" destId="{7AA01CF8-A23F-495C-B85A-B301DA4F3B05}" srcOrd="48" destOrd="0" presId="urn:microsoft.com/office/officeart/2008/layout/LinedList"/>
    <dgm:cxn modelId="{EFD5CCFF-12EB-40CA-AAA6-73703084083F}" type="presParOf" srcId="{A6BBAC32-D34D-41CC-B621-B81E193FB30F}" destId="{DCE9D061-722A-41BA-BEE9-302C18295D6C}" srcOrd="49" destOrd="0" presId="urn:microsoft.com/office/officeart/2008/layout/LinedList"/>
    <dgm:cxn modelId="{0E353CA5-B6D3-427C-89C4-855BDE1B3C1D}" type="presParOf" srcId="{DCE9D061-722A-41BA-BEE9-302C18295D6C}" destId="{25BA9213-A30C-4A25-8EE5-B8FCE805ACFD}" srcOrd="0" destOrd="0" presId="urn:microsoft.com/office/officeart/2008/layout/LinedList"/>
    <dgm:cxn modelId="{5305FB01-DFB8-4CD8-B6F1-FCF6F4213937}" type="presParOf" srcId="{DCE9D061-722A-41BA-BEE9-302C18295D6C}" destId="{EE1E28A1-2086-4F45-BD7E-5DEFB59F08C9}" srcOrd="1" destOrd="0" presId="urn:microsoft.com/office/officeart/2008/layout/LinedList"/>
    <dgm:cxn modelId="{9816E059-E708-40A7-9B0C-0087D1539038}" type="presParOf" srcId="{DCE9D061-722A-41BA-BEE9-302C18295D6C}" destId="{F116F833-83C2-4A9D-80E1-A4E9CC311F0F}" srcOrd="2" destOrd="0" presId="urn:microsoft.com/office/officeart/2008/layout/LinedList"/>
    <dgm:cxn modelId="{362D7546-9C2D-464C-95E8-B86D1F176DCB}" type="presParOf" srcId="{A6BBAC32-D34D-41CC-B621-B81E193FB30F}" destId="{AC042FCB-45A9-43EC-B3DC-E632081DCFA7}" srcOrd="50" destOrd="0" presId="urn:microsoft.com/office/officeart/2008/layout/LinedList"/>
    <dgm:cxn modelId="{5099F655-DD1E-456B-8D0E-8D9257F7F928}" type="presParOf" srcId="{A6BBAC32-D34D-41CC-B621-B81E193FB30F}" destId="{257E35CB-6789-4981-8C56-33E38A67F460}" srcOrd="5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D81E8-0AE0-4A8E-96AF-2C8D3F7493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a-DK"/>
        </a:p>
      </dgm:t>
    </dgm:pt>
    <dgm:pt modelId="{488EAA0F-6F1B-44B4-B31B-1D923A384B54}">
      <dgm:prSet custT="1"/>
      <dgm:spPr/>
      <dgm:t>
        <a:bodyPr/>
        <a:lstStyle/>
        <a:p>
          <a:pPr rtl="0"/>
          <a:r>
            <a:rPr lang="da-DK" sz="1400" b="1" dirty="0" smtClean="0"/>
            <a:t>Bilag 5.1 </a:t>
          </a:r>
          <a:r>
            <a:rPr lang="da-DK" sz="1400" dirty="0" smtClean="0"/>
            <a:t>Helsingør Kommunes </a:t>
          </a:r>
          <a:r>
            <a:rPr lang="da-DK" sz="1400" dirty="0" err="1" smtClean="0"/>
            <a:t>ejerstrategi</a:t>
          </a:r>
          <a:r>
            <a:rPr lang="da-DK" sz="1400" dirty="0" smtClean="0"/>
            <a:t> for Forsyning Helsingør A/S</a:t>
          </a:r>
          <a:endParaRPr lang="da-DK" sz="1400" dirty="0"/>
        </a:p>
      </dgm:t>
    </dgm:pt>
    <dgm:pt modelId="{2AD9079B-3A63-4529-988B-12353ABDC5EC}" type="parTrans" cxnId="{F5894F9C-F2F5-43A8-B54B-D5D683E9295C}">
      <dgm:prSet/>
      <dgm:spPr/>
      <dgm:t>
        <a:bodyPr/>
        <a:lstStyle/>
        <a:p>
          <a:endParaRPr lang="da-DK"/>
        </a:p>
      </dgm:t>
    </dgm:pt>
    <dgm:pt modelId="{4CEE3309-DB16-4611-8A50-BD8BD5B7BDDD}" type="sibTrans" cxnId="{F5894F9C-F2F5-43A8-B54B-D5D683E9295C}">
      <dgm:prSet/>
      <dgm:spPr/>
      <dgm:t>
        <a:bodyPr/>
        <a:lstStyle/>
        <a:p>
          <a:endParaRPr lang="da-DK"/>
        </a:p>
      </dgm:t>
    </dgm:pt>
    <dgm:pt modelId="{7F1E950C-2EBB-4BED-AFBC-AAC5671C2051}" type="pres">
      <dgm:prSet presAssocID="{0E7D81E8-0AE0-4A8E-96AF-2C8D3F7493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C452830-372F-4ECE-A8B8-1886ABC52782}" type="pres">
      <dgm:prSet presAssocID="{488EAA0F-6F1B-44B4-B31B-1D923A384B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F5894F9C-F2F5-43A8-B54B-D5D683E9295C}" srcId="{0E7D81E8-0AE0-4A8E-96AF-2C8D3F74930D}" destId="{488EAA0F-6F1B-44B4-B31B-1D923A384B54}" srcOrd="0" destOrd="0" parTransId="{2AD9079B-3A63-4529-988B-12353ABDC5EC}" sibTransId="{4CEE3309-DB16-4611-8A50-BD8BD5B7BDDD}"/>
    <dgm:cxn modelId="{E3732509-48A6-445E-AF50-39AD4213C4DB}" type="presOf" srcId="{488EAA0F-6F1B-44B4-B31B-1D923A384B54}" destId="{8C452830-372F-4ECE-A8B8-1886ABC52782}" srcOrd="0" destOrd="0" presId="urn:microsoft.com/office/officeart/2005/8/layout/vList2"/>
    <dgm:cxn modelId="{95ADFB0C-0FA9-47F5-8FF8-AEC11E468090}" type="presOf" srcId="{0E7D81E8-0AE0-4A8E-96AF-2C8D3F74930D}" destId="{7F1E950C-2EBB-4BED-AFBC-AAC5671C2051}" srcOrd="0" destOrd="0" presId="urn:microsoft.com/office/officeart/2005/8/layout/vList2"/>
    <dgm:cxn modelId="{F6D1047D-08C4-47EA-8D05-B54BE3D55A7B}" type="presParOf" srcId="{7F1E950C-2EBB-4BED-AFBC-AAC5671C2051}" destId="{8C452830-372F-4ECE-A8B8-1886ABC527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FD208-FFB2-4249-83A1-D52EF99B4802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7C22733-BFFC-4292-B07B-08DC307C76B3}">
      <dgm:prSet phldrT="[Tekst]"/>
      <dgm:spPr/>
      <dgm:t>
        <a:bodyPr/>
        <a:lstStyle/>
        <a:p>
          <a:r>
            <a:rPr lang="da-DK" dirty="0" smtClean="0"/>
            <a:t>Hvad er de 3 vigtigste elementer i nuværende </a:t>
          </a:r>
          <a:r>
            <a:rPr lang="da-DK" dirty="0" err="1" smtClean="0"/>
            <a:t>Ejerstrategi</a:t>
          </a:r>
          <a:r>
            <a:rPr lang="da-DK" dirty="0" smtClean="0"/>
            <a:t>?</a:t>
          </a:r>
          <a:endParaRPr lang="da-DK" dirty="0"/>
        </a:p>
      </dgm:t>
    </dgm:pt>
    <dgm:pt modelId="{B59D52AD-614A-47DD-A943-5FAFCA8A5057}" type="parTrans" cxnId="{C942C6FF-8B7F-428F-9547-BF94C1E1D86D}">
      <dgm:prSet/>
      <dgm:spPr/>
      <dgm:t>
        <a:bodyPr/>
        <a:lstStyle/>
        <a:p>
          <a:endParaRPr lang="da-DK"/>
        </a:p>
      </dgm:t>
    </dgm:pt>
    <dgm:pt modelId="{A4E59629-2DD2-4834-9243-A6166E11DE71}" type="sibTrans" cxnId="{C942C6FF-8B7F-428F-9547-BF94C1E1D86D}">
      <dgm:prSet/>
      <dgm:spPr/>
      <dgm:t>
        <a:bodyPr/>
        <a:lstStyle/>
        <a:p>
          <a:endParaRPr lang="da-DK"/>
        </a:p>
      </dgm:t>
    </dgm:pt>
    <dgm:pt modelId="{E2E60FB1-757C-4AA3-9D5B-54142AFB0380}">
      <dgm:prSet phldrT="[Tekst]"/>
      <dgm:spPr/>
      <dgm:t>
        <a:bodyPr/>
        <a:lstStyle/>
        <a:p>
          <a:r>
            <a:rPr lang="da-DK" dirty="0" smtClean="0"/>
            <a:t>Hvad er de 3 vigtigste forhold/signaler der skal være at finde fra ejer i en </a:t>
          </a:r>
          <a:r>
            <a:rPr lang="da-DK" dirty="0" err="1" smtClean="0"/>
            <a:t>Ejerstrategi</a:t>
          </a:r>
          <a:r>
            <a:rPr lang="da-DK" dirty="0" smtClean="0"/>
            <a:t>?</a:t>
          </a:r>
          <a:endParaRPr lang="da-DK" dirty="0"/>
        </a:p>
      </dgm:t>
    </dgm:pt>
    <dgm:pt modelId="{31E38696-0DA6-4A2B-BB30-39DD4438A57B}" type="parTrans" cxnId="{2F9ABC50-C4B5-436D-B9A0-2A2905631F0B}">
      <dgm:prSet/>
      <dgm:spPr/>
      <dgm:t>
        <a:bodyPr/>
        <a:lstStyle/>
        <a:p>
          <a:endParaRPr lang="da-DK"/>
        </a:p>
      </dgm:t>
    </dgm:pt>
    <dgm:pt modelId="{164E3C8F-A2E4-4AD4-803E-8A92E3E331A4}" type="sibTrans" cxnId="{2F9ABC50-C4B5-436D-B9A0-2A2905631F0B}">
      <dgm:prSet/>
      <dgm:spPr/>
      <dgm:t>
        <a:bodyPr/>
        <a:lstStyle/>
        <a:p>
          <a:endParaRPr lang="da-DK"/>
        </a:p>
      </dgm:t>
    </dgm:pt>
    <dgm:pt modelId="{B059B7FC-F875-4A66-B8DD-9BEE0D10972A}">
      <dgm:prSet phldrT="[Tekst]"/>
      <dgm:spPr/>
      <dgm:t>
        <a:bodyPr/>
        <a:lstStyle/>
        <a:p>
          <a:r>
            <a:rPr lang="da-DK" dirty="0" smtClean="0"/>
            <a:t>Hvad skal en </a:t>
          </a:r>
          <a:r>
            <a:rPr lang="da-DK" dirty="0" err="1" smtClean="0"/>
            <a:t>Ejerstrategi</a:t>
          </a:r>
          <a:r>
            <a:rPr lang="da-DK" dirty="0" smtClean="0"/>
            <a:t> ikke indeholde?</a:t>
          </a:r>
          <a:endParaRPr lang="da-DK" dirty="0"/>
        </a:p>
      </dgm:t>
    </dgm:pt>
    <dgm:pt modelId="{A6B9D382-1F55-4713-81AF-744B75752374}" type="parTrans" cxnId="{4E0B9CAF-7B23-41B2-9A9F-3BD58FBB29B3}">
      <dgm:prSet/>
      <dgm:spPr/>
      <dgm:t>
        <a:bodyPr/>
        <a:lstStyle/>
        <a:p>
          <a:endParaRPr lang="da-DK"/>
        </a:p>
      </dgm:t>
    </dgm:pt>
    <dgm:pt modelId="{E6D2F5F8-9194-42DA-9A65-B2724857D239}" type="sibTrans" cxnId="{4E0B9CAF-7B23-41B2-9A9F-3BD58FBB29B3}">
      <dgm:prSet/>
      <dgm:spPr/>
      <dgm:t>
        <a:bodyPr/>
        <a:lstStyle/>
        <a:p>
          <a:endParaRPr lang="da-DK"/>
        </a:p>
      </dgm:t>
    </dgm:pt>
    <dgm:pt modelId="{5DEA81C6-E145-4528-BC38-8B32ED5DA689}" type="pres">
      <dgm:prSet presAssocID="{AE5FD208-FFB2-4249-83A1-D52EF99B48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40DE1D5-A2AB-4028-9E0C-DFFDBD86C0A8}" type="pres">
      <dgm:prSet presAssocID="{C7C22733-BFFC-4292-B07B-08DC307C76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623ED7A-9B05-4AC4-8A45-433F6E129A27}" type="pres">
      <dgm:prSet presAssocID="{A4E59629-2DD2-4834-9243-A6166E11DE71}" presName="sibTrans" presStyleLbl="sibTrans2D1" presStyleIdx="0" presStyleCnt="3"/>
      <dgm:spPr/>
      <dgm:t>
        <a:bodyPr/>
        <a:lstStyle/>
        <a:p>
          <a:endParaRPr lang="da-DK"/>
        </a:p>
      </dgm:t>
    </dgm:pt>
    <dgm:pt modelId="{3198BDFB-FD90-4D42-BF04-7C11378F0558}" type="pres">
      <dgm:prSet presAssocID="{A4E59629-2DD2-4834-9243-A6166E11DE71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DC3D5BE1-07D8-4C09-8448-EA1E81D79FE3}" type="pres">
      <dgm:prSet presAssocID="{E2E60FB1-757C-4AA3-9D5B-54142AFB03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1952D36-F435-49F1-BD30-512951071802}" type="pres">
      <dgm:prSet presAssocID="{164E3C8F-A2E4-4AD4-803E-8A92E3E331A4}" presName="sibTrans" presStyleLbl="sibTrans2D1" presStyleIdx="1" presStyleCnt="3"/>
      <dgm:spPr/>
      <dgm:t>
        <a:bodyPr/>
        <a:lstStyle/>
        <a:p>
          <a:endParaRPr lang="da-DK"/>
        </a:p>
      </dgm:t>
    </dgm:pt>
    <dgm:pt modelId="{D6409769-9E90-4B3E-9F7D-30890715D68D}" type="pres">
      <dgm:prSet presAssocID="{164E3C8F-A2E4-4AD4-803E-8A92E3E331A4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DAFC5B7F-3B6A-4D1C-BC47-B792251A1451}" type="pres">
      <dgm:prSet presAssocID="{B059B7FC-F875-4A66-B8DD-9BEE0D1097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F046F9C-F062-4443-8C29-0785565AF9E1}" type="pres">
      <dgm:prSet presAssocID="{E6D2F5F8-9194-42DA-9A65-B2724857D239}" presName="sibTrans" presStyleLbl="sibTrans2D1" presStyleIdx="2" presStyleCnt="3"/>
      <dgm:spPr/>
      <dgm:t>
        <a:bodyPr/>
        <a:lstStyle/>
        <a:p>
          <a:endParaRPr lang="da-DK"/>
        </a:p>
      </dgm:t>
    </dgm:pt>
    <dgm:pt modelId="{585BA6BD-85E2-4B6A-96E2-9DBC9035D7E4}" type="pres">
      <dgm:prSet presAssocID="{E6D2F5F8-9194-42DA-9A65-B2724857D239}" presName="connectorText" presStyleLbl="sibTrans2D1" presStyleIdx="2" presStyleCnt="3"/>
      <dgm:spPr/>
      <dgm:t>
        <a:bodyPr/>
        <a:lstStyle/>
        <a:p>
          <a:endParaRPr lang="da-DK"/>
        </a:p>
      </dgm:t>
    </dgm:pt>
  </dgm:ptLst>
  <dgm:cxnLst>
    <dgm:cxn modelId="{ED7F252F-FC79-4B79-80EE-C29276655B0B}" type="presOf" srcId="{AE5FD208-FFB2-4249-83A1-D52EF99B4802}" destId="{5DEA81C6-E145-4528-BC38-8B32ED5DA689}" srcOrd="0" destOrd="0" presId="urn:microsoft.com/office/officeart/2005/8/layout/cycle7"/>
    <dgm:cxn modelId="{622C5182-96BE-463A-9631-732672F1326D}" type="presOf" srcId="{E2E60FB1-757C-4AA3-9D5B-54142AFB0380}" destId="{DC3D5BE1-07D8-4C09-8448-EA1E81D79FE3}" srcOrd="0" destOrd="0" presId="urn:microsoft.com/office/officeart/2005/8/layout/cycle7"/>
    <dgm:cxn modelId="{7946145D-BB39-44C6-84D9-F7B5170D3D73}" type="presOf" srcId="{A4E59629-2DD2-4834-9243-A6166E11DE71}" destId="{4623ED7A-9B05-4AC4-8A45-433F6E129A27}" srcOrd="0" destOrd="0" presId="urn:microsoft.com/office/officeart/2005/8/layout/cycle7"/>
    <dgm:cxn modelId="{E26D21CB-2195-4F63-B9BE-305DD122F96F}" type="presOf" srcId="{C7C22733-BFFC-4292-B07B-08DC307C76B3}" destId="{E40DE1D5-A2AB-4028-9E0C-DFFDBD86C0A8}" srcOrd="0" destOrd="0" presId="urn:microsoft.com/office/officeart/2005/8/layout/cycle7"/>
    <dgm:cxn modelId="{4E0B9CAF-7B23-41B2-9A9F-3BD58FBB29B3}" srcId="{AE5FD208-FFB2-4249-83A1-D52EF99B4802}" destId="{B059B7FC-F875-4A66-B8DD-9BEE0D10972A}" srcOrd="2" destOrd="0" parTransId="{A6B9D382-1F55-4713-81AF-744B75752374}" sibTransId="{E6D2F5F8-9194-42DA-9A65-B2724857D239}"/>
    <dgm:cxn modelId="{1EACF38F-DE70-4056-B4BC-51E162A2A5C9}" type="presOf" srcId="{A4E59629-2DD2-4834-9243-A6166E11DE71}" destId="{3198BDFB-FD90-4D42-BF04-7C11378F0558}" srcOrd="1" destOrd="0" presId="urn:microsoft.com/office/officeart/2005/8/layout/cycle7"/>
    <dgm:cxn modelId="{C942C6FF-8B7F-428F-9547-BF94C1E1D86D}" srcId="{AE5FD208-FFB2-4249-83A1-D52EF99B4802}" destId="{C7C22733-BFFC-4292-B07B-08DC307C76B3}" srcOrd="0" destOrd="0" parTransId="{B59D52AD-614A-47DD-A943-5FAFCA8A5057}" sibTransId="{A4E59629-2DD2-4834-9243-A6166E11DE71}"/>
    <dgm:cxn modelId="{7EE435B5-63B6-4B17-89EB-6DC36CE5B4CE}" type="presOf" srcId="{E6D2F5F8-9194-42DA-9A65-B2724857D239}" destId="{585BA6BD-85E2-4B6A-96E2-9DBC9035D7E4}" srcOrd="1" destOrd="0" presId="urn:microsoft.com/office/officeart/2005/8/layout/cycle7"/>
    <dgm:cxn modelId="{2F9ABC50-C4B5-436D-B9A0-2A2905631F0B}" srcId="{AE5FD208-FFB2-4249-83A1-D52EF99B4802}" destId="{E2E60FB1-757C-4AA3-9D5B-54142AFB0380}" srcOrd="1" destOrd="0" parTransId="{31E38696-0DA6-4A2B-BB30-39DD4438A57B}" sibTransId="{164E3C8F-A2E4-4AD4-803E-8A92E3E331A4}"/>
    <dgm:cxn modelId="{4CDDACE6-6D01-41DE-AAFA-126F1ACA06B1}" type="presOf" srcId="{164E3C8F-A2E4-4AD4-803E-8A92E3E331A4}" destId="{D6409769-9E90-4B3E-9F7D-30890715D68D}" srcOrd="1" destOrd="0" presId="urn:microsoft.com/office/officeart/2005/8/layout/cycle7"/>
    <dgm:cxn modelId="{7A083914-6609-4AFA-9F29-DEE84A68CBB6}" type="presOf" srcId="{B059B7FC-F875-4A66-B8DD-9BEE0D10972A}" destId="{DAFC5B7F-3B6A-4D1C-BC47-B792251A1451}" srcOrd="0" destOrd="0" presId="urn:microsoft.com/office/officeart/2005/8/layout/cycle7"/>
    <dgm:cxn modelId="{F580CA00-182C-4477-A460-1A9631E36E51}" type="presOf" srcId="{E6D2F5F8-9194-42DA-9A65-B2724857D239}" destId="{0F046F9C-F062-4443-8C29-0785565AF9E1}" srcOrd="0" destOrd="0" presId="urn:microsoft.com/office/officeart/2005/8/layout/cycle7"/>
    <dgm:cxn modelId="{41CE119F-AEB9-4A66-9D56-7702EB288C23}" type="presOf" srcId="{164E3C8F-A2E4-4AD4-803E-8A92E3E331A4}" destId="{11952D36-F435-49F1-BD30-512951071802}" srcOrd="0" destOrd="0" presId="urn:microsoft.com/office/officeart/2005/8/layout/cycle7"/>
    <dgm:cxn modelId="{AFA9136C-E7A3-4308-B353-A31922FA7253}" type="presParOf" srcId="{5DEA81C6-E145-4528-BC38-8B32ED5DA689}" destId="{E40DE1D5-A2AB-4028-9E0C-DFFDBD86C0A8}" srcOrd="0" destOrd="0" presId="urn:microsoft.com/office/officeart/2005/8/layout/cycle7"/>
    <dgm:cxn modelId="{9B5EB219-A0D8-4F94-B0F2-90E2FF58E49F}" type="presParOf" srcId="{5DEA81C6-E145-4528-BC38-8B32ED5DA689}" destId="{4623ED7A-9B05-4AC4-8A45-433F6E129A27}" srcOrd="1" destOrd="0" presId="urn:microsoft.com/office/officeart/2005/8/layout/cycle7"/>
    <dgm:cxn modelId="{5BAE4288-C3A3-4C4D-B41A-21AE5FF2B984}" type="presParOf" srcId="{4623ED7A-9B05-4AC4-8A45-433F6E129A27}" destId="{3198BDFB-FD90-4D42-BF04-7C11378F0558}" srcOrd="0" destOrd="0" presId="urn:microsoft.com/office/officeart/2005/8/layout/cycle7"/>
    <dgm:cxn modelId="{8DB134EE-0E35-4096-878A-46F360AE996B}" type="presParOf" srcId="{5DEA81C6-E145-4528-BC38-8B32ED5DA689}" destId="{DC3D5BE1-07D8-4C09-8448-EA1E81D79FE3}" srcOrd="2" destOrd="0" presId="urn:microsoft.com/office/officeart/2005/8/layout/cycle7"/>
    <dgm:cxn modelId="{709065D4-4008-43D7-9DE1-D51267E4925F}" type="presParOf" srcId="{5DEA81C6-E145-4528-BC38-8B32ED5DA689}" destId="{11952D36-F435-49F1-BD30-512951071802}" srcOrd="3" destOrd="0" presId="urn:microsoft.com/office/officeart/2005/8/layout/cycle7"/>
    <dgm:cxn modelId="{72050165-6019-4CE6-A7D1-FABD11A13C1E}" type="presParOf" srcId="{11952D36-F435-49F1-BD30-512951071802}" destId="{D6409769-9E90-4B3E-9F7D-30890715D68D}" srcOrd="0" destOrd="0" presId="urn:microsoft.com/office/officeart/2005/8/layout/cycle7"/>
    <dgm:cxn modelId="{58ACFB5A-567C-4FD9-B493-C63E51611427}" type="presParOf" srcId="{5DEA81C6-E145-4528-BC38-8B32ED5DA689}" destId="{DAFC5B7F-3B6A-4D1C-BC47-B792251A1451}" srcOrd="4" destOrd="0" presId="urn:microsoft.com/office/officeart/2005/8/layout/cycle7"/>
    <dgm:cxn modelId="{E3E45D2D-F94F-4557-9FA8-3E77948355F4}" type="presParOf" srcId="{5DEA81C6-E145-4528-BC38-8B32ED5DA689}" destId="{0F046F9C-F062-4443-8C29-0785565AF9E1}" srcOrd="5" destOrd="0" presId="urn:microsoft.com/office/officeart/2005/8/layout/cycle7"/>
    <dgm:cxn modelId="{67FA58F4-F425-4FF8-9504-304B201CF044}" type="presParOf" srcId="{0F046F9C-F062-4443-8C29-0785565AF9E1}" destId="{585BA6BD-85E2-4B6A-96E2-9DBC9035D7E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2DB683-8419-43E0-B060-8FA65DBB9A1A}" type="doc">
      <dgm:prSet loTypeId="urn:microsoft.com/office/officeart/2008/layout/VerticalCircle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379A3E9-9A75-461E-A1DE-2EE7FF2095B1}">
      <dgm:prSet phldrT="[Tekst]"/>
      <dgm:spPr/>
      <dgm:t>
        <a:bodyPr/>
        <a:lstStyle/>
        <a:p>
          <a:r>
            <a:rPr lang="da-DK" b="1" u="sng" dirty="0" smtClean="0"/>
            <a:t>Gruppe 1</a:t>
          </a:r>
          <a:endParaRPr lang="da-DK" b="1" u="sng" dirty="0"/>
        </a:p>
      </dgm:t>
    </dgm:pt>
    <dgm:pt modelId="{B730EFF4-544C-4134-8518-5F45AB5E5340}" type="parTrans" cxnId="{B69A4C16-BE74-4658-BBA2-47FC78C19874}">
      <dgm:prSet/>
      <dgm:spPr/>
      <dgm:t>
        <a:bodyPr/>
        <a:lstStyle/>
        <a:p>
          <a:endParaRPr lang="da-DK"/>
        </a:p>
      </dgm:t>
    </dgm:pt>
    <dgm:pt modelId="{67B164C1-7DD7-44F4-9B68-BCEFFBC2D167}" type="sibTrans" cxnId="{B69A4C16-BE74-4658-BBA2-47FC78C19874}">
      <dgm:prSet/>
      <dgm:spPr/>
      <dgm:t>
        <a:bodyPr/>
        <a:lstStyle/>
        <a:p>
          <a:endParaRPr lang="da-DK"/>
        </a:p>
      </dgm:t>
    </dgm:pt>
    <dgm:pt modelId="{0987142B-A7EE-4DAC-8D62-6341DE83DED8}">
      <dgm:prSet phldrT="[Tekst]"/>
      <dgm:spPr/>
      <dgm:t>
        <a:bodyPr/>
        <a:lstStyle/>
        <a:p>
          <a:r>
            <a:rPr lang="da-DK" b="1" dirty="0" smtClean="0"/>
            <a:t>Per </a:t>
          </a:r>
          <a:r>
            <a:rPr lang="da-DK" b="1" dirty="0" err="1" smtClean="0"/>
            <a:t>Tærsbøl</a:t>
          </a:r>
          <a:endParaRPr lang="da-DK" b="1" dirty="0"/>
        </a:p>
      </dgm:t>
    </dgm:pt>
    <dgm:pt modelId="{0B9E93A8-4963-4AE2-91E7-7FA484DF23A1}" type="parTrans" cxnId="{86D15EEC-2C45-4CF5-BE72-F50DD8CB4216}">
      <dgm:prSet/>
      <dgm:spPr/>
      <dgm:t>
        <a:bodyPr/>
        <a:lstStyle/>
        <a:p>
          <a:endParaRPr lang="da-DK"/>
        </a:p>
      </dgm:t>
    </dgm:pt>
    <dgm:pt modelId="{8B9016A6-B618-478C-8C4A-429B5A7B5AFD}" type="sibTrans" cxnId="{86D15EEC-2C45-4CF5-BE72-F50DD8CB4216}">
      <dgm:prSet/>
      <dgm:spPr/>
      <dgm:t>
        <a:bodyPr/>
        <a:lstStyle/>
        <a:p>
          <a:endParaRPr lang="da-DK"/>
        </a:p>
      </dgm:t>
    </dgm:pt>
    <dgm:pt modelId="{C01CAEEF-B491-4F28-91CA-44450F393477}">
      <dgm:prSet phldrT="[Tekst]" custT="1"/>
      <dgm:spPr/>
      <dgm:t>
        <a:bodyPr/>
        <a:lstStyle/>
        <a:p>
          <a:r>
            <a:rPr lang="da-DK" sz="1600" b="1" dirty="0" smtClean="0"/>
            <a:t>Gitte Kondrup</a:t>
          </a:r>
          <a:endParaRPr lang="da-DK" sz="1200" b="1" dirty="0"/>
        </a:p>
      </dgm:t>
    </dgm:pt>
    <dgm:pt modelId="{F4A35508-F752-4DDB-92F6-CD1D47304B16}" type="parTrans" cxnId="{7DD13D4E-C7F6-4BE2-9DC3-4F491B093C90}">
      <dgm:prSet/>
      <dgm:spPr/>
      <dgm:t>
        <a:bodyPr/>
        <a:lstStyle/>
        <a:p>
          <a:endParaRPr lang="da-DK"/>
        </a:p>
      </dgm:t>
    </dgm:pt>
    <dgm:pt modelId="{E62F087A-19FE-4A4A-9CAE-C45B2FEB0378}" type="sibTrans" cxnId="{7DD13D4E-C7F6-4BE2-9DC3-4F491B093C90}">
      <dgm:prSet/>
      <dgm:spPr/>
      <dgm:t>
        <a:bodyPr/>
        <a:lstStyle/>
        <a:p>
          <a:endParaRPr lang="da-DK"/>
        </a:p>
      </dgm:t>
    </dgm:pt>
    <dgm:pt modelId="{7F38833B-181E-408C-A673-241690E7469E}">
      <dgm:prSet phldrT="[Tekst]"/>
      <dgm:spPr/>
      <dgm:t>
        <a:bodyPr/>
        <a:lstStyle/>
        <a:p>
          <a:r>
            <a:rPr lang="da-DK" b="1" u="sng" dirty="0" smtClean="0"/>
            <a:t>Gruppe 2</a:t>
          </a:r>
          <a:endParaRPr lang="da-DK" b="1" u="sng" dirty="0"/>
        </a:p>
      </dgm:t>
    </dgm:pt>
    <dgm:pt modelId="{46CA7C34-D22D-48FE-8DFC-33051C362145}" type="parTrans" cxnId="{97C701BF-1019-4D58-8EB9-A9421022591F}">
      <dgm:prSet/>
      <dgm:spPr/>
      <dgm:t>
        <a:bodyPr/>
        <a:lstStyle/>
        <a:p>
          <a:endParaRPr lang="da-DK"/>
        </a:p>
      </dgm:t>
    </dgm:pt>
    <dgm:pt modelId="{ECCB968E-1410-496A-A2B0-57525C0E576C}" type="sibTrans" cxnId="{97C701BF-1019-4D58-8EB9-A9421022591F}">
      <dgm:prSet/>
      <dgm:spPr/>
      <dgm:t>
        <a:bodyPr/>
        <a:lstStyle/>
        <a:p>
          <a:endParaRPr lang="da-DK"/>
        </a:p>
      </dgm:t>
    </dgm:pt>
    <dgm:pt modelId="{C040A2D4-1F08-4E08-A259-0B61C52C18AC}">
      <dgm:prSet phldrT="[Tekst]"/>
      <dgm:spPr/>
      <dgm:t>
        <a:bodyPr/>
        <a:lstStyle/>
        <a:p>
          <a:r>
            <a:rPr lang="da-DK" b="1" dirty="0" smtClean="0"/>
            <a:t>Jens Erik Jacobsen (fremlægger)</a:t>
          </a:r>
          <a:endParaRPr lang="da-DK" b="1" dirty="0"/>
        </a:p>
      </dgm:t>
    </dgm:pt>
    <dgm:pt modelId="{750F4E0B-DDB3-4641-9F31-84DC63FBEFA3}" type="parTrans" cxnId="{8A9FF7D9-BE58-4375-88FA-4C8BE5912B97}">
      <dgm:prSet/>
      <dgm:spPr/>
      <dgm:t>
        <a:bodyPr/>
        <a:lstStyle/>
        <a:p>
          <a:endParaRPr lang="da-DK"/>
        </a:p>
      </dgm:t>
    </dgm:pt>
    <dgm:pt modelId="{B8205BC3-B8FE-48BA-AF3C-80E0D8DE82A4}" type="sibTrans" cxnId="{8A9FF7D9-BE58-4375-88FA-4C8BE5912B97}">
      <dgm:prSet/>
      <dgm:spPr/>
      <dgm:t>
        <a:bodyPr/>
        <a:lstStyle/>
        <a:p>
          <a:endParaRPr lang="da-DK"/>
        </a:p>
      </dgm:t>
    </dgm:pt>
    <dgm:pt modelId="{30C9D908-350A-424F-8871-93C8BE4AA3ED}">
      <dgm:prSet phldrT="[Tekst]"/>
      <dgm:spPr/>
      <dgm:t>
        <a:bodyPr/>
        <a:lstStyle/>
        <a:p>
          <a:r>
            <a:rPr lang="da-DK" b="1" dirty="0" smtClean="0"/>
            <a:t>Michael Madsen</a:t>
          </a:r>
          <a:endParaRPr lang="da-DK" b="1" dirty="0"/>
        </a:p>
      </dgm:t>
    </dgm:pt>
    <dgm:pt modelId="{8C91E918-D1F6-45F4-AEA2-EF979419C3C1}" type="parTrans" cxnId="{599CD197-A329-474E-A38B-0F6DC71B75B6}">
      <dgm:prSet/>
      <dgm:spPr/>
      <dgm:t>
        <a:bodyPr/>
        <a:lstStyle/>
        <a:p>
          <a:endParaRPr lang="da-DK"/>
        </a:p>
      </dgm:t>
    </dgm:pt>
    <dgm:pt modelId="{E2F0C290-A8D1-481F-B1CA-BA94D63E42E9}" type="sibTrans" cxnId="{599CD197-A329-474E-A38B-0F6DC71B75B6}">
      <dgm:prSet/>
      <dgm:spPr/>
      <dgm:t>
        <a:bodyPr/>
        <a:lstStyle/>
        <a:p>
          <a:endParaRPr lang="da-DK"/>
        </a:p>
      </dgm:t>
    </dgm:pt>
    <dgm:pt modelId="{E5DE6284-B2F8-409E-8DB9-E25560CCC537}">
      <dgm:prSet phldrT="[Tekst]" custT="1"/>
      <dgm:spPr/>
      <dgm:t>
        <a:bodyPr/>
        <a:lstStyle/>
        <a:p>
          <a:r>
            <a:rPr lang="da-DK" sz="1700" b="1" dirty="0" smtClean="0"/>
            <a:t>Jens Jensen</a:t>
          </a:r>
          <a:endParaRPr lang="da-DK" sz="1200" b="1" dirty="0"/>
        </a:p>
      </dgm:t>
    </dgm:pt>
    <dgm:pt modelId="{537A509B-74FA-4708-958B-8E4C609311B4}" type="parTrans" cxnId="{90E0C8A0-517D-46A7-BDF2-7AC78A23F8DC}">
      <dgm:prSet/>
      <dgm:spPr/>
      <dgm:t>
        <a:bodyPr/>
        <a:lstStyle/>
        <a:p>
          <a:endParaRPr lang="da-DK"/>
        </a:p>
      </dgm:t>
    </dgm:pt>
    <dgm:pt modelId="{F23C6558-F46C-41EC-82F1-FADBECEA6FD3}" type="sibTrans" cxnId="{90E0C8A0-517D-46A7-BDF2-7AC78A23F8DC}">
      <dgm:prSet/>
      <dgm:spPr/>
      <dgm:t>
        <a:bodyPr/>
        <a:lstStyle/>
        <a:p>
          <a:endParaRPr lang="da-DK"/>
        </a:p>
      </dgm:t>
    </dgm:pt>
    <dgm:pt modelId="{917B00E2-06A2-4563-9909-2F7E3D26CE1F}">
      <dgm:prSet phldrT="[Tekst]" custT="1"/>
      <dgm:spPr/>
      <dgm:t>
        <a:bodyPr/>
        <a:lstStyle/>
        <a:p>
          <a:r>
            <a:rPr lang="da-DK" sz="1600" b="1" dirty="0" smtClean="0"/>
            <a:t>Michael Mathiesen (fremlægger)</a:t>
          </a:r>
          <a:endParaRPr lang="da-DK" sz="1600" b="1" dirty="0"/>
        </a:p>
      </dgm:t>
    </dgm:pt>
    <dgm:pt modelId="{8A7A6EB3-9E40-4522-9F0B-06A7AD416716}" type="parTrans" cxnId="{696EDD63-5D4E-463C-A28F-16F9305527DC}">
      <dgm:prSet/>
      <dgm:spPr/>
      <dgm:t>
        <a:bodyPr/>
        <a:lstStyle/>
        <a:p>
          <a:endParaRPr lang="da-DK"/>
        </a:p>
      </dgm:t>
    </dgm:pt>
    <dgm:pt modelId="{2C64D387-0C3F-4902-8D0F-01BE8EC2ED21}" type="sibTrans" cxnId="{696EDD63-5D4E-463C-A28F-16F9305527DC}">
      <dgm:prSet/>
      <dgm:spPr/>
      <dgm:t>
        <a:bodyPr/>
        <a:lstStyle/>
        <a:p>
          <a:endParaRPr lang="da-DK"/>
        </a:p>
      </dgm:t>
    </dgm:pt>
    <dgm:pt modelId="{7D52B3C6-9758-41AF-9E2C-EBF0AA0BB052}">
      <dgm:prSet phldrT="[Tekst]" custT="1"/>
      <dgm:spPr/>
      <dgm:t>
        <a:bodyPr/>
        <a:lstStyle/>
        <a:p>
          <a:r>
            <a:rPr lang="da-DK" b="1" smtClean="0"/>
            <a:t>Dennis Knudsen</a:t>
          </a:r>
          <a:endParaRPr lang="da-DK" sz="1200" b="1" dirty="0"/>
        </a:p>
      </dgm:t>
    </dgm:pt>
    <dgm:pt modelId="{6A2E25AB-6536-47B1-AD4C-A919F1AC7888}" type="parTrans" cxnId="{274D98F1-EC0B-40F6-A259-F50438A392FD}">
      <dgm:prSet/>
      <dgm:spPr/>
      <dgm:t>
        <a:bodyPr/>
        <a:lstStyle/>
        <a:p>
          <a:endParaRPr lang="da-DK"/>
        </a:p>
      </dgm:t>
    </dgm:pt>
    <dgm:pt modelId="{169CDCAB-449F-47A0-86EB-25B997CC6231}" type="sibTrans" cxnId="{274D98F1-EC0B-40F6-A259-F50438A392FD}">
      <dgm:prSet/>
      <dgm:spPr/>
      <dgm:t>
        <a:bodyPr/>
        <a:lstStyle/>
        <a:p>
          <a:endParaRPr lang="da-DK"/>
        </a:p>
      </dgm:t>
    </dgm:pt>
    <dgm:pt modelId="{E38B898B-7E8F-45B2-9712-C301F53C722D}" type="pres">
      <dgm:prSet presAssocID="{9D2DB683-8419-43E0-B060-8FA65DBB9A1A}" presName="Name0" presStyleCnt="0">
        <dgm:presLayoutVars>
          <dgm:dir/>
        </dgm:presLayoutVars>
      </dgm:prSet>
      <dgm:spPr/>
      <dgm:t>
        <a:bodyPr/>
        <a:lstStyle/>
        <a:p>
          <a:endParaRPr lang="da-DK"/>
        </a:p>
      </dgm:t>
    </dgm:pt>
    <dgm:pt modelId="{8150DDC1-2D7F-4125-83AA-7A9D3D778F7A}" type="pres">
      <dgm:prSet presAssocID="{4379A3E9-9A75-461E-A1DE-2EE7FF2095B1}" presName="withChildren" presStyleCnt="0"/>
      <dgm:spPr/>
      <dgm:t>
        <a:bodyPr/>
        <a:lstStyle/>
        <a:p>
          <a:endParaRPr lang="da-DK"/>
        </a:p>
      </dgm:t>
    </dgm:pt>
    <dgm:pt modelId="{20D7065E-E324-4106-B783-2BFBF88E7DE0}" type="pres">
      <dgm:prSet presAssocID="{4379A3E9-9A75-461E-A1DE-2EE7FF2095B1}" presName="bigCircle" presStyleLbl="vennNode1" presStyleIdx="0" presStyleCnt="9"/>
      <dgm:spPr/>
      <dgm:t>
        <a:bodyPr/>
        <a:lstStyle/>
        <a:p>
          <a:endParaRPr lang="da-DK"/>
        </a:p>
      </dgm:t>
    </dgm:pt>
    <dgm:pt modelId="{0B60CFBC-ACA8-47DA-86AC-EF5DC3E342FF}" type="pres">
      <dgm:prSet presAssocID="{4379A3E9-9A75-461E-A1DE-2EE7FF2095B1}" presName="medCircle" presStyleLbl="vennNode1" presStyleIdx="1" presStyleCnt="9"/>
      <dgm:spPr/>
      <dgm:t>
        <a:bodyPr/>
        <a:lstStyle/>
        <a:p>
          <a:endParaRPr lang="da-DK"/>
        </a:p>
      </dgm:t>
    </dgm:pt>
    <dgm:pt modelId="{DE2AB0E8-E17D-4413-BDEE-7C06FDF8E588}" type="pres">
      <dgm:prSet presAssocID="{4379A3E9-9A75-461E-A1DE-2EE7FF2095B1}" presName="txLvl1" presStyleLbl="revTx" presStyleIdx="0" presStyleCnt="9"/>
      <dgm:spPr/>
      <dgm:t>
        <a:bodyPr/>
        <a:lstStyle/>
        <a:p>
          <a:endParaRPr lang="da-DK"/>
        </a:p>
      </dgm:t>
    </dgm:pt>
    <dgm:pt modelId="{67C9E670-002E-4B09-B2E2-6EAE3B169E01}" type="pres">
      <dgm:prSet presAssocID="{4379A3E9-9A75-461E-A1DE-2EE7FF2095B1}" presName="lin" presStyleCnt="0"/>
      <dgm:spPr/>
      <dgm:t>
        <a:bodyPr/>
        <a:lstStyle/>
        <a:p>
          <a:endParaRPr lang="da-DK"/>
        </a:p>
      </dgm:t>
    </dgm:pt>
    <dgm:pt modelId="{FA5F2717-3448-4BE2-A0CE-D2D87C367C6D}" type="pres">
      <dgm:prSet presAssocID="{0987142B-A7EE-4DAC-8D62-6341DE83DED8}" presName="txLvl2" presStyleLbl="revTx" presStyleIdx="1" presStyleCnt="9"/>
      <dgm:spPr/>
      <dgm:t>
        <a:bodyPr/>
        <a:lstStyle/>
        <a:p>
          <a:endParaRPr lang="da-DK"/>
        </a:p>
      </dgm:t>
    </dgm:pt>
    <dgm:pt modelId="{383A3C9D-A83D-4FE7-8E42-26175FD2B58F}" type="pres">
      <dgm:prSet presAssocID="{8B9016A6-B618-478C-8C4A-429B5A7B5AFD}" presName="smCircle" presStyleLbl="vennNode1" presStyleIdx="2" presStyleCnt="9"/>
      <dgm:spPr/>
      <dgm:t>
        <a:bodyPr/>
        <a:lstStyle/>
        <a:p>
          <a:endParaRPr lang="da-DK"/>
        </a:p>
      </dgm:t>
    </dgm:pt>
    <dgm:pt modelId="{ECF14303-A7F7-4B5E-B06B-6CBFC5FC12D8}" type="pres">
      <dgm:prSet presAssocID="{C01CAEEF-B491-4F28-91CA-44450F393477}" presName="txLvl2" presStyleLbl="revTx" presStyleIdx="2" presStyleCnt="9"/>
      <dgm:spPr/>
      <dgm:t>
        <a:bodyPr/>
        <a:lstStyle/>
        <a:p>
          <a:endParaRPr lang="da-DK"/>
        </a:p>
      </dgm:t>
    </dgm:pt>
    <dgm:pt modelId="{DFCCD27A-09DF-4AD0-A58A-1CCE31948719}" type="pres">
      <dgm:prSet presAssocID="{E62F087A-19FE-4A4A-9CAE-C45B2FEB0378}" presName="smCircle" presStyleLbl="vennNode1" presStyleIdx="3" presStyleCnt="9"/>
      <dgm:spPr/>
      <dgm:t>
        <a:bodyPr/>
        <a:lstStyle/>
        <a:p>
          <a:endParaRPr lang="da-DK"/>
        </a:p>
      </dgm:t>
    </dgm:pt>
    <dgm:pt modelId="{D8766F59-5659-4DE1-A67D-D1AC28AB58C1}" type="pres">
      <dgm:prSet presAssocID="{917B00E2-06A2-4563-9909-2F7E3D26CE1F}" presName="txLvl2" presStyleLbl="revTx" presStyleIdx="3" presStyleCnt="9"/>
      <dgm:spPr/>
      <dgm:t>
        <a:bodyPr/>
        <a:lstStyle/>
        <a:p>
          <a:endParaRPr lang="da-DK"/>
        </a:p>
      </dgm:t>
    </dgm:pt>
    <dgm:pt modelId="{316DA61E-E838-4A7A-BA8C-8079587F3FC4}" type="pres">
      <dgm:prSet presAssocID="{4379A3E9-9A75-461E-A1DE-2EE7FF2095B1}" presName="overlap" presStyleCnt="0"/>
      <dgm:spPr/>
      <dgm:t>
        <a:bodyPr/>
        <a:lstStyle/>
        <a:p>
          <a:endParaRPr lang="da-DK"/>
        </a:p>
      </dgm:t>
    </dgm:pt>
    <dgm:pt modelId="{DC882EF5-D93E-42FC-80CC-1DE4BE9A19A7}" type="pres">
      <dgm:prSet presAssocID="{7F38833B-181E-408C-A673-241690E7469E}" presName="withChildren" presStyleCnt="0"/>
      <dgm:spPr/>
      <dgm:t>
        <a:bodyPr/>
        <a:lstStyle/>
        <a:p>
          <a:endParaRPr lang="da-DK"/>
        </a:p>
      </dgm:t>
    </dgm:pt>
    <dgm:pt modelId="{204F65E5-A218-4962-A31C-60032031D484}" type="pres">
      <dgm:prSet presAssocID="{7F38833B-181E-408C-A673-241690E7469E}" presName="bigCircle" presStyleLbl="vennNode1" presStyleIdx="4" presStyleCnt="9"/>
      <dgm:spPr/>
      <dgm:t>
        <a:bodyPr/>
        <a:lstStyle/>
        <a:p>
          <a:endParaRPr lang="da-DK"/>
        </a:p>
      </dgm:t>
    </dgm:pt>
    <dgm:pt modelId="{46D339F6-D9B2-4880-941C-1A4B072035F1}" type="pres">
      <dgm:prSet presAssocID="{7F38833B-181E-408C-A673-241690E7469E}" presName="medCircle" presStyleLbl="vennNode1" presStyleIdx="5" presStyleCnt="9"/>
      <dgm:spPr/>
      <dgm:t>
        <a:bodyPr/>
        <a:lstStyle/>
        <a:p>
          <a:endParaRPr lang="da-DK"/>
        </a:p>
      </dgm:t>
    </dgm:pt>
    <dgm:pt modelId="{FB29B7A7-3381-4C8E-B8CE-1741FA614A53}" type="pres">
      <dgm:prSet presAssocID="{7F38833B-181E-408C-A673-241690E7469E}" presName="txLvl1" presStyleLbl="revTx" presStyleIdx="4" presStyleCnt="9"/>
      <dgm:spPr/>
      <dgm:t>
        <a:bodyPr/>
        <a:lstStyle/>
        <a:p>
          <a:endParaRPr lang="da-DK"/>
        </a:p>
      </dgm:t>
    </dgm:pt>
    <dgm:pt modelId="{705DEECE-B53A-4776-8973-26B4EFEF2D19}" type="pres">
      <dgm:prSet presAssocID="{7F38833B-181E-408C-A673-241690E7469E}" presName="lin" presStyleCnt="0"/>
      <dgm:spPr/>
      <dgm:t>
        <a:bodyPr/>
        <a:lstStyle/>
        <a:p>
          <a:endParaRPr lang="da-DK"/>
        </a:p>
      </dgm:t>
    </dgm:pt>
    <dgm:pt modelId="{5495614F-CFE2-4879-842A-1BC0FED357AA}" type="pres">
      <dgm:prSet presAssocID="{C040A2D4-1F08-4E08-A259-0B61C52C18AC}" presName="txLvl2" presStyleLbl="revTx" presStyleIdx="5" presStyleCnt="9"/>
      <dgm:spPr/>
      <dgm:t>
        <a:bodyPr/>
        <a:lstStyle/>
        <a:p>
          <a:endParaRPr lang="da-DK"/>
        </a:p>
      </dgm:t>
    </dgm:pt>
    <dgm:pt modelId="{BC9ACEC5-2124-481F-95F2-3C0778A3CDA4}" type="pres">
      <dgm:prSet presAssocID="{B8205BC3-B8FE-48BA-AF3C-80E0D8DE82A4}" presName="smCircle" presStyleLbl="vennNode1" presStyleIdx="6" presStyleCnt="9"/>
      <dgm:spPr/>
      <dgm:t>
        <a:bodyPr/>
        <a:lstStyle/>
        <a:p>
          <a:endParaRPr lang="da-DK"/>
        </a:p>
      </dgm:t>
    </dgm:pt>
    <dgm:pt modelId="{B68C730B-135E-49D4-A76A-315BC549B817}" type="pres">
      <dgm:prSet presAssocID="{E5DE6284-B2F8-409E-8DB9-E25560CCC537}" presName="txLvl2" presStyleLbl="revTx" presStyleIdx="6" presStyleCnt="9"/>
      <dgm:spPr/>
      <dgm:t>
        <a:bodyPr/>
        <a:lstStyle/>
        <a:p>
          <a:endParaRPr lang="da-DK"/>
        </a:p>
      </dgm:t>
    </dgm:pt>
    <dgm:pt modelId="{D923C33E-EDAB-440B-9480-E2927C69E9C1}" type="pres">
      <dgm:prSet presAssocID="{F23C6558-F46C-41EC-82F1-FADBECEA6FD3}" presName="smCircle" presStyleLbl="vennNode1" presStyleIdx="7" presStyleCnt="9"/>
      <dgm:spPr/>
      <dgm:t>
        <a:bodyPr/>
        <a:lstStyle/>
        <a:p>
          <a:endParaRPr lang="da-DK"/>
        </a:p>
      </dgm:t>
    </dgm:pt>
    <dgm:pt modelId="{27538A5E-E56D-4136-805E-4527361FE989}" type="pres">
      <dgm:prSet presAssocID="{7D52B3C6-9758-41AF-9E2C-EBF0AA0BB052}" presName="txLvl2" presStyleLbl="revTx" presStyleIdx="7" presStyleCnt="9"/>
      <dgm:spPr/>
      <dgm:t>
        <a:bodyPr/>
        <a:lstStyle/>
        <a:p>
          <a:endParaRPr lang="da-DK"/>
        </a:p>
      </dgm:t>
    </dgm:pt>
    <dgm:pt modelId="{8991463A-93BF-4F68-A927-1C36417355DB}" type="pres">
      <dgm:prSet presAssocID="{169CDCAB-449F-47A0-86EB-25B997CC6231}" presName="smCircle" presStyleLbl="vennNode1" presStyleIdx="8" presStyleCnt="9"/>
      <dgm:spPr/>
    </dgm:pt>
    <dgm:pt modelId="{CB629488-05F5-4BD1-907A-ED11983E852C}" type="pres">
      <dgm:prSet presAssocID="{30C9D908-350A-424F-8871-93C8BE4AA3ED}" presName="txLvl2" presStyleLbl="revTx" presStyleIdx="8" presStyleCnt="9"/>
      <dgm:spPr/>
      <dgm:t>
        <a:bodyPr/>
        <a:lstStyle/>
        <a:p>
          <a:endParaRPr lang="da-DK"/>
        </a:p>
      </dgm:t>
    </dgm:pt>
  </dgm:ptLst>
  <dgm:cxnLst>
    <dgm:cxn modelId="{599CD197-A329-474E-A38B-0F6DC71B75B6}" srcId="{7F38833B-181E-408C-A673-241690E7469E}" destId="{30C9D908-350A-424F-8871-93C8BE4AA3ED}" srcOrd="3" destOrd="0" parTransId="{8C91E918-D1F6-45F4-AEA2-EF979419C3C1}" sibTransId="{E2F0C290-A8D1-481F-B1CA-BA94D63E42E9}"/>
    <dgm:cxn modelId="{691EBFED-13D8-4AD7-8E34-BCF9FBA2D985}" type="presOf" srcId="{C01CAEEF-B491-4F28-91CA-44450F393477}" destId="{ECF14303-A7F7-4B5E-B06B-6CBFC5FC12D8}" srcOrd="0" destOrd="0" presId="urn:microsoft.com/office/officeart/2008/layout/VerticalCircleList"/>
    <dgm:cxn modelId="{97C701BF-1019-4D58-8EB9-A9421022591F}" srcId="{9D2DB683-8419-43E0-B060-8FA65DBB9A1A}" destId="{7F38833B-181E-408C-A673-241690E7469E}" srcOrd="1" destOrd="0" parTransId="{46CA7C34-D22D-48FE-8DFC-33051C362145}" sibTransId="{ECCB968E-1410-496A-A2B0-57525C0E576C}"/>
    <dgm:cxn modelId="{8A9FF7D9-BE58-4375-88FA-4C8BE5912B97}" srcId="{7F38833B-181E-408C-A673-241690E7469E}" destId="{C040A2D4-1F08-4E08-A259-0B61C52C18AC}" srcOrd="0" destOrd="0" parTransId="{750F4E0B-DDB3-4641-9F31-84DC63FBEFA3}" sibTransId="{B8205BC3-B8FE-48BA-AF3C-80E0D8DE82A4}"/>
    <dgm:cxn modelId="{19F74BD5-9B18-4045-BC0E-30039B7CFFC7}" type="presOf" srcId="{7D52B3C6-9758-41AF-9E2C-EBF0AA0BB052}" destId="{27538A5E-E56D-4136-805E-4527361FE989}" srcOrd="0" destOrd="0" presId="urn:microsoft.com/office/officeart/2008/layout/VerticalCircleList"/>
    <dgm:cxn modelId="{E191D79A-D5DD-4A8D-839F-A665B5185E03}" type="presOf" srcId="{7F38833B-181E-408C-A673-241690E7469E}" destId="{FB29B7A7-3381-4C8E-B8CE-1741FA614A53}" srcOrd="0" destOrd="0" presId="urn:microsoft.com/office/officeart/2008/layout/VerticalCircleList"/>
    <dgm:cxn modelId="{90E0C8A0-517D-46A7-BDF2-7AC78A23F8DC}" srcId="{7F38833B-181E-408C-A673-241690E7469E}" destId="{E5DE6284-B2F8-409E-8DB9-E25560CCC537}" srcOrd="1" destOrd="0" parTransId="{537A509B-74FA-4708-958B-8E4C609311B4}" sibTransId="{F23C6558-F46C-41EC-82F1-FADBECEA6FD3}"/>
    <dgm:cxn modelId="{B69A4C16-BE74-4658-BBA2-47FC78C19874}" srcId="{9D2DB683-8419-43E0-B060-8FA65DBB9A1A}" destId="{4379A3E9-9A75-461E-A1DE-2EE7FF2095B1}" srcOrd="0" destOrd="0" parTransId="{B730EFF4-544C-4134-8518-5F45AB5E5340}" sibTransId="{67B164C1-7DD7-44F4-9B68-BCEFFBC2D167}"/>
    <dgm:cxn modelId="{AF3DA506-D88F-447E-86AF-C6A16CCDD7CC}" type="presOf" srcId="{30C9D908-350A-424F-8871-93C8BE4AA3ED}" destId="{CB629488-05F5-4BD1-907A-ED11983E852C}" srcOrd="0" destOrd="0" presId="urn:microsoft.com/office/officeart/2008/layout/VerticalCircleList"/>
    <dgm:cxn modelId="{86D15EEC-2C45-4CF5-BE72-F50DD8CB4216}" srcId="{4379A3E9-9A75-461E-A1DE-2EE7FF2095B1}" destId="{0987142B-A7EE-4DAC-8D62-6341DE83DED8}" srcOrd="0" destOrd="0" parTransId="{0B9E93A8-4963-4AE2-91E7-7FA484DF23A1}" sibTransId="{8B9016A6-B618-478C-8C4A-429B5A7B5AFD}"/>
    <dgm:cxn modelId="{274D98F1-EC0B-40F6-A259-F50438A392FD}" srcId="{7F38833B-181E-408C-A673-241690E7469E}" destId="{7D52B3C6-9758-41AF-9E2C-EBF0AA0BB052}" srcOrd="2" destOrd="0" parTransId="{6A2E25AB-6536-47B1-AD4C-A919F1AC7888}" sibTransId="{169CDCAB-449F-47A0-86EB-25B997CC6231}"/>
    <dgm:cxn modelId="{BC88312B-5FA8-4B35-B108-25E5225117E0}" type="presOf" srcId="{917B00E2-06A2-4563-9909-2F7E3D26CE1F}" destId="{D8766F59-5659-4DE1-A67D-D1AC28AB58C1}" srcOrd="0" destOrd="0" presId="urn:microsoft.com/office/officeart/2008/layout/VerticalCircleList"/>
    <dgm:cxn modelId="{F89121D0-94DA-443F-A22B-64AB7D7C3C50}" type="presOf" srcId="{9D2DB683-8419-43E0-B060-8FA65DBB9A1A}" destId="{E38B898B-7E8F-45B2-9712-C301F53C722D}" srcOrd="0" destOrd="0" presId="urn:microsoft.com/office/officeart/2008/layout/VerticalCircleList"/>
    <dgm:cxn modelId="{BD28D952-2F0E-48E4-8AA6-529F8C59833B}" type="presOf" srcId="{C040A2D4-1F08-4E08-A259-0B61C52C18AC}" destId="{5495614F-CFE2-4879-842A-1BC0FED357AA}" srcOrd="0" destOrd="0" presId="urn:microsoft.com/office/officeart/2008/layout/VerticalCircleList"/>
    <dgm:cxn modelId="{696EDD63-5D4E-463C-A28F-16F9305527DC}" srcId="{4379A3E9-9A75-461E-A1DE-2EE7FF2095B1}" destId="{917B00E2-06A2-4563-9909-2F7E3D26CE1F}" srcOrd="2" destOrd="0" parTransId="{8A7A6EB3-9E40-4522-9F0B-06A7AD416716}" sibTransId="{2C64D387-0C3F-4902-8D0F-01BE8EC2ED21}"/>
    <dgm:cxn modelId="{9A459E17-7F0C-4BF7-B38E-1FB1917DB393}" type="presOf" srcId="{0987142B-A7EE-4DAC-8D62-6341DE83DED8}" destId="{FA5F2717-3448-4BE2-A0CE-D2D87C367C6D}" srcOrd="0" destOrd="0" presId="urn:microsoft.com/office/officeart/2008/layout/VerticalCircleList"/>
    <dgm:cxn modelId="{96D51C14-DBCF-4F30-B5C6-5CB9321CD981}" type="presOf" srcId="{E5DE6284-B2F8-409E-8DB9-E25560CCC537}" destId="{B68C730B-135E-49D4-A76A-315BC549B817}" srcOrd="0" destOrd="0" presId="urn:microsoft.com/office/officeart/2008/layout/VerticalCircleList"/>
    <dgm:cxn modelId="{7DD13D4E-C7F6-4BE2-9DC3-4F491B093C90}" srcId="{4379A3E9-9A75-461E-A1DE-2EE7FF2095B1}" destId="{C01CAEEF-B491-4F28-91CA-44450F393477}" srcOrd="1" destOrd="0" parTransId="{F4A35508-F752-4DDB-92F6-CD1D47304B16}" sibTransId="{E62F087A-19FE-4A4A-9CAE-C45B2FEB0378}"/>
    <dgm:cxn modelId="{47D99A27-1E8C-49DC-BEC5-5DC7BA934B17}" type="presOf" srcId="{4379A3E9-9A75-461E-A1DE-2EE7FF2095B1}" destId="{DE2AB0E8-E17D-4413-BDEE-7C06FDF8E588}" srcOrd="0" destOrd="0" presId="urn:microsoft.com/office/officeart/2008/layout/VerticalCircleList"/>
    <dgm:cxn modelId="{CD237F62-D7EA-4276-AC0F-6FAC87756F95}" type="presParOf" srcId="{E38B898B-7E8F-45B2-9712-C301F53C722D}" destId="{8150DDC1-2D7F-4125-83AA-7A9D3D778F7A}" srcOrd="0" destOrd="0" presId="urn:microsoft.com/office/officeart/2008/layout/VerticalCircleList"/>
    <dgm:cxn modelId="{7D09E454-BE19-46F8-85DD-F049AA65580A}" type="presParOf" srcId="{8150DDC1-2D7F-4125-83AA-7A9D3D778F7A}" destId="{20D7065E-E324-4106-B783-2BFBF88E7DE0}" srcOrd="0" destOrd="0" presId="urn:microsoft.com/office/officeart/2008/layout/VerticalCircleList"/>
    <dgm:cxn modelId="{9599161F-CC13-4496-BFB8-FB51103222DE}" type="presParOf" srcId="{8150DDC1-2D7F-4125-83AA-7A9D3D778F7A}" destId="{0B60CFBC-ACA8-47DA-86AC-EF5DC3E342FF}" srcOrd="1" destOrd="0" presId="urn:microsoft.com/office/officeart/2008/layout/VerticalCircleList"/>
    <dgm:cxn modelId="{59065396-D7E0-4F9A-A9C9-914D7F68EFEF}" type="presParOf" srcId="{8150DDC1-2D7F-4125-83AA-7A9D3D778F7A}" destId="{DE2AB0E8-E17D-4413-BDEE-7C06FDF8E588}" srcOrd="2" destOrd="0" presId="urn:microsoft.com/office/officeart/2008/layout/VerticalCircleList"/>
    <dgm:cxn modelId="{72DE80F4-4284-4085-BDE2-FC0DE47F44BF}" type="presParOf" srcId="{8150DDC1-2D7F-4125-83AA-7A9D3D778F7A}" destId="{67C9E670-002E-4B09-B2E2-6EAE3B169E01}" srcOrd="3" destOrd="0" presId="urn:microsoft.com/office/officeart/2008/layout/VerticalCircleList"/>
    <dgm:cxn modelId="{8AA761C5-251D-4155-8CCF-ED3A4820387A}" type="presParOf" srcId="{67C9E670-002E-4B09-B2E2-6EAE3B169E01}" destId="{FA5F2717-3448-4BE2-A0CE-D2D87C367C6D}" srcOrd="0" destOrd="0" presId="urn:microsoft.com/office/officeart/2008/layout/VerticalCircleList"/>
    <dgm:cxn modelId="{FB0CC251-7513-439A-9912-2C7D9A8177CB}" type="presParOf" srcId="{67C9E670-002E-4B09-B2E2-6EAE3B169E01}" destId="{383A3C9D-A83D-4FE7-8E42-26175FD2B58F}" srcOrd="1" destOrd="0" presId="urn:microsoft.com/office/officeart/2008/layout/VerticalCircleList"/>
    <dgm:cxn modelId="{FBCD5DFB-91F9-41CF-8424-67EA94D7A90A}" type="presParOf" srcId="{67C9E670-002E-4B09-B2E2-6EAE3B169E01}" destId="{ECF14303-A7F7-4B5E-B06B-6CBFC5FC12D8}" srcOrd="2" destOrd="0" presId="urn:microsoft.com/office/officeart/2008/layout/VerticalCircleList"/>
    <dgm:cxn modelId="{58BDCE34-D6A9-4150-B6FF-74DC8E38182F}" type="presParOf" srcId="{67C9E670-002E-4B09-B2E2-6EAE3B169E01}" destId="{DFCCD27A-09DF-4AD0-A58A-1CCE31948719}" srcOrd="3" destOrd="0" presId="urn:microsoft.com/office/officeart/2008/layout/VerticalCircleList"/>
    <dgm:cxn modelId="{28BC02BB-3D38-4BE3-8E45-17BE05F2C889}" type="presParOf" srcId="{67C9E670-002E-4B09-B2E2-6EAE3B169E01}" destId="{D8766F59-5659-4DE1-A67D-D1AC28AB58C1}" srcOrd="4" destOrd="0" presId="urn:microsoft.com/office/officeart/2008/layout/VerticalCircleList"/>
    <dgm:cxn modelId="{5F3EC995-09B9-40C1-ADEF-BC924A606C2B}" type="presParOf" srcId="{E38B898B-7E8F-45B2-9712-C301F53C722D}" destId="{316DA61E-E838-4A7A-BA8C-8079587F3FC4}" srcOrd="1" destOrd="0" presId="urn:microsoft.com/office/officeart/2008/layout/VerticalCircleList"/>
    <dgm:cxn modelId="{0A3EAF58-B52B-4B94-84AD-26B0590AB15B}" type="presParOf" srcId="{E38B898B-7E8F-45B2-9712-C301F53C722D}" destId="{DC882EF5-D93E-42FC-80CC-1DE4BE9A19A7}" srcOrd="2" destOrd="0" presId="urn:microsoft.com/office/officeart/2008/layout/VerticalCircleList"/>
    <dgm:cxn modelId="{7A4907B1-AB4A-4204-A4B2-4B644102478E}" type="presParOf" srcId="{DC882EF5-D93E-42FC-80CC-1DE4BE9A19A7}" destId="{204F65E5-A218-4962-A31C-60032031D484}" srcOrd="0" destOrd="0" presId="urn:microsoft.com/office/officeart/2008/layout/VerticalCircleList"/>
    <dgm:cxn modelId="{A67C79E7-1AE7-4FCC-8251-950090989399}" type="presParOf" srcId="{DC882EF5-D93E-42FC-80CC-1DE4BE9A19A7}" destId="{46D339F6-D9B2-4880-941C-1A4B072035F1}" srcOrd="1" destOrd="0" presId="urn:microsoft.com/office/officeart/2008/layout/VerticalCircleList"/>
    <dgm:cxn modelId="{4DFD0D69-83E5-4B0F-B6E0-3905B3725F7B}" type="presParOf" srcId="{DC882EF5-D93E-42FC-80CC-1DE4BE9A19A7}" destId="{FB29B7A7-3381-4C8E-B8CE-1741FA614A53}" srcOrd="2" destOrd="0" presId="urn:microsoft.com/office/officeart/2008/layout/VerticalCircleList"/>
    <dgm:cxn modelId="{8676B789-0C2D-4D2E-9E1E-B788C6C51940}" type="presParOf" srcId="{DC882EF5-D93E-42FC-80CC-1DE4BE9A19A7}" destId="{705DEECE-B53A-4776-8973-26B4EFEF2D19}" srcOrd="3" destOrd="0" presId="urn:microsoft.com/office/officeart/2008/layout/VerticalCircleList"/>
    <dgm:cxn modelId="{692B6975-8D5C-4B97-A1D3-C1C2C3EA2623}" type="presParOf" srcId="{705DEECE-B53A-4776-8973-26B4EFEF2D19}" destId="{5495614F-CFE2-4879-842A-1BC0FED357AA}" srcOrd="0" destOrd="0" presId="urn:microsoft.com/office/officeart/2008/layout/VerticalCircleList"/>
    <dgm:cxn modelId="{A1A26DCC-81C7-42BC-A422-70BE26CEC456}" type="presParOf" srcId="{705DEECE-B53A-4776-8973-26B4EFEF2D19}" destId="{BC9ACEC5-2124-481F-95F2-3C0778A3CDA4}" srcOrd="1" destOrd="0" presId="urn:microsoft.com/office/officeart/2008/layout/VerticalCircleList"/>
    <dgm:cxn modelId="{094C26AE-C22C-4D7E-BF43-B7CFFCFE6D52}" type="presParOf" srcId="{705DEECE-B53A-4776-8973-26B4EFEF2D19}" destId="{B68C730B-135E-49D4-A76A-315BC549B817}" srcOrd="2" destOrd="0" presId="urn:microsoft.com/office/officeart/2008/layout/VerticalCircleList"/>
    <dgm:cxn modelId="{F7120843-43DD-46AA-AF6A-A1E567D590FD}" type="presParOf" srcId="{705DEECE-B53A-4776-8973-26B4EFEF2D19}" destId="{D923C33E-EDAB-440B-9480-E2927C69E9C1}" srcOrd="3" destOrd="0" presId="urn:microsoft.com/office/officeart/2008/layout/VerticalCircleList"/>
    <dgm:cxn modelId="{6EFBFEBA-9925-42C2-A7C0-704EC5924378}" type="presParOf" srcId="{705DEECE-B53A-4776-8973-26B4EFEF2D19}" destId="{27538A5E-E56D-4136-805E-4527361FE989}" srcOrd="4" destOrd="0" presId="urn:microsoft.com/office/officeart/2008/layout/VerticalCircleList"/>
    <dgm:cxn modelId="{00AF0EB3-05B6-480F-85FF-447FCB83711B}" type="presParOf" srcId="{705DEECE-B53A-4776-8973-26B4EFEF2D19}" destId="{8991463A-93BF-4F68-A927-1C36417355DB}" srcOrd="5" destOrd="0" presId="urn:microsoft.com/office/officeart/2008/layout/VerticalCircleList"/>
    <dgm:cxn modelId="{7338D6D1-452B-4D83-B44B-29173AE5112D}" type="presParOf" srcId="{705DEECE-B53A-4776-8973-26B4EFEF2D19}" destId="{CB629488-05F5-4BD1-907A-ED11983E852C}" srcOrd="6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1747C8-A636-4471-9D5F-FE6B0C7B942B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89FBDBE-35AF-4146-8E88-0541E41C5F0C}">
      <dgm:prSet/>
      <dgm:spPr/>
      <dgm:t>
        <a:bodyPr/>
        <a:lstStyle/>
        <a:p>
          <a:pPr rtl="0"/>
          <a:r>
            <a:rPr lang="da-DK" b="1" dirty="0" smtClean="0"/>
            <a:t>De tre spørgsmål drøftes i ca. 10 min. </a:t>
          </a:r>
          <a:endParaRPr lang="da-DK" b="1" dirty="0"/>
        </a:p>
      </dgm:t>
    </dgm:pt>
    <dgm:pt modelId="{7549F08E-60F9-4359-9FFA-05309509C148}" type="parTrans" cxnId="{F80782D2-D47F-4CFA-A404-FFF5651737FB}">
      <dgm:prSet/>
      <dgm:spPr/>
      <dgm:t>
        <a:bodyPr/>
        <a:lstStyle/>
        <a:p>
          <a:endParaRPr lang="da-DK"/>
        </a:p>
      </dgm:t>
    </dgm:pt>
    <dgm:pt modelId="{30E9DDD3-D9A1-41DF-A467-7B8072D09F48}" type="sibTrans" cxnId="{F80782D2-D47F-4CFA-A404-FFF5651737FB}">
      <dgm:prSet/>
      <dgm:spPr/>
      <dgm:t>
        <a:bodyPr/>
        <a:lstStyle/>
        <a:p>
          <a:endParaRPr lang="da-DK"/>
        </a:p>
      </dgm:t>
    </dgm:pt>
    <dgm:pt modelId="{76ED2FB0-118A-4F1C-A1E3-9EBAEC615243}">
      <dgm:prSet/>
      <dgm:spPr/>
      <dgm:t>
        <a:bodyPr/>
        <a:lstStyle/>
        <a:p>
          <a:pPr rtl="0"/>
          <a:r>
            <a:rPr lang="da-DK" b="1" dirty="0" smtClean="0"/>
            <a:t>Svarene anføres på plancherne.</a:t>
          </a:r>
          <a:endParaRPr lang="da-DK" b="1" dirty="0"/>
        </a:p>
      </dgm:t>
    </dgm:pt>
    <dgm:pt modelId="{A78BD1E2-F00C-49E6-A33B-9A7AEF847F56}" type="parTrans" cxnId="{877C5071-41FD-4293-BDFD-E4433CBC2340}">
      <dgm:prSet/>
      <dgm:spPr/>
      <dgm:t>
        <a:bodyPr/>
        <a:lstStyle/>
        <a:p>
          <a:endParaRPr lang="da-DK"/>
        </a:p>
      </dgm:t>
    </dgm:pt>
    <dgm:pt modelId="{668DFBF1-1B77-4799-B616-3FC8EF5073AD}" type="sibTrans" cxnId="{877C5071-41FD-4293-BDFD-E4433CBC2340}">
      <dgm:prSet/>
      <dgm:spPr/>
      <dgm:t>
        <a:bodyPr/>
        <a:lstStyle/>
        <a:p>
          <a:endParaRPr lang="da-DK"/>
        </a:p>
      </dgm:t>
    </dgm:pt>
    <dgm:pt modelId="{935B8BB7-1762-4880-A9FE-59F12323393C}">
      <dgm:prSet/>
      <dgm:spPr/>
      <dgm:t>
        <a:bodyPr/>
        <a:lstStyle/>
        <a:p>
          <a:pPr rtl="0"/>
          <a:r>
            <a:rPr lang="da-DK" b="1" dirty="0" smtClean="0"/>
            <a:t>Fremlægges for den samlede bestyrelse efterfølgende.</a:t>
          </a:r>
          <a:endParaRPr lang="da-DK" b="1" dirty="0"/>
        </a:p>
      </dgm:t>
    </dgm:pt>
    <dgm:pt modelId="{68C347F5-C54C-4BD7-A1F9-B21FE4D0B4AA}" type="parTrans" cxnId="{ED34A7EF-49AB-48BA-8F2E-9B2846D0252A}">
      <dgm:prSet/>
      <dgm:spPr/>
      <dgm:t>
        <a:bodyPr/>
        <a:lstStyle/>
        <a:p>
          <a:endParaRPr lang="da-DK"/>
        </a:p>
      </dgm:t>
    </dgm:pt>
    <dgm:pt modelId="{0BEEC009-C404-41F2-AD33-CBDB4A00497D}" type="sibTrans" cxnId="{ED34A7EF-49AB-48BA-8F2E-9B2846D0252A}">
      <dgm:prSet/>
      <dgm:spPr/>
      <dgm:t>
        <a:bodyPr/>
        <a:lstStyle/>
        <a:p>
          <a:endParaRPr lang="da-DK"/>
        </a:p>
      </dgm:t>
    </dgm:pt>
    <dgm:pt modelId="{B487AC90-D207-419E-A58D-C673F8FA2BAC}" type="pres">
      <dgm:prSet presAssocID="{B71747C8-A636-4471-9D5F-FE6B0C7B942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a-DK"/>
        </a:p>
      </dgm:t>
    </dgm:pt>
    <dgm:pt modelId="{AF42951F-EA17-4582-8872-3389B86B9875}" type="pres">
      <dgm:prSet presAssocID="{B71747C8-A636-4471-9D5F-FE6B0C7B942B}" presName="pyramid" presStyleLbl="node1" presStyleIdx="0" presStyleCnt="1" custLinFactNeighborY="-509"/>
      <dgm:spPr/>
    </dgm:pt>
    <dgm:pt modelId="{126C9E52-02D7-4281-8C5B-68B8CE4C1CB5}" type="pres">
      <dgm:prSet presAssocID="{B71747C8-A636-4471-9D5F-FE6B0C7B942B}" presName="theList" presStyleCnt="0"/>
      <dgm:spPr/>
    </dgm:pt>
    <dgm:pt modelId="{415E723C-FE86-472C-972A-1220C45A67A5}" type="pres">
      <dgm:prSet presAssocID="{389FBDBE-35AF-4146-8E88-0541E41C5F0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CF6205B-BE46-420A-8876-0FA25519D23F}" type="pres">
      <dgm:prSet presAssocID="{389FBDBE-35AF-4146-8E88-0541E41C5F0C}" presName="aSpace" presStyleCnt="0"/>
      <dgm:spPr/>
    </dgm:pt>
    <dgm:pt modelId="{B423B08F-A1AD-4555-BED2-56F44BF9CFF2}" type="pres">
      <dgm:prSet presAssocID="{76ED2FB0-118A-4F1C-A1E3-9EBAEC61524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B18DB2A-B000-4799-84CE-49C322519B13}" type="pres">
      <dgm:prSet presAssocID="{76ED2FB0-118A-4F1C-A1E3-9EBAEC615243}" presName="aSpace" presStyleCnt="0"/>
      <dgm:spPr/>
    </dgm:pt>
    <dgm:pt modelId="{B2EAE433-CE4C-45A5-8F63-1D5BD69CB389}" type="pres">
      <dgm:prSet presAssocID="{935B8BB7-1762-4880-A9FE-59F12323393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6DFA194-C305-4730-9B8E-6B73D04A98A0}" type="pres">
      <dgm:prSet presAssocID="{935B8BB7-1762-4880-A9FE-59F12323393C}" presName="aSpace" presStyleCnt="0"/>
      <dgm:spPr/>
    </dgm:pt>
  </dgm:ptLst>
  <dgm:cxnLst>
    <dgm:cxn modelId="{E9E03C43-A2D0-4CC2-AB0A-20179E208EDC}" type="presOf" srcId="{B71747C8-A636-4471-9D5F-FE6B0C7B942B}" destId="{B487AC90-D207-419E-A58D-C673F8FA2BAC}" srcOrd="0" destOrd="0" presId="urn:microsoft.com/office/officeart/2005/8/layout/pyramid2"/>
    <dgm:cxn modelId="{877C5071-41FD-4293-BDFD-E4433CBC2340}" srcId="{B71747C8-A636-4471-9D5F-FE6B0C7B942B}" destId="{76ED2FB0-118A-4F1C-A1E3-9EBAEC615243}" srcOrd="1" destOrd="0" parTransId="{A78BD1E2-F00C-49E6-A33B-9A7AEF847F56}" sibTransId="{668DFBF1-1B77-4799-B616-3FC8EF5073AD}"/>
    <dgm:cxn modelId="{F80782D2-D47F-4CFA-A404-FFF5651737FB}" srcId="{B71747C8-A636-4471-9D5F-FE6B0C7B942B}" destId="{389FBDBE-35AF-4146-8E88-0541E41C5F0C}" srcOrd="0" destOrd="0" parTransId="{7549F08E-60F9-4359-9FFA-05309509C148}" sibTransId="{30E9DDD3-D9A1-41DF-A467-7B8072D09F48}"/>
    <dgm:cxn modelId="{6C755B51-CC71-44C3-87F7-70EE51A13105}" type="presOf" srcId="{76ED2FB0-118A-4F1C-A1E3-9EBAEC615243}" destId="{B423B08F-A1AD-4555-BED2-56F44BF9CFF2}" srcOrd="0" destOrd="0" presId="urn:microsoft.com/office/officeart/2005/8/layout/pyramid2"/>
    <dgm:cxn modelId="{A07687F0-9C1D-4E26-B792-86C609F36B76}" type="presOf" srcId="{935B8BB7-1762-4880-A9FE-59F12323393C}" destId="{B2EAE433-CE4C-45A5-8F63-1D5BD69CB389}" srcOrd="0" destOrd="0" presId="urn:microsoft.com/office/officeart/2005/8/layout/pyramid2"/>
    <dgm:cxn modelId="{ED34A7EF-49AB-48BA-8F2E-9B2846D0252A}" srcId="{B71747C8-A636-4471-9D5F-FE6B0C7B942B}" destId="{935B8BB7-1762-4880-A9FE-59F12323393C}" srcOrd="2" destOrd="0" parTransId="{68C347F5-C54C-4BD7-A1F9-B21FE4D0B4AA}" sibTransId="{0BEEC009-C404-41F2-AD33-CBDB4A00497D}"/>
    <dgm:cxn modelId="{F678A3B1-E32D-4E92-B026-2B3277FD3AF7}" type="presOf" srcId="{389FBDBE-35AF-4146-8E88-0541E41C5F0C}" destId="{415E723C-FE86-472C-972A-1220C45A67A5}" srcOrd="0" destOrd="0" presId="urn:microsoft.com/office/officeart/2005/8/layout/pyramid2"/>
    <dgm:cxn modelId="{67CA8180-06C7-47DB-B137-B7F3ACAB47BE}" type="presParOf" srcId="{B487AC90-D207-419E-A58D-C673F8FA2BAC}" destId="{AF42951F-EA17-4582-8872-3389B86B9875}" srcOrd="0" destOrd="0" presId="urn:microsoft.com/office/officeart/2005/8/layout/pyramid2"/>
    <dgm:cxn modelId="{ED7DC2DE-68CA-48CB-8639-A1AD3A48AAA6}" type="presParOf" srcId="{B487AC90-D207-419E-A58D-C673F8FA2BAC}" destId="{126C9E52-02D7-4281-8C5B-68B8CE4C1CB5}" srcOrd="1" destOrd="0" presId="urn:microsoft.com/office/officeart/2005/8/layout/pyramid2"/>
    <dgm:cxn modelId="{876DB2B7-AC15-47F4-BCFD-CE42AF632C5D}" type="presParOf" srcId="{126C9E52-02D7-4281-8C5B-68B8CE4C1CB5}" destId="{415E723C-FE86-472C-972A-1220C45A67A5}" srcOrd="0" destOrd="0" presId="urn:microsoft.com/office/officeart/2005/8/layout/pyramid2"/>
    <dgm:cxn modelId="{E136668B-EA58-492A-AF5A-6DA5B7EB6699}" type="presParOf" srcId="{126C9E52-02D7-4281-8C5B-68B8CE4C1CB5}" destId="{4CF6205B-BE46-420A-8876-0FA25519D23F}" srcOrd="1" destOrd="0" presId="urn:microsoft.com/office/officeart/2005/8/layout/pyramid2"/>
    <dgm:cxn modelId="{50D34C7E-72D7-4F87-8826-C5F681799B36}" type="presParOf" srcId="{126C9E52-02D7-4281-8C5B-68B8CE4C1CB5}" destId="{B423B08F-A1AD-4555-BED2-56F44BF9CFF2}" srcOrd="2" destOrd="0" presId="urn:microsoft.com/office/officeart/2005/8/layout/pyramid2"/>
    <dgm:cxn modelId="{CBD6DBE9-9311-4402-BD37-04981B2A1601}" type="presParOf" srcId="{126C9E52-02D7-4281-8C5B-68B8CE4C1CB5}" destId="{8B18DB2A-B000-4799-84CE-49C322519B13}" srcOrd="3" destOrd="0" presId="urn:microsoft.com/office/officeart/2005/8/layout/pyramid2"/>
    <dgm:cxn modelId="{201D8937-7D0F-461E-9FA2-BADB0C61CA4B}" type="presParOf" srcId="{126C9E52-02D7-4281-8C5B-68B8CE4C1CB5}" destId="{B2EAE433-CE4C-45A5-8F63-1D5BD69CB389}" srcOrd="4" destOrd="0" presId="urn:microsoft.com/office/officeart/2005/8/layout/pyramid2"/>
    <dgm:cxn modelId="{48D3042E-4F83-456D-979F-BC403C154903}" type="presParOf" srcId="{126C9E52-02D7-4281-8C5B-68B8CE4C1CB5}" destId="{86DFA194-C305-4730-9B8E-6B73D04A98A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29B171-4E1B-45E8-8B2B-BF324257D5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a-DK"/>
        </a:p>
      </dgm:t>
    </dgm:pt>
    <dgm:pt modelId="{517397CF-D5B5-4FF3-83F4-268F38081BE5}">
      <dgm:prSet custT="1"/>
      <dgm:spPr/>
      <dgm:t>
        <a:bodyPr/>
        <a:lstStyle/>
        <a:p>
          <a:pPr rtl="0"/>
          <a:r>
            <a:rPr lang="da-DK" sz="1400" b="1" dirty="0" smtClean="0"/>
            <a:t>Bilag 6.1 </a:t>
          </a:r>
          <a:r>
            <a:rPr lang="da-DK" sz="1400" dirty="0" smtClean="0"/>
            <a:t>Notat af 30. august 2017 fra Horten vedrørende Observatører i Forsyning Helsingør</a:t>
          </a:r>
          <a:endParaRPr lang="da-DK" sz="1400" dirty="0"/>
        </a:p>
      </dgm:t>
    </dgm:pt>
    <dgm:pt modelId="{5BB369B3-7F5A-4661-A2FA-79DE81A0B186}" type="parTrans" cxnId="{87741C85-B4A4-45A9-9888-3D085F981C56}">
      <dgm:prSet/>
      <dgm:spPr/>
      <dgm:t>
        <a:bodyPr/>
        <a:lstStyle/>
        <a:p>
          <a:endParaRPr lang="da-DK"/>
        </a:p>
      </dgm:t>
    </dgm:pt>
    <dgm:pt modelId="{52638B33-1BF9-4533-BACA-6C3AB2314A2C}" type="sibTrans" cxnId="{87741C85-B4A4-45A9-9888-3D085F981C56}">
      <dgm:prSet/>
      <dgm:spPr/>
      <dgm:t>
        <a:bodyPr/>
        <a:lstStyle/>
        <a:p>
          <a:endParaRPr lang="da-DK"/>
        </a:p>
      </dgm:t>
    </dgm:pt>
    <dgm:pt modelId="{9C61F628-4EF0-48E8-93FF-97BC919150C6}" type="pres">
      <dgm:prSet presAssocID="{7029B171-4E1B-45E8-8B2B-BF324257D5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091E7BF8-0C63-4F1F-9DE4-99461BC3B224}" type="pres">
      <dgm:prSet presAssocID="{517397CF-D5B5-4FF3-83F4-268F38081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9968A20-C270-45AA-B0C1-93072D06A27F}" type="presOf" srcId="{7029B171-4E1B-45E8-8B2B-BF324257D591}" destId="{9C61F628-4EF0-48E8-93FF-97BC919150C6}" srcOrd="0" destOrd="0" presId="urn:microsoft.com/office/officeart/2005/8/layout/vList2"/>
    <dgm:cxn modelId="{1A3A18FD-937E-4B25-837A-CECB7E2BCEDD}" type="presOf" srcId="{517397CF-D5B5-4FF3-83F4-268F38081BE5}" destId="{091E7BF8-0C63-4F1F-9DE4-99461BC3B224}" srcOrd="0" destOrd="0" presId="urn:microsoft.com/office/officeart/2005/8/layout/vList2"/>
    <dgm:cxn modelId="{87741C85-B4A4-45A9-9888-3D085F981C56}" srcId="{7029B171-4E1B-45E8-8B2B-BF324257D591}" destId="{517397CF-D5B5-4FF3-83F4-268F38081BE5}" srcOrd="0" destOrd="0" parTransId="{5BB369B3-7F5A-4661-A2FA-79DE81A0B186}" sibTransId="{52638B33-1BF9-4533-BACA-6C3AB2314A2C}"/>
    <dgm:cxn modelId="{028D4197-5B58-4965-8736-6324EDDC98D6}" type="presParOf" srcId="{9C61F628-4EF0-48E8-93FF-97BC919150C6}" destId="{091E7BF8-0C63-4F1F-9DE4-99461BC3B2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3F1EAD-3EEA-49ED-96AB-E17DCA33880B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DAC89F3-7EAC-43FF-9544-ABC1BF98B3F8}">
      <dgm:prSet phldrT="[Tekst]"/>
      <dgm:spPr/>
      <dgm:t>
        <a:bodyPr/>
        <a:lstStyle/>
        <a:p>
          <a:r>
            <a:rPr lang="da-DK" dirty="0" smtClean="0"/>
            <a:t>Nuværende model</a:t>
          </a:r>
          <a:endParaRPr lang="da-DK" dirty="0"/>
        </a:p>
      </dgm:t>
    </dgm:pt>
    <dgm:pt modelId="{C69FCD0B-FDEF-4D79-8891-B1759738F141}" type="parTrans" cxnId="{F8E6A3C3-CDBB-4790-ABB1-36CD31B1BB8F}">
      <dgm:prSet/>
      <dgm:spPr/>
      <dgm:t>
        <a:bodyPr/>
        <a:lstStyle/>
        <a:p>
          <a:endParaRPr lang="da-DK"/>
        </a:p>
      </dgm:t>
    </dgm:pt>
    <dgm:pt modelId="{A0D17E66-8EB7-4C87-9D10-1B9B8B12FD61}" type="sibTrans" cxnId="{F8E6A3C3-CDBB-4790-ABB1-36CD31B1BB8F}">
      <dgm:prSet/>
      <dgm:spPr/>
      <dgm:t>
        <a:bodyPr/>
        <a:lstStyle/>
        <a:p>
          <a:endParaRPr lang="da-DK"/>
        </a:p>
      </dgm:t>
    </dgm:pt>
    <dgm:pt modelId="{5CE47D1B-614C-4AF0-9799-F3BBE1DEA577}">
      <dgm:prSet phldrT="[Tekst]"/>
      <dgm:spPr/>
      <dgm:t>
        <a:bodyPr/>
        <a:lstStyle/>
        <a:p>
          <a:r>
            <a:rPr lang="da-DK" dirty="0" smtClean="0"/>
            <a:t>5-8 GF-valgte medlemmer, jf. vedtægterne.</a:t>
          </a:r>
          <a:endParaRPr lang="da-DK" dirty="0"/>
        </a:p>
      </dgm:t>
    </dgm:pt>
    <dgm:pt modelId="{1BF6A329-9E74-4D0E-AD74-00AD13D76296}" type="parTrans" cxnId="{738C0435-89A7-4860-99AA-17AB5E71EAA4}">
      <dgm:prSet/>
      <dgm:spPr/>
      <dgm:t>
        <a:bodyPr/>
        <a:lstStyle/>
        <a:p>
          <a:endParaRPr lang="da-DK"/>
        </a:p>
      </dgm:t>
    </dgm:pt>
    <dgm:pt modelId="{DC6C8C81-4B14-4AFB-8439-9F07DA65317A}" type="sibTrans" cxnId="{738C0435-89A7-4860-99AA-17AB5E71EAA4}">
      <dgm:prSet/>
      <dgm:spPr/>
      <dgm:t>
        <a:bodyPr/>
        <a:lstStyle/>
        <a:p>
          <a:endParaRPr lang="da-DK"/>
        </a:p>
      </dgm:t>
    </dgm:pt>
    <dgm:pt modelId="{7AD7BB23-BC98-42F1-81C4-C06F852FA554}">
      <dgm:prSet phldrT="[Tekst]"/>
      <dgm:spPr/>
      <dgm:t>
        <a:bodyPr/>
        <a:lstStyle/>
        <a:p>
          <a:r>
            <a:rPr lang="da-DK" dirty="0" smtClean="0"/>
            <a:t>Fuldt repræsenteret i alle selskaber</a:t>
          </a:r>
          <a:endParaRPr lang="da-DK" dirty="0"/>
        </a:p>
      </dgm:t>
    </dgm:pt>
    <dgm:pt modelId="{22CED432-24CD-4680-9DE8-483491FB110C}" type="parTrans" cxnId="{552FC53C-F44C-4EEC-8A9F-EB82C1115C1A}">
      <dgm:prSet/>
      <dgm:spPr/>
      <dgm:t>
        <a:bodyPr/>
        <a:lstStyle/>
        <a:p>
          <a:endParaRPr lang="da-DK"/>
        </a:p>
      </dgm:t>
    </dgm:pt>
    <dgm:pt modelId="{7192C78A-8F41-4A7D-A08C-01620371B415}" type="sibTrans" cxnId="{552FC53C-F44C-4EEC-8A9F-EB82C1115C1A}">
      <dgm:prSet/>
      <dgm:spPr/>
      <dgm:t>
        <a:bodyPr/>
        <a:lstStyle/>
        <a:p>
          <a:endParaRPr lang="da-DK"/>
        </a:p>
      </dgm:t>
    </dgm:pt>
    <dgm:pt modelId="{21D2AD4E-3B9D-4D30-BAA5-A3C4F855A2B6}">
      <dgm:prSet phldrT="[Tekst]"/>
      <dgm:spPr/>
      <dgm:t>
        <a:bodyPr/>
        <a:lstStyle/>
        <a:p>
          <a:r>
            <a:rPr lang="da-DK" dirty="0" smtClean="0"/>
            <a:t>Da det forudsættes, at ejer (HK) ikke ønsker at være i mindretal, vil to yderligere forbrugerrepræsentanter medføre:</a:t>
          </a:r>
          <a:endParaRPr lang="da-DK" dirty="0"/>
        </a:p>
      </dgm:t>
    </dgm:pt>
    <dgm:pt modelId="{200EA016-FBED-4AFF-A63A-C13DA8AA78E2}" type="parTrans" cxnId="{6258840E-9021-4AB4-B410-3A943A283A3F}">
      <dgm:prSet/>
      <dgm:spPr/>
      <dgm:t>
        <a:bodyPr/>
        <a:lstStyle/>
        <a:p>
          <a:endParaRPr lang="da-DK"/>
        </a:p>
      </dgm:t>
    </dgm:pt>
    <dgm:pt modelId="{8E37C024-B371-465F-95D5-648D3F851651}" type="sibTrans" cxnId="{6258840E-9021-4AB4-B410-3A943A283A3F}">
      <dgm:prSet/>
      <dgm:spPr/>
      <dgm:t>
        <a:bodyPr/>
        <a:lstStyle/>
        <a:p>
          <a:endParaRPr lang="da-DK"/>
        </a:p>
      </dgm:t>
    </dgm:pt>
    <dgm:pt modelId="{A77877BF-AE07-49DE-A527-E25426D0EC4C}">
      <dgm:prSet phldrT="[Tekst]"/>
      <dgm:spPr/>
      <dgm:t>
        <a:bodyPr/>
        <a:lstStyle/>
        <a:p>
          <a:r>
            <a:rPr lang="da-DK" dirty="0" err="1" smtClean="0"/>
            <a:t>Observatør-status</a:t>
          </a:r>
          <a:endParaRPr lang="da-DK" dirty="0"/>
        </a:p>
      </dgm:t>
    </dgm:pt>
    <dgm:pt modelId="{132AEAE2-5B56-4BF2-9CC6-EDBA3B424ED8}" type="parTrans" cxnId="{76751BD2-1BFB-4A3B-A8BE-8B2C03CBEB2E}">
      <dgm:prSet/>
      <dgm:spPr/>
      <dgm:t>
        <a:bodyPr/>
        <a:lstStyle/>
        <a:p>
          <a:endParaRPr lang="da-DK"/>
        </a:p>
      </dgm:t>
    </dgm:pt>
    <dgm:pt modelId="{DB633AFB-D57C-416C-8D58-ACDBD0CD4A14}" type="sibTrans" cxnId="{76751BD2-1BFB-4A3B-A8BE-8B2C03CBEB2E}">
      <dgm:prSet/>
      <dgm:spPr/>
      <dgm:t>
        <a:bodyPr/>
        <a:lstStyle/>
        <a:p>
          <a:endParaRPr lang="da-DK"/>
        </a:p>
      </dgm:t>
    </dgm:pt>
    <dgm:pt modelId="{90D6DFCE-9F6F-42F5-A40F-D55AA624CEC7}">
      <dgm:prSet phldrT="[Tekst]"/>
      <dgm:spPr/>
      <dgm:t>
        <a:bodyPr/>
        <a:lstStyle/>
        <a:p>
          <a:r>
            <a:rPr lang="da-DK" dirty="0" err="1" smtClean="0"/>
            <a:t>Udg.pkt</a:t>
          </a:r>
          <a:r>
            <a:rPr lang="da-DK" dirty="0" smtClean="0"/>
            <a:t>. i Selskabsloven, at det alene er </a:t>
          </a:r>
          <a:r>
            <a:rPr lang="da-DK" dirty="0" err="1" smtClean="0"/>
            <a:t>best.medl</a:t>
          </a:r>
          <a:r>
            <a:rPr lang="da-DK" dirty="0" smtClean="0"/>
            <a:t>., der kan deltage i </a:t>
          </a:r>
          <a:r>
            <a:rPr lang="da-DK" dirty="0" err="1" smtClean="0"/>
            <a:t>best.møder</a:t>
          </a:r>
          <a:r>
            <a:rPr lang="da-DK" dirty="0" smtClean="0"/>
            <a:t>.</a:t>
          </a:r>
          <a:endParaRPr lang="da-DK" dirty="0"/>
        </a:p>
      </dgm:t>
    </dgm:pt>
    <dgm:pt modelId="{21DBC8B7-A69F-4E4E-8A09-F0DB8AA77FF8}" type="parTrans" cxnId="{9BA2D6BA-8D49-4773-9207-D01527E1640A}">
      <dgm:prSet/>
      <dgm:spPr/>
      <dgm:t>
        <a:bodyPr/>
        <a:lstStyle/>
        <a:p>
          <a:endParaRPr lang="da-DK"/>
        </a:p>
      </dgm:t>
    </dgm:pt>
    <dgm:pt modelId="{C8BF1386-99AD-4B6A-94E0-92F61ACCC5A6}" type="sibTrans" cxnId="{9BA2D6BA-8D49-4773-9207-D01527E1640A}">
      <dgm:prSet/>
      <dgm:spPr/>
      <dgm:t>
        <a:bodyPr/>
        <a:lstStyle/>
        <a:p>
          <a:endParaRPr lang="da-DK"/>
        </a:p>
      </dgm:t>
    </dgm:pt>
    <dgm:pt modelId="{C7D335DF-223D-42F5-9D62-6177D3C2C1C7}">
      <dgm:prSet phldrT="[Tekst]"/>
      <dgm:spPr/>
      <dgm:t>
        <a:bodyPr/>
        <a:lstStyle/>
        <a:p>
          <a:r>
            <a:rPr lang="da-DK" dirty="0" smtClean="0"/>
            <a:t>Lovpligtigt direkte valg af forbrugerrepræsentanter i vand/spildevandsselskaber.</a:t>
          </a:r>
          <a:endParaRPr lang="da-DK" dirty="0"/>
        </a:p>
      </dgm:t>
    </dgm:pt>
    <dgm:pt modelId="{D65A2F26-58E3-4BC1-9FD9-D6738FE415FE}" type="parTrans" cxnId="{B73AA80D-2840-4C2A-AA02-6AF4DC75D1BC}">
      <dgm:prSet/>
      <dgm:spPr/>
      <dgm:t>
        <a:bodyPr/>
        <a:lstStyle/>
        <a:p>
          <a:endParaRPr lang="da-DK"/>
        </a:p>
      </dgm:t>
    </dgm:pt>
    <dgm:pt modelId="{1173F0F5-2176-479B-9F79-0348D219DE3A}" type="sibTrans" cxnId="{B73AA80D-2840-4C2A-AA02-6AF4DC75D1BC}">
      <dgm:prSet/>
      <dgm:spPr/>
      <dgm:t>
        <a:bodyPr/>
        <a:lstStyle/>
        <a:p>
          <a:endParaRPr lang="da-DK"/>
        </a:p>
      </dgm:t>
    </dgm:pt>
    <dgm:pt modelId="{0A6B0C0E-91F2-461A-92E7-64E5EB7178F4}">
      <dgm:prSet phldrT="[Tekst]"/>
      <dgm:spPr/>
      <dgm:t>
        <a:bodyPr/>
        <a:lstStyle/>
        <a:p>
          <a:r>
            <a:rPr lang="da-DK" dirty="0" smtClean="0"/>
            <a:t>Lovpligtig krav om forbrugerrepræsentation i </a:t>
          </a:r>
          <a:r>
            <a:rPr lang="da-DK" dirty="0" err="1" smtClean="0"/>
            <a:t>elnet</a:t>
          </a:r>
          <a:r>
            <a:rPr lang="da-DK" dirty="0" smtClean="0"/>
            <a:t>- og varmeforsynings-selskaber sker via folkevalgte byrådsmedlemmer.</a:t>
          </a:r>
          <a:endParaRPr lang="da-DK" dirty="0"/>
        </a:p>
      </dgm:t>
    </dgm:pt>
    <dgm:pt modelId="{356E5C18-53F8-4FB8-B008-A50CD6CC87CD}" type="parTrans" cxnId="{EEFF3BA7-4ED5-4FAE-BC33-13788338F3BE}">
      <dgm:prSet/>
      <dgm:spPr/>
      <dgm:t>
        <a:bodyPr/>
        <a:lstStyle/>
        <a:p>
          <a:endParaRPr lang="da-DK"/>
        </a:p>
      </dgm:t>
    </dgm:pt>
    <dgm:pt modelId="{DA6F9FA4-27FE-4BD6-BF61-A69110C9C27B}" type="sibTrans" cxnId="{EEFF3BA7-4ED5-4FAE-BC33-13788338F3BE}">
      <dgm:prSet/>
      <dgm:spPr/>
      <dgm:t>
        <a:bodyPr/>
        <a:lstStyle/>
        <a:p>
          <a:endParaRPr lang="da-DK"/>
        </a:p>
      </dgm:t>
    </dgm:pt>
    <dgm:pt modelId="{295351E7-E705-4755-9863-1160823029E9}">
      <dgm:prSet phldrT="[Tekst]"/>
      <dgm:spPr/>
      <dgm:t>
        <a:bodyPr/>
        <a:lstStyle/>
        <a:p>
          <a:r>
            <a:rPr lang="da-DK" dirty="0" smtClean="0"/>
            <a:t>2 ekstra </a:t>
          </a:r>
          <a:r>
            <a:rPr lang="da-DK" dirty="0" err="1" smtClean="0"/>
            <a:t>byrådsmedl</a:t>
          </a:r>
          <a:r>
            <a:rPr lang="da-DK" dirty="0" smtClean="0"/>
            <a:t>. </a:t>
          </a:r>
          <a:endParaRPr lang="da-DK" dirty="0"/>
        </a:p>
      </dgm:t>
    </dgm:pt>
    <dgm:pt modelId="{1EFA3CD3-0BF6-4648-99DE-75027053C474}" type="parTrans" cxnId="{60F9CE6B-E630-4F8E-919A-87D64C889461}">
      <dgm:prSet/>
      <dgm:spPr/>
      <dgm:t>
        <a:bodyPr/>
        <a:lstStyle/>
        <a:p>
          <a:endParaRPr lang="da-DK"/>
        </a:p>
      </dgm:t>
    </dgm:pt>
    <dgm:pt modelId="{C8B8256A-147A-4162-8568-A8B4087E5E8C}" type="sibTrans" cxnId="{60F9CE6B-E630-4F8E-919A-87D64C889461}">
      <dgm:prSet/>
      <dgm:spPr/>
      <dgm:t>
        <a:bodyPr/>
        <a:lstStyle/>
        <a:p>
          <a:endParaRPr lang="da-DK"/>
        </a:p>
      </dgm:t>
    </dgm:pt>
    <dgm:pt modelId="{3BCC3196-9C05-40D9-AE69-74532444E07C}">
      <dgm:prSet phldrT="[Tekst]"/>
      <dgm:spPr/>
      <dgm:t>
        <a:bodyPr/>
        <a:lstStyle/>
        <a:p>
          <a:r>
            <a:rPr lang="da-DK" dirty="0" smtClean="0"/>
            <a:t>Kræver vedtægtsændring at ændre på nuværende set-up via generalforsamlingsbeslutning.</a:t>
          </a:r>
          <a:endParaRPr lang="da-DK" dirty="0"/>
        </a:p>
      </dgm:t>
    </dgm:pt>
    <dgm:pt modelId="{7B5F8E74-9639-4B36-8DB1-D80CD6728358}" type="parTrans" cxnId="{CBB6F888-2821-4967-A43A-1388F5E87332}">
      <dgm:prSet/>
      <dgm:spPr/>
      <dgm:t>
        <a:bodyPr/>
        <a:lstStyle/>
        <a:p>
          <a:endParaRPr lang="da-DK"/>
        </a:p>
      </dgm:t>
    </dgm:pt>
    <dgm:pt modelId="{16D198C3-E19F-48C3-A500-3AFA7D325678}" type="sibTrans" cxnId="{CBB6F888-2821-4967-A43A-1388F5E87332}">
      <dgm:prSet/>
      <dgm:spPr/>
      <dgm:t>
        <a:bodyPr/>
        <a:lstStyle/>
        <a:p>
          <a:endParaRPr lang="da-DK"/>
        </a:p>
      </dgm:t>
    </dgm:pt>
    <dgm:pt modelId="{D357EB35-1125-4A1E-808D-E744D2C13163}">
      <dgm:prSet phldrT="[Tekst]"/>
      <dgm:spPr/>
      <dgm:t>
        <a:bodyPr/>
        <a:lstStyle/>
        <a:p>
          <a:r>
            <a:rPr lang="da-DK" dirty="0" smtClean="0"/>
            <a:t>Skal endvidere afgøres, hvorvidt valg skal ske ved direkte forbrugervalg eller GF-udpegning.</a:t>
          </a:r>
          <a:endParaRPr lang="da-DK" dirty="0"/>
        </a:p>
      </dgm:t>
    </dgm:pt>
    <dgm:pt modelId="{B56177E3-CC85-4F7C-813B-642C0F3D998A}" type="parTrans" cxnId="{F301EA29-69C5-47C0-B7AE-B91590F219D8}">
      <dgm:prSet/>
      <dgm:spPr/>
      <dgm:t>
        <a:bodyPr/>
        <a:lstStyle/>
        <a:p>
          <a:endParaRPr lang="da-DK"/>
        </a:p>
      </dgm:t>
    </dgm:pt>
    <dgm:pt modelId="{33B5B38D-853D-4B3E-9A68-B8D502891032}" type="sibTrans" cxnId="{F301EA29-69C5-47C0-B7AE-B91590F219D8}">
      <dgm:prSet/>
      <dgm:spPr/>
      <dgm:t>
        <a:bodyPr/>
        <a:lstStyle/>
        <a:p>
          <a:endParaRPr lang="da-DK"/>
        </a:p>
      </dgm:t>
    </dgm:pt>
    <dgm:pt modelId="{94944A5C-C137-4D3A-83FF-8F6850A205C1}">
      <dgm:prSet phldrT="[Tekst]"/>
      <dgm:spPr/>
      <dgm:t>
        <a:bodyPr/>
        <a:lstStyle/>
        <a:p>
          <a:r>
            <a:rPr lang="da-DK" dirty="0" smtClean="0"/>
            <a:t>Observatører kan indkaldes på ad hoc basis – </a:t>
          </a:r>
          <a:r>
            <a:rPr lang="da-DK" b="1" dirty="0" smtClean="0"/>
            <a:t>kræver konkret vurdering</a:t>
          </a:r>
          <a:r>
            <a:rPr lang="da-DK" b="0" dirty="0" smtClean="0"/>
            <a:t>, jf. Horten.</a:t>
          </a:r>
          <a:endParaRPr lang="da-DK" b="0" dirty="0"/>
        </a:p>
      </dgm:t>
    </dgm:pt>
    <dgm:pt modelId="{3846984A-1CDE-477B-9904-A43A20BE7992}" type="parTrans" cxnId="{F011AE13-C35B-494D-BCFD-487E553302D1}">
      <dgm:prSet/>
      <dgm:spPr/>
      <dgm:t>
        <a:bodyPr/>
        <a:lstStyle/>
        <a:p>
          <a:endParaRPr lang="da-DK"/>
        </a:p>
      </dgm:t>
    </dgm:pt>
    <dgm:pt modelId="{825AAE02-B9CD-4621-9471-6DA84583EF10}" type="sibTrans" cxnId="{F011AE13-C35B-494D-BCFD-487E553302D1}">
      <dgm:prSet/>
      <dgm:spPr/>
      <dgm:t>
        <a:bodyPr/>
        <a:lstStyle/>
        <a:p>
          <a:endParaRPr lang="da-DK"/>
        </a:p>
      </dgm:t>
    </dgm:pt>
    <dgm:pt modelId="{9B6200F8-9116-47B8-89E2-016F3308227C}">
      <dgm:prSet phldrT="[Tekst]"/>
      <dgm:spPr/>
      <dgm:t>
        <a:bodyPr/>
        <a:lstStyle/>
        <a:p>
          <a:r>
            <a:rPr lang="da-DK" dirty="0" smtClean="0"/>
            <a:t>Observatører er ikke omfattet af tavshedspligt.</a:t>
          </a:r>
          <a:endParaRPr lang="da-DK" dirty="0"/>
        </a:p>
      </dgm:t>
    </dgm:pt>
    <dgm:pt modelId="{D0DCEBC1-156B-47E2-B4C9-B02532CB412A}" type="parTrans" cxnId="{BB9CC93B-A6E7-43A8-BCFE-F04BED37628E}">
      <dgm:prSet/>
      <dgm:spPr/>
      <dgm:t>
        <a:bodyPr/>
        <a:lstStyle/>
        <a:p>
          <a:endParaRPr lang="da-DK"/>
        </a:p>
      </dgm:t>
    </dgm:pt>
    <dgm:pt modelId="{4C90916C-3673-4D9C-8239-5AAA53E53D9E}" type="sibTrans" cxnId="{BB9CC93B-A6E7-43A8-BCFE-F04BED37628E}">
      <dgm:prSet/>
      <dgm:spPr/>
      <dgm:t>
        <a:bodyPr/>
        <a:lstStyle/>
        <a:p>
          <a:endParaRPr lang="da-DK"/>
        </a:p>
      </dgm:t>
    </dgm:pt>
    <dgm:pt modelId="{01D9B95F-FE52-4C15-B44E-2D274B88B50D}">
      <dgm:prSet phldrT="[Tekst]"/>
      <dgm:spPr/>
      <dgm:t>
        <a:bodyPr/>
        <a:lstStyle/>
        <a:p>
          <a:r>
            <a:rPr lang="da-DK" dirty="0" smtClean="0"/>
            <a:t>Interne dokumenter mister sin karakter ved deling til observatører.</a:t>
          </a:r>
          <a:endParaRPr lang="da-DK" dirty="0"/>
        </a:p>
      </dgm:t>
    </dgm:pt>
    <dgm:pt modelId="{5D928AF6-20BD-4811-9212-C9A809AE55B7}" type="parTrans" cxnId="{B110CFB1-2F7C-4723-9A1B-3CCB67BC92B4}">
      <dgm:prSet/>
      <dgm:spPr/>
      <dgm:t>
        <a:bodyPr/>
        <a:lstStyle/>
        <a:p>
          <a:endParaRPr lang="da-DK"/>
        </a:p>
      </dgm:t>
    </dgm:pt>
    <dgm:pt modelId="{023ADCEE-440D-4396-A0F0-56E5ACBECE10}" type="sibTrans" cxnId="{B110CFB1-2F7C-4723-9A1B-3CCB67BC92B4}">
      <dgm:prSet/>
      <dgm:spPr/>
      <dgm:t>
        <a:bodyPr/>
        <a:lstStyle/>
        <a:p>
          <a:endParaRPr lang="da-DK"/>
        </a:p>
      </dgm:t>
    </dgm:pt>
    <dgm:pt modelId="{322C7913-050D-4B2D-8D0A-0696735D4E3C}">
      <dgm:prSet phldrT="[Tekst]"/>
      <dgm:spPr/>
      <dgm:t>
        <a:bodyPr/>
        <a:lstStyle/>
        <a:p>
          <a:r>
            <a:rPr lang="da-DK" dirty="0" smtClean="0"/>
            <a:t>2 ekstra </a:t>
          </a:r>
          <a:r>
            <a:rPr lang="da-DK" dirty="0" err="1" smtClean="0"/>
            <a:t>medarb.repr</a:t>
          </a:r>
          <a:r>
            <a:rPr lang="da-DK" dirty="0" smtClean="0"/>
            <a:t>.</a:t>
          </a:r>
          <a:endParaRPr lang="da-DK" dirty="0"/>
        </a:p>
      </dgm:t>
    </dgm:pt>
    <dgm:pt modelId="{D5EADBE1-9C03-4003-90F0-F8BCA97589BF}" type="parTrans" cxnId="{99D172C3-A260-496C-9B0C-6EF56F59156C}">
      <dgm:prSet/>
      <dgm:spPr/>
      <dgm:t>
        <a:bodyPr/>
        <a:lstStyle/>
        <a:p>
          <a:endParaRPr lang="da-DK"/>
        </a:p>
      </dgm:t>
    </dgm:pt>
    <dgm:pt modelId="{D8816EDD-4DAA-41EA-9D76-4CB9C48C9A9A}" type="sibTrans" cxnId="{99D172C3-A260-496C-9B0C-6EF56F59156C}">
      <dgm:prSet/>
      <dgm:spPr/>
      <dgm:t>
        <a:bodyPr/>
        <a:lstStyle/>
        <a:p>
          <a:endParaRPr lang="da-DK"/>
        </a:p>
      </dgm:t>
    </dgm:pt>
    <dgm:pt modelId="{F7C1CD59-186C-4F3C-8689-C77C728949C3}">
      <dgm:prSet phldrT="[Tekst]"/>
      <dgm:spPr/>
      <dgm:t>
        <a:bodyPr/>
        <a:lstStyle/>
        <a:p>
          <a:r>
            <a:rPr lang="da-DK" dirty="0" smtClean="0"/>
            <a:t>Permanent observatør status ikke er lovligt, jf. Horten.</a:t>
          </a:r>
          <a:endParaRPr lang="da-DK" dirty="0"/>
        </a:p>
      </dgm:t>
    </dgm:pt>
    <dgm:pt modelId="{50D045CC-B328-4746-829A-41930F47429B}" type="parTrans" cxnId="{EC05655C-A24F-4537-A506-B3E84E0FB409}">
      <dgm:prSet/>
      <dgm:spPr/>
      <dgm:t>
        <a:bodyPr/>
        <a:lstStyle/>
        <a:p>
          <a:endParaRPr lang="da-DK"/>
        </a:p>
      </dgm:t>
    </dgm:pt>
    <dgm:pt modelId="{E324964E-117D-49CE-A08A-88785C5C183C}" type="sibTrans" cxnId="{EC05655C-A24F-4537-A506-B3E84E0FB409}">
      <dgm:prSet/>
      <dgm:spPr/>
      <dgm:t>
        <a:bodyPr/>
        <a:lstStyle/>
        <a:p>
          <a:endParaRPr lang="da-DK"/>
        </a:p>
      </dgm:t>
    </dgm:pt>
    <dgm:pt modelId="{887C6AFA-B055-4351-9403-F37A5E659F72}">
      <dgm:prSet phldrT="[Tekst]"/>
      <dgm:spPr/>
      <dgm:t>
        <a:bodyPr/>
        <a:lstStyle/>
        <a:p>
          <a:r>
            <a:rPr lang="da-DK" dirty="0" smtClean="0"/>
            <a:t>Der er enkelte forsyningsselskaber, der benytter observatør-rollen.</a:t>
          </a:r>
          <a:endParaRPr lang="da-DK" dirty="0"/>
        </a:p>
      </dgm:t>
    </dgm:pt>
    <dgm:pt modelId="{2AE84F44-629E-4EC4-99DA-B8BAE5FC3FE5}" type="parTrans" cxnId="{08642C0B-B569-4027-88F9-E7067679CFD3}">
      <dgm:prSet/>
      <dgm:spPr/>
    </dgm:pt>
    <dgm:pt modelId="{E0AC160F-D42B-4194-B9BC-05721D2A603A}" type="sibTrans" cxnId="{08642C0B-B569-4027-88F9-E7067679CFD3}">
      <dgm:prSet/>
      <dgm:spPr/>
    </dgm:pt>
    <dgm:pt modelId="{CCAF7125-B850-4EDA-8CE6-79FCD3519BDB}" type="pres">
      <dgm:prSet presAssocID="{513F1EAD-3EEA-49ED-96AB-E17DCA3388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EE0ED4C-8AFA-4A0C-B9C6-C2E3514E7E81}" type="pres">
      <dgm:prSet presAssocID="{CDAC89F3-7EAC-43FF-9544-ABC1BF98B3F8}" presName="composite" presStyleCnt="0"/>
      <dgm:spPr/>
      <dgm:t>
        <a:bodyPr/>
        <a:lstStyle/>
        <a:p>
          <a:endParaRPr lang="da-DK"/>
        </a:p>
      </dgm:t>
    </dgm:pt>
    <dgm:pt modelId="{F07E2EED-1190-40BC-AB6A-C2A6F859A123}" type="pres">
      <dgm:prSet presAssocID="{CDAC89F3-7EAC-43FF-9544-ABC1BF98B3F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40E4916-EA14-444C-8F89-7B54F58D4246}" type="pres">
      <dgm:prSet presAssocID="{CDAC89F3-7EAC-43FF-9544-ABC1BF98B3F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CD868FA-45C6-4819-B231-881D27B53779}" type="pres">
      <dgm:prSet presAssocID="{A0D17E66-8EB7-4C87-9D10-1B9B8B12FD61}" presName="space" presStyleCnt="0"/>
      <dgm:spPr/>
      <dgm:t>
        <a:bodyPr/>
        <a:lstStyle/>
        <a:p>
          <a:endParaRPr lang="da-DK"/>
        </a:p>
      </dgm:t>
    </dgm:pt>
    <dgm:pt modelId="{2EE638DF-5210-449F-94C5-5C55C6D35DDC}" type="pres">
      <dgm:prSet presAssocID="{7AD7BB23-BC98-42F1-81C4-C06F852FA554}" presName="composite" presStyleCnt="0"/>
      <dgm:spPr/>
      <dgm:t>
        <a:bodyPr/>
        <a:lstStyle/>
        <a:p>
          <a:endParaRPr lang="da-DK"/>
        </a:p>
      </dgm:t>
    </dgm:pt>
    <dgm:pt modelId="{511D2539-45F1-4F48-98A8-F49F08212B63}" type="pres">
      <dgm:prSet presAssocID="{7AD7BB23-BC98-42F1-81C4-C06F852FA5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BEF7AEF-6E22-403D-BE11-8C93BB422D4C}" type="pres">
      <dgm:prSet presAssocID="{7AD7BB23-BC98-42F1-81C4-C06F852FA5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3E445DB-279F-4A22-B4A3-A516A667F547}" type="pres">
      <dgm:prSet presAssocID="{7192C78A-8F41-4A7D-A08C-01620371B415}" presName="space" presStyleCnt="0"/>
      <dgm:spPr/>
      <dgm:t>
        <a:bodyPr/>
        <a:lstStyle/>
        <a:p>
          <a:endParaRPr lang="da-DK"/>
        </a:p>
      </dgm:t>
    </dgm:pt>
    <dgm:pt modelId="{48A5A90F-E0AC-432F-BD97-2F092E7D018A}" type="pres">
      <dgm:prSet presAssocID="{A77877BF-AE07-49DE-A527-E25426D0EC4C}" presName="composite" presStyleCnt="0"/>
      <dgm:spPr/>
      <dgm:t>
        <a:bodyPr/>
        <a:lstStyle/>
        <a:p>
          <a:endParaRPr lang="da-DK"/>
        </a:p>
      </dgm:t>
    </dgm:pt>
    <dgm:pt modelId="{E68C33C4-9FAF-4D88-821E-FCA8CC36FCD0}" type="pres">
      <dgm:prSet presAssocID="{A77877BF-AE07-49DE-A527-E25426D0EC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801D2F-6303-400B-929C-B3ECC6D925A7}" type="pres">
      <dgm:prSet presAssocID="{A77877BF-AE07-49DE-A527-E25426D0EC4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2AD6242-D58A-449C-8230-85DBBEFFA6D5}" type="presOf" srcId="{0A6B0C0E-91F2-461A-92E7-64E5EB7178F4}" destId="{240E4916-EA14-444C-8F89-7B54F58D4246}" srcOrd="0" destOrd="2" presId="urn:microsoft.com/office/officeart/2005/8/layout/hList1"/>
    <dgm:cxn modelId="{738C0435-89A7-4860-99AA-17AB5E71EAA4}" srcId="{CDAC89F3-7EAC-43FF-9544-ABC1BF98B3F8}" destId="{5CE47D1B-614C-4AF0-9799-F3BBE1DEA577}" srcOrd="0" destOrd="0" parTransId="{1BF6A329-9E74-4D0E-AD74-00AD13D76296}" sibTransId="{DC6C8C81-4B14-4AFB-8439-9F07DA65317A}"/>
    <dgm:cxn modelId="{B52D0C03-38C3-4CDF-9DF9-7F991441E4B3}" type="presOf" srcId="{94944A5C-C137-4D3A-83FF-8F6850A205C1}" destId="{05801D2F-6303-400B-929C-B3ECC6D925A7}" srcOrd="0" destOrd="1" presId="urn:microsoft.com/office/officeart/2005/8/layout/hList1"/>
    <dgm:cxn modelId="{FB251461-6BE6-4B2A-96C3-138400A4D382}" type="presOf" srcId="{C7D335DF-223D-42F5-9D62-6177D3C2C1C7}" destId="{240E4916-EA14-444C-8F89-7B54F58D4246}" srcOrd="0" destOrd="1" presId="urn:microsoft.com/office/officeart/2005/8/layout/hList1"/>
    <dgm:cxn modelId="{B49B8735-D71B-4CC6-AEDD-B31A984D5A51}" type="presOf" srcId="{CDAC89F3-7EAC-43FF-9544-ABC1BF98B3F8}" destId="{F07E2EED-1190-40BC-AB6A-C2A6F859A123}" srcOrd="0" destOrd="0" presId="urn:microsoft.com/office/officeart/2005/8/layout/hList1"/>
    <dgm:cxn modelId="{B110CFB1-2F7C-4723-9A1B-3CCB67BC92B4}" srcId="{A77877BF-AE07-49DE-A527-E25426D0EC4C}" destId="{01D9B95F-FE52-4C15-B44E-2D274B88B50D}" srcOrd="4" destOrd="0" parTransId="{5D928AF6-20BD-4811-9212-C9A809AE55B7}" sibTransId="{023ADCEE-440D-4396-A0F0-56E5ACBECE10}"/>
    <dgm:cxn modelId="{60F9CE6B-E630-4F8E-919A-87D64C889461}" srcId="{21D2AD4E-3B9D-4D30-BAA5-A3C4F855A2B6}" destId="{295351E7-E705-4755-9863-1160823029E9}" srcOrd="0" destOrd="0" parTransId="{1EFA3CD3-0BF6-4648-99DE-75027053C474}" sibTransId="{C8B8256A-147A-4162-8568-A8B4087E5E8C}"/>
    <dgm:cxn modelId="{EEFF3BA7-4ED5-4FAE-BC33-13788338F3BE}" srcId="{CDAC89F3-7EAC-43FF-9544-ABC1BF98B3F8}" destId="{0A6B0C0E-91F2-461A-92E7-64E5EB7178F4}" srcOrd="2" destOrd="0" parTransId="{356E5C18-53F8-4FB8-B008-A50CD6CC87CD}" sibTransId="{DA6F9FA4-27FE-4BD6-BF61-A69110C9C27B}"/>
    <dgm:cxn modelId="{7BE67D1C-5C6E-4B7A-B537-7916DFEC0511}" type="presOf" srcId="{513F1EAD-3EEA-49ED-96AB-E17DCA33880B}" destId="{CCAF7125-B850-4EDA-8CE6-79FCD3519BDB}" srcOrd="0" destOrd="0" presId="urn:microsoft.com/office/officeart/2005/8/layout/hList1"/>
    <dgm:cxn modelId="{3CD2E887-D045-4F3F-A2CD-D02B98F7317E}" type="presOf" srcId="{7AD7BB23-BC98-42F1-81C4-C06F852FA554}" destId="{511D2539-45F1-4F48-98A8-F49F08212B63}" srcOrd="0" destOrd="0" presId="urn:microsoft.com/office/officeart/2005/8/layout/hList1"/>
    <dgm:cxn modelId="{4DC49D4C-5810-408D-8017-817CDCC22EE2}" type="presOf" srcId="{01D9B95F-FE52-4C15-B44E-2D274B88B50D}" destId="{05801D2F-6303-400B-929C-B3ECC6D925A7}" srcOrd="0" destOrd="4" presId="urn:microsoft.com/office/officeart/2005/8/layout/hList1"/>
    <dgm:cxn modelId="{CB5774FF-E84F-4B5D-B564-28AAA5AD12AF}" type="presOf" srcId="{295351E7-E705-4755-9863-1160823029E9}" destId="{0BEF7AEF-6E22-403D-BE11-8C93BB422D4C}" srcOrd="0" destOrd="1" presId="urn:microsoft.com/office/officeart/2005/8/layout/hList1"/>
    <dgm:cxn modelId="{80B2EA29-C2D0-4664-BADB-0784433BB34E}" type="presOf" srcId="{9B6200F8-9116-47B8-89E2-016F3308227C}" destId="{05801D2F-6303-400B-929C-B3ECC6D925A7}" srcOrd="0" destOrd="3" presId="urn:microsoft.com/office/officeart/2005/8/layout/hList1"/>
    <dgm:cxn modelId="{F011AE13-C35B-494D-BCFD-487E553302D1}" srcId="{A77877BF-AE07-49DE-A527-E25426D0EC4C}" destId="{94944A5C-C137-4D3A-83FF-8F6850A205C1}" srcOrd="1" destOrd="0" parTransId="{3846984A-1CDE-477B-9904-A43A20BE7992}" sibTransId="{825AAE02-B9CD-4621-9471-6DA84583EF10}"/>
    <dgm:cxn modelId="{EC05655C-A24F-4537-A506-B3E84E0FB409}" srcId="{A77877BF-AE07-49DE-A527-E25426D0EC4C}" destId="{F7C1CD59-186C-4F3C-8689-C77C728949C3}" srcOrd="2" destOrd="0" parTransId="{50D045CC-B328-4746-829A-41930F47429B}" sibTransId="{E324964E-117D-49CE-A08A-88785C5C183C}"/>
    <dgm:cxn modelId="{63F85BD7-6BE7-4EFD-A93F-5D3A5C46BD2A}" type="presOf" srcId="{A77877BF-AE07-49DE-A527-E25426D0EC4C}" destId="{E68C33C4-9FAF-4D88-821E-FCA8CC36FCD0}" srcOrd="0" destOrd="0" presId="urn:microsoft.com/office/officeart/2005/8/layout/hList1"/>
    <dgm:cxn modelId="{154E3D0A-2DC3-4F0F-BBA1-700E2D45EE8D}" type="presOf" srcId="{D357EB35-1125-4A1E-808D-E744D2C13163}" destId="{0BEF7AEF-6E22-403D-BE11-8C93BB422D4C}" srcOrd="0" destOrd="4" presId="urn:microsoft.com/office/officeart/2005/8/layout/hList1"/>
    <dgm:cxn modelId="{08642C0B-B569-4027-88F9-E7067679CFD3}" srcId="{A77877BF-AE07-49DE-A527-E25426D0EC4C}" destId="{887C6AFA-B055-4351-9403-F37A5E659F72}" srcOrd="5" destOrd="0" parTransId="{2AE84F44-629E-4EC4-99DA-B8BAE5FC3FE5}" sibTransId="{E0AC160F-D42B-4194-B9BC-05721D2A603A}"/>
    <dgm:cxn modelId="{43A3E704-FD01-4F5B-910F-F78E33EDEB38}" type="presOf" srcId="{90D6DFCE-9F6F-42F5-A40F-D55AA624CEC7}" destId="{05801D2F-6303-400B-929C-B3ECC6D925A7}" srcOrd="0" destOrd="0" presId="urn:microsoft.com/office/officeart/2005/8/layout/hList1"/>
    <dgm:cxn modelId="{552FC53C-F44C-4EEC-8A9F-EB82C1115C1A}" srcId="{513F1EAD-3EEA-49ED-96AB-E17DCA33880B}" destId="{7AD7BB23-BC98-42F1-81C4-C06F852FA554}" srcOrd="1" destOrd="0" parTransId="{22CED432-24CD-4680-9DE8-483491FB110C}" sibTransId="{7192C78A-8F41-4A7D-A08C-01620371B415}"/>
    <dgm:cxn modelId="{AB42EBC7-3C9B-4570-B1B7-2C0F640DC3CE}" type="presOf" srcId="{322C7913-050D-4B2D-8D0A-0696735D4E3C}" destId="{0BEF7AEF-6E22-403D-BE11-8C93BB422D4C}" srcOrd="0" destOrd="2" presId="urn:microsoft.com/office/officeart/2005/8/layout/hList1"/>
    <dgm:cxn modelId="{99D172C3-A260-496C-9B0C-6EF56F59156C}" srcId="{21D2AD4E-3B9D-4D30-BAA5-A3C4F855A2B6}" destId="{322C7913-050D-4B2D-8D0A-0696735D4E3C}" srcOrd="1" destOrd="0" parTransId="{D5EADBE1-9C03-4003-90F0-F8BCA97589BF}" sibTransId="{D8816EDD-4DAA-41EA-9D76-4CB9C48C9A9A}"/>
    <dgm:cxn modelId="{CBB6F888-2821-4967-A43A-1388F5E87332}" srcId="{7AD7BB23-BC98-42F1-81C4-C06F852FA554}" destId="{3BCC3196-9C05-40D9-AE69-74532444E07C}" srcOrd="1" destOrd="0" parTransId="{7B5F8E74-9639-4B36-8DB1-D80CD6728358}" sibTransId="{16D198C3-E19F-48C3-A500-3AFA7D325678}"/>
    <dgm:cxn modelId="{76751BD2-1BFB-4A3B-A8BE-8B2C03CBEB2E}" srcId="{513F1EAD-3EEA-49ED-96AB-E17DCA33880B}" destId="{A77877BF-AE07-49DE-A527-E25426D0EC4C}" srcOrd="2" destOrd="0" parTransId="{132AEAE2-5B56-4BF2-9CC6-EDBA3B424ED8}" sibTransId="{DB633AFB-D57C-416C-8D58-ACDBD0CD4A14}"/>
    <dgm:cxn modelId="{9869C2FC-362A-4A4C-B19A-2536CE4812DC}" type="presOf" srcId="{887C6AFA-B055-4351-9403-F37A5E659F72}" destId="{05801D2F-6303-400B-929C-B3ECC6D925A7}" srcOrd="0" destOrd="5" presId="urn:microsoft.com/office/officeart/2005/8/layout/hList1"/>
    <dgm:cxn modelId="{552A2D0F-9B1F-4828-856F-2204C98BAE9F}" type="presOf" srcId="{21D2AD4E-3B9D-4D30-BAA5-A3C4F855A2B6}" destId="{0BEF7AEF-6E22-403D-BE11-8C93BB422D4C}" srcOrd="0" destOrd="0" presId="urn:microsoft.com/office/officeart/2005/8/layout/hList1"/>
    <dgm:cxn modelId="{9BA2D6BA-8D49-4773-9207-D01527E1640A}" srcId="{A77877BF-AE07-49DE-A527-E25426D0EC4C}" destId="{90D6DFCE-9F6F-42F5-A40F-D55AA624CEC7}" srcOrd="0" destOrd="0" parTransId="{21DBC8B7-A69F-4E4E-8A09-F0DB8AA77FF8}" sibTransId="{C8BF1386-99AD-4B6A-94E0-92F61ACCC5A6}"/>
    <dgm:cxn modelId="{9A450CC1-2E8B-4F5B-8004-F36254087524}" type="presOf" srcId="{5CE47D1B-614C-4AF0-9799-F3BBE1DEA577}" destId="{240E4916-EA14-444C-8F89-7B54F58D4246}" srcOrd="0" destOrd="0" presId="urn:microsoft.com/office/officeart/2005/8/layout/hList1"/>
    <dgm:cxn modelId="{83FA36F6-6FE2-4DBF-B066-4F6742E4E2F5}" type="presOf" srcId="{3BCC3196-9C05-40D9-AE69-74532444E07C}" destId="{0BEF7AEF-6E22-403D-BE11-8C93BB422D4C}" srcOrd="0" destOrd="3" presId="urn:microsoft.com/office/officeart/2005/8/layout/hList1"/>
    <dgm:cxn modelId="{5A2E2FC9-925F-4A95-86E4-52F173D2BDC5}" type="presOf" srcId="{F7C1CD59-186C-4F3C-8689-C77C728949C3}" destId="{05801D2F-6303-400B-929C-B3ECC6D925A7}" srcOrd="0" destOrd="2" presId="urn:microsoft.com/office/officeart/2005/8/layout/hList1"/>
    <dgm:cxn modelId="{F8E6A3C3-CDBB-4790-ABB1-36CD31B1BB8F}" srcId="{513F1EAD-3EEA-49ED-96AB-E17DCA33880B}" destId="{CDAC89F3-7EAC-43FF-9544-ABC1BF98B3F8}" srcOrd="0" destOrd="0" parTransId="{C69FCD0B-FDEF-4D79-8891-B1759738F141}" sibTransId="{A0D17E66-8EB7-4C87-9D10-1B9B8B12FD61}"/>
    <dgm:cxn modelId="{F301EA29-69C5-47C0-B7AE-B91590F219D8}" srcId="{7AD7BB23-BC98-42F1-81C4-C06F852FA554}" destId="{D357EB35-1125-4A1E-808D-E744D2C13163}" srcOrd="2" destOrd="0" parTransId="{B56177E3-CC85-4F7C-813B-642C0F3D998A}" sibTransId="{33B5B38D-853D-4B3E-9A68-B8D502891032}"/>
    <dgm:cxn modelId="{B73AA80D-2840-4C2A-AA02-6AF4DC75D1BC}" srcId="{CDAC89F3-7EAC-43FF-9544-ABC1BF98B3F8}" destId="{C7D335DF-223D-42F5-9D62-6177D3C2C1C7}" srcOrd="1" destOrd="0" parTransId="{D65A2F26-58E3-4BC1-9FD9-D6738FE415FE}" sibTransId="{1173F0F5-2176-479B-9F79-0348D219DE3A}"/>
    <dgm:cxn modelId="{6258840E-9021-4AB4-B410-3A943A283A3F}" srcId="{7AD7BB23-BC98-42F1-81C4-C06F852FA554}" destId="{21D2AD4E-3B9D-4D30-BAA5-A3C4F855A2B6}" srcOrd="0" destOrd="0" parTransId="{200EA016-FBED-4AFF-A63A-C13DA8AA78E2}" sibTransId="{8E37C024-B371-465F-95D5-648D3F851651}"/>
    <dgm:cxn modelId="{BB9CC93B-A6E7-43A8-BCFE-F04BED37628E}" srcId="{A77877BF-AE07-49DE-A527-E25426D0EC4C}" destId="{9B6200F8-9116-47B8-89E2-016F3308227C}" srcOrd="3" destOrd="0" parTransId="{D0DCEBC1-156B-47E2-B4C9-B02532CB412A}" sibTransId="{4C90916C-3673-4D9C-8239-5AAA53E53D9E}"/>
    <dgm:cxn modelId="{982FCD10-500F-4844-8746-5722EA7EBE03}" type="presParOf" srcId="{CCAF7125-B850-4EDA-8CE6-79FCD3519BDB}" destId="{9EE0ED4C-8AFA-4A0C-B9C6-C2E3514E7E81}" srcOrd="0" destOrd="0" presId="urn:microsoft.com/office/officeart/2005/8/layout/hList1"/>
    <dgm:cxn modelId="{107EC8A5-2E93-44EF-8336-A595B9B88D03}" type="presParOf" srcId="{9EE0ED4C-8AFA-4A0C-B9C6-C2E3514E7E81}" destId="{F07E2EED-1190-40BC-AB6A-C2A6F859A123}" srcOrd="0" destOrd="0" presId="urn:microsoft.com/office/officeart/2005/8/layout/hList1"/>
    <dgm:cxn modelId="{A41FB63F-5BB5-4789-9C61-985920D68615}" type="presParOf" srcId="{9EE0ED4C-8AFA-4A0C-B9C6-C2E3514E7E81}" destId="{240E4916-EA14-444C-8F89-7B54F58D4246}" srcOrd="1" destOrd="0" presId="urn:microsoft.com/office/officeart/2005/8/layout/hList1"/>
    <dgm:cxn modelId="{8CEAB06A-5DF3-4DA6-BC45-A9602812599B}" type="presParOf" srcId="{CCAF7125-B850-4EDA-8CE6-79FCD3519BDB}" destId="{ECD868FA-45C6-4819-B231-881D27B53779}" srcOrd="1" destOrd="0" presId="urn:microsoft.com/office/officeart/2005/8/layout/hList1"/>
    <dgm:cxn modelId="{1C6E66A7-4E85-4B3A-BA2C-08845FD5770C}" type="presParOf" srcId="{CCAF7125-B850-4EDA-8CE6-79FCD3519BDB}" destId="{2EE638DF-5210-449F-94C5-5C55C6D35DDC}" srcOrd="2" destOrd="0" presId="urn:microsoft.com/office/officeart/2005/8/layout/hList1"/>
    <dgm:cxn modelId="{69870EFD-DB19-4437-B5C9-BDB4AB6EEE87}" type="presParOf" srcId="{2EE638DF-5210-449F-94C5-5C55C6D35DDC}" destId="{511D2539-45F1-4F48-98A8-F49F08212B63}" srcOrd="0" destOrd="0" presId="urn:microsoft.com/office/officeart/2005/8/layout/hList1"/>
    <dgm:cxn modelId="{00759C76-14CB-4DD9-A381-05D64F3285A2}" type="presParOf" srcId="{2EE638DF-5210-449F-94C5-5C55C6D35DDC}" destId="{0BEF7AEF-6E22-403D-BE11-8C93BB422D4C}" srcOrd="1" destOrd="0" presId="urn:microsoft.com/office/officeart/2005/8/layout/hList1"/>
    <dgm:cxn modelId="{A4AC0E96-27FE-46B7-B083-BF15F6B7CC80}" type="presParOf" srcId="{CCAF7125-B850-4EDA-8CE6-79FCD3519BDB}" destId="{13E445DB-279F-4A22-B4A3-A516A667F547}" srcOrd="3" destOrd="0" presId="urn:microsoft.com/office/officeart/2005/8/layout/hList1"/>
    <dgm:cxn modelId="{267743B8-83BD-49DB-843C-D92925109DF6}" type="presParOf" srcId="{CCAF7125-B850-4EDA-8CE6-79FCD3519BDB}" destId="{48A5A90F-E0AC-432F-BD97-2F092E7D018A}" srcOrd="4" destOrd="0" presId="urn:microsoft.com/office/officeart/2005/8/layout/hList1"/>
    <dgm:cxn modelId="{187427B1-0EEC-442D-B087-C19403F19B8E}" type="presParOf" srcId="{48A5A90F-E0AC-432F-BD97-2F092E7D018A}" destId="{E68C33C4-9FAF-4D88-821E-FCA8CC36FCD0}" srcOrd="0" destOrd="0" presId="urn:microsoft.com/office/officeart/2005/8/layout/hList1"/>
    <dgm:cxn modelId="{1B9AA587-AF1F-4AC8-AFAF-0FBC7ABC5CB5}" type="presParOf" srcId="{48A5A90F-E0AC-432F-BD97-2F092E7D018A}" destId="{05801D2F-6303-400B-929C-B3ECC6D925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82639E-38C4-4C49-BF6D-C3AA52535C47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5B04BC9-D1BB-4BEE-9C5F-3C2DFB239EAF}">
      <dgm:prSet phldrT="[Tekst]"/>
      <dgm:spPr/>
      <dgm:t>
        <a:bodyPr/>
        <a:lstStyle/>
        <a:p>
          <a:r>
            <a:rPr lang="da-DK" dirty="0" smtClean="0"/>
            <a:t>Forsyning Helsingør </a:t>
          </a:r>
          <a:r>
            <a:rPr lang="da-DK" dirty="0" err="1" smtClean="0"/>
            <a:t>Elhandel</a:t>
          </a:r>
          <a:r>
            <a:rPr lang="da-DK" dirty="0" smtClean="0"/>
            <a:t> A/S</a:t>
          </a:r>
          <a:endParaRPr lang="da-DK" dirty="0"/>
        </a:p>
      </dgm:t>
    </dgm:pt>
    <dgm:pt modelId="{72B20532-9BD4-478C-ADC7-34AB16684818}" type="parTrans" cxnId="{D6F8AF85-3759-4367-BFB7-6FAEC5243CEC}">
      <dgm:prSet/>
      <dgm:spPr/>
      <dgm:t>
        <a:bodyPr/>
        <a:lstStyle/>
        <a:p>
          <a:endParaRPr lang="da-DK"/>
        </a:p>
      </dgm:t>
    </dgm:pt>
    <dgm:pt modelId="{E3F7A116-985C-4ECD-9215-C9426F247DA7}" type="sibTrans" cxnId="{D6F8AF85-3759-4367-BFB7-6FAEC5243CEC}">
      <dgm:prSet/>
      <dgm:spPr/>
      <dgm:t>
        <a:bodyPr/>
        <a:lstStyle/>
        <a:p>
          <a:endParaRPr lang="da-DK"/>
        </a:p>
      </dgm:t>
    </dgm:pt>
    <dgm:pt modelId="{F0F0DBFB-818F-4FB4-BBEE-12EA022430B1}">
      <dgm:prSet phldrT="[Tekst]" custT="1"/>
      <dgm:spPr/>
      <dgm:t>
        <a:bodyPr/>
        <a:lstStyle/>
        <a:p>
          <a:r>
            <a:rPr lang="da-DK" sz="2000" dirty="0" smtClean="0"/>
            <a:t>Bestyrelsesmøde den 21. juni 2018</a:t>
          </a:r>
          <a:endParaRPr lang="da-DK" sz="2000" dirty="0"/>
        </a:p>
      </dgm:t>
    </dgm:pt>
    <dgm:pt modelId="{2F523268-B127-4598-9381-25F8A04B72C7}" type="parTrans" cxnId="{386AFFDD-4F2C-4AD8-BF3D-477CB39A97CA}">
      <dgm:prSet/>
      <dgm:spPr/>
      <dgm:t>
        <a:bodyPr/>
        <a:lstStyle/>
        <a:p>
          <a:endParaRPr lang="da-DK"/>
        </a:p>
      </dgm:t>
    </dgm:pt>
    <dgm:pt modelId="{0114F2F6-2C85-44D7-9A05-1EA9F31AA2C3}" type="sibTrans" cxnId="{386AFFDD-4F2C-4AD8-BF3D-477CB39A97CA}">
      <dgm:prSet/>
      <dgm:spPr/>
      <dgm:t>
        <a:bodyPr/>
        <a:lstStyle/>
        <a:p>
          <a:endParaRPr lang="da-DK"/>
        </a:p>
      </dgm:t>
    </dgm:pt>
    <dgm:pt modelId="{14CA26A5-BDE0-4967-88E6-397BF43938D9}">
      <dgm:prSet phldrT="[Tekst]"/>
      <dgm:spPr/>
      <dgm:t>
        <a:bodyPr/>
        <a:lstStyle/>
        <a:p>
          <a:r>
            <a:rPr lang="da-DK" dirty="0" smtClean="0"/>
            <a:t>Helsingør Kraftvarmeværk A/S</a:t>
          </a:r>
          <a:endParaRPr lang="da-DK" dirty="0"/>
        </a:p>
      </dgm:t>
    </dgm:pt>
    <dgm:pt modelId="{01D7D08E-3747-4FEC-A7C3-6791CC62214A}" type="parTrans" cxnId="{41149A05-56ED-4103-8B5D-4644987A1906}">
      <dgm:prSet/>
      <dgm:spPr/>
      <dgm:t>
        <a:bodyPr/>
        <a:lstStyle/>
        <a:p>
          <a:endParaRPr lang="da-DK"/>
        </a:p>
      </dgm:t>
    </dgm:pt>
    <dgm:pt modelId="{A37C7A48-355C-47FC-84E1-1882C80E6F8A}" type="sibTrans" cxnId="{41149A05-56ED-4103-8B5D-4644987A1906}">
      <dgm:prSet/>
      <dgm:spPr/>
      <dgm:t>
        <a:bodyPr/>
        <a:lstStyle/>
        <a:p>
          <a:endParaRPr lang="da-DK"/>
        </a:p>
      </dgm:t>
    </dgm:pt>
    <dgm:pt modelId="{E9F55417-C476-4CD9-932D-FC69E18FC710}">
      <dgm:prSet phldrT="[Tekst]" custT="1"/>
      <dgm:spPr/>
      <dgm:t>
        <a:bodyPr/>
        <a:lstStyle/>
        <a:p>
          <a:r>
            <a:rPr lang="da-DK" sz="2000" dirty="0" smtClean="0"/>
            <a:t>Bestyrelsesmøde den 13. juni 2018</a:t>
          </a:r>
          <a:endParaRPr lang="da-DK" sz="2000" dirty="0"/>
        </a:p>
      </dgm:t>
    </dgm:pt>
    <dgm:pt modelId="{6B8184BA-3EEE-481E-9527-64CED6EEA826}" type="parTrans" cxnId="{3639EC73-B143-456D-AEF8-EDD11C371E63}">
      <dgm:prSet/>
      <dgm:spPr/>
      <dgm:t>
        <a:bodyPr/>
        <a:lstStyle/>
        <a:p>
          <a:endParaRPr lang="da-DK"/>
        </a:p>
      </dgm:t>
    </dgm:pt>
    <dgm:pt modelId="{E4321565-CC3B-48FB-A6A4-46E374701058}" type="sibTrans" cxnId="{3639EC73-B143-456D-AEF8-EDD11C371E63}">
      <dgm:prSet/>
      <dgm:spPr/>
      <dgm:t>
        <a:bodyPr/>
        <a:lstStyle/>
        <a:p>
          <a:endParaRPr lang="da-DK"/>
        </a:p>
      </dgm:t>
    </dgm:pt>
    <dgm:pt modelId="{3A8C4C2A-6AE5-4C1E-9C20-3D6FDD2402B1}">
      <dgm:prSet phldrT="[Tekst]"/>
      <dgm:spPr/>
      <dgm:t>
        <a:bodyPr/>
        <a:lstStyle/>
        <a:p>
          <a:r>
            <a:rPr lang="da-DK" dirty="0" err="1" smtClean="0"/>
            <a:t>Scanenergi</a:t>
          </a:r>
          <a:r>
            <a:rPr lang="da-DK" dirty="0" smtClean="0"/>
            <a:t> koncernen</a:t>
          </a:r>
          <a:endParaRPr lang="da-DK" dirty="0"/>
        </a:p>
      </dgm:t>
    </dgm:pt>
    <dgm:pt modelId="{C559CCE6-4C9F-452C-91A3-EE8120B6B7BB}" type="parTrans" cxnId="{B0A9062F-5F08-4528-9555-11ED7A58EA41}">
      <dgm:prSet/>
      <dgm:spPr/>
      <dgm:t>
        <a:bodyPr/>
        <a:lstStyle/>
        <a:p>
          <a:endParaRPr lang="da-DK"/>
        </a:p>
      </dgm:t>
    </dgm:pt>
    <dgm:pt modelId="{2F0082CC-B689-45A9-8D03-71A4283403A0}" type="sibTrans" cxnId="{B0A9062F-5F08-4528-9555-11ED7A58EA41}">
      <dgm:prSet/>
      <dgm:spPr/>
      <dgm:t>
        <a:bodyPr/>
        <a:lstStyle/>
        <a:p>
          <a:endParaRPr lang="da-DK"/>
        </a:p>
      </dgm:t>
    </dgm:pt>
    <dgm:pt modelId="{9FDD0DB8-6829-4DDD-8B08-4A6928D839CB}">
      <dgm:prSet phldrT="[Tekst]" custT="1"/>
      <dgm:spPr/>
      <dgm:t>
        <a:bodyPr/>
        <a:lstStyle/>
        <a:p>
          <a:r>
            <a:rPr lang="da-DK" sz="2000" dirty="0" smtClean="0"/>
            <a:t>Bestyrelsesmøde den 14. juni 2018</a:t>
          </a:r>
          <a:endParaRPr lang="da-DK" sz="2000" dirty="0"/>
        </a:p>
      </dgm:t>
    </dgm:pt>
    <dgm:pt modelId="{52D5E380-0F60-40E8-B976-53E0FB41493E}" type="parTrans" cxnId="{02A4CE98-CADE-4581-8C1F-1C25C1703FF0}">
      <dgm:prSet/>
      <dgm:spPr/>
      <dgm:t>
        <a:bodyPr/>
        <a:lstStyle/>
        <a:p>
          <a:endParaRPr lang="da-DK"/>
        </a:p>
      </dgm:t>
    </dgm:pt>
    <dgm:pt modelId="{3898CF5B-5D5F-40BD-8C14-B2F31A069D6C}" type="sibTrans" cxnId="{02A4CE98-CADE-4581-8C1F-1C25C1703FF0}">
      <dgm:prSet/>
      <dgm:spPr/>
      <dgm:t>
        <a:bodyPr/>
        <a:lstStyle/>
        <a:p>
          <a:endParaRPr lang="da-DK"/>
        </a:p>
      </dgm:t>
    </dgm:pt>
    <dgm:pt modelId="{18D848BB-0825-43A2-9DAE-275705B61A1C}" type="pres">
      <dgm:prSet presAssocID="{9282639E-38C4-4C49-BF6D-C3AA52535C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CA91B96-2525-4233-B511-73653297EE09}" type="pres">
      <dgm:prSet presAssocID="{D5B04BC9-D1BB-4BEE-9C5F-3C2DFB239EAF}" presName="composite" presStyleCnt="0"/>
      <dgm:spPr/>
      <dgm:t>
        <a:bodyPr/>
        <a:lstStyle/>
        <a:p>
          <a:endParaRPr lang="da-DK"/>
        </a:p>
      </dgm:t>
    </dgm:pt>
    <dgm:pt modelId="{B16E8D22-9828-4778-92CE-ABB09999D6D4}" type="pres">
      <dgm:prSet presAssocID="{D5B04BC9-D1BB-4BEE-9C5F-3C2DFB239E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40284F7-6D10-41D8-8ACD-416D43294B83}" type="pres">
      <dgm:prSet presAssocID="{D5B04BC9-D1BB-4BEE-9C5F-3C2DFB239EA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9ADCA-2FD7-493A-A28B-700A54A44CC3}" type="pres">
      <dgm:prSet presAssocID="{E3F7A116-985C-4ECD-9215-C9426F247DA7}" presName="space" presStyleCnt="0"/>
      <dgm:spPr/>
      <dgm:t>
        <a:bodyPr/>
        <a:lstStyle/>
        <a:p>
          <a:endParaRPr lang="da-DK"/>
        </a:p>
      </dgm:t>
    </dgm:pt>
    <dgm:pt modelId="{E8252BA5-B206-41FC-A3E6-0C89523BC2C5}" type="pres">
      <dgm:prSet presAssocID="{14CA26A5-BDE0-4967-88E6-397BF43938D9}" presName="composite" presStyleCnt="0"/>
      <dgm:spPr/>
      <dgm:t>
        <a:bodyPr/>
        <a:lstStyle/>
        <a:p>
          <a:endParaRPr lang="da-DK"/>
        </a:p>
      </dgm:t>
    </dgm:pt>
    <dgm:pt modelId="{187005E2-D87A-40E6-9C8E-7FD75C4E37F9}" type="pres">
      <dgm:prSet presAssocID="{14CA26A5-BDE0-4967-88E6-397BF43938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6E536B2-B349-4D4E-BF84-00E38BD2E58E}" type="pres">
      <dgm:prSet presAssocID="{14CA26A5-BDE0-4967-88E6-397BF43938D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C3A5A68-927B-4EFE-9F11-A5D25C80C56F}" type="pres">
      <dgm:prSet presAssocID="{A37C7A48-355C-47FC-84E1-1882C80E6F8A}" presName="space" presStyleCnt="0"/>
      <dgm:spPr/>
      <dgm:t>
        <a:bodyPr/>
        <a:lstStyle/>
        <a:p>
          <a:endParaRPr lang="da-DK"/>
        </a:p>
      </dgm:t>
    </dgm:pt>
    <dgm:pt modelId="{57775E43-DB04-42D3-9B69-12F15D90D4B2}" type="pres">
      <dgm:prSet presAssocID="{3A8C4C2A-6AE5-4C1E-9C20-3D6FDD2402B1}" presName="composite" presStyleCnt="0"/>
      <dgm:spPr/>
      <dgm:t>
        <a:bodyPr/>
        <a:lstStyle/>
        <a:p>
          <a:endParaRPr lang="da-DK"/>
        </a:p>
      </dgm:t>
    </dgm:pt>
    <dgm:pt modelId="{99B24E0E-7916-4BAF-A923-EC650141FB97}" type="pres">
      <dgm:prSet presAssocID="{3A8C4C2A-6AE5-4C1E-9C20-3D6FDD2402B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FCF744-23E4-4784-989D-D18648BC38B0}" type="pres">
      <dgm:prSet presAssocID="{3A8C4C2A-6AE5-4C1E-9C20-3D6FDD2402B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BED0D3A-B759-4CE9-A85C-6DA91992A5F4}" type="presOf" srcId="{D5B04BC9-D1BB-4BEE-9C5F-3C2DFB239EAF}" destId="{B16E8D22-9828-4778-92CE-ABB09999D6D4}" srcOrd="0" destOrd="0" presId="urn:microsoft.com/office/officeart/2005/8/layout/hList1"/>
    <dgm:cxn modelId="{D6F8AF85-3759-4367-BFB7-6FAEC5243CEC}" srcId="{9282639E-38C4-4C49-BF6D-C3AA52535C47}" destId="{D5B04BC9-D1BB-4BEE-9C5F-3C2DFB239EAF}" srcOrd="0" destOrd="0" parTransId="{72B20532-9BD4-478C-ADC7-34AB16684818}" sibTransId="{E3F7A116-985C-4ECD-9215-C9426F247DA7}"/>
    <dgm:cxn modelId="{44CCA16C-3F0A-49E3-8CC0-6BC7330FDB4D}" type="presOf" srcId="{F0F0DBFB-818F-4FB4-BBEE-12EA022430B1}" destId="{940284F7-6D10-41D8-8ACD-416D43294B83}" srcOrd="0" destOrd="0" presId="urn:microsoft.com/office/officeart/2005/8/layout/hList1"/>
    <dgm:cxn modelId="{1A5230AC-7CCD-435A-AE12-2C0DF7B8501E}" type="presOf" srcId="{E9F55417-C476-4CD9-932D-FC69E18FC710}" destId="{76E536B2-B349-4D4E-BF84-00E38BD2E58E}" srcOrd="0" destOrd="0" presId="urn:microsoft.com/office/officeart/2005/8/layout/hList1"/>
    <dgm:cxn modelId="{386AFFDD-4F2C-4AD8-BF3D-477CB39A97CA}" srcId="{D5B04BC9-D1BB-4BEE-9C5F-3C2DFB239EAF}" destId="{F0F0DBFB-818F-4FB4-BBEE-12EA022430B1}" srcOrd="0" destOrd="0" parTransId="{2F523268-B127-4598-9381-25F8A04B72C7}" sibTransId="{0114F2F6-2C85-44D7-9A05-1EA9F31AA2C3}"/>
    <dgm:cxn modelId="{41149A05-56ED-4103-8B5D-4644987A1906}" srcId="{9282639E-38C4-4C49-BF6D-C3AA52535C47}" destId="{14CA26A5-BDE0-4967-88E6-397BF43938D9}" srcOrd="1" destOrd="0" parTransId="{01D7D08E-3747-4FEC-A7C3-6791CC62214A}" sibTransId="{A37C7A48-355C-47FC-84E1-1882C80E6F8A}"/>
    <dgm:cxn modelId="{CC031261-F2E4-4EE5-A814-605ECB84433B}" type="presOf" srcId="{9282639E-38C4-4C49-BF6D-C3AA52535C47}" destId="{18D848BB-0825-43A2-9DAE-275705B61A1C}" srcOrd="0" destOrd="0" presId="urn:microsoft.com/office/officeart/2005/8/layout/hList1"/>
    <dgm:cxn modelId="{D2EBE0E7-E617-4D49-9195-C8104655BAB2}" type="presOf" srcId="{3A8C4C2A-6AE5-4C1E-9C20-3D6FDD2402B1}" destId="{99B24E0E-7916-4BAF-A923-EC650141FB97}" srcOrd="0" destOrd="0" presId="urn:microsoft.com/office/officeart/2005/8/layout/hList1"/>
    <dgm:cxn modelId="{B0A9062F-5F08-4528-9555-11ED7A58EA41}" srcId="{9282639E-38C4-4C49-BF6D-C3AA52535C47}" destId="{3A8C4C2A-6AE5-4C1E-9C20-3D6FDD2402B1}" srcOrd="2" destOrd="0" parTransId="{C559CCE6-4C9F-452C-91A3-EE8120B6B7BB}" sibTransId="{2F0082CC-B689-45A9-8D03-71A4283403A0}"/>
    <dgm:cxn modelId="{8AB6C723-F828-48E3-93DF-C15B60E62E12}" type="presOf" srcId="{14CA26A5-BDE0-4967-88E6-397BF43938D9}" destId="{187005E2-D87A-40E6-9C8E-7FD75C4E37F9}" srcOrd="0" destOrd="0" presId="urn:microsoft.com/office/officeart/2005/8/layout/hList1"/>
    <dgm:cxn modelId="{02A4CE98-CADE-4581-8C1F-1C25C1703FF0}" srcId="{3A8C4C2A-6AE5-4C1E-9C20-3D6FDD2402B1}" destId="{9FDD0DB8-6829-4DDD-8B08-4A6928D839CB}" srcOrd="0" destOrd="0" parTransId="{52D5E380-0F60-40E8-B976-53E0FB41493E}" sibTransId="{3898CF5B-5D5F-40BD-8C14-B2F31A069D6C}"/>
    <dgm:cxn modelId="{9FF1A41C-A017-43F1-A28E-A191E1442452}" type="presOf" srcId="{9FDD0DB8-6829-4DDD-8B08-4A6928D839CB}" destId="{BFFCF744-23E4-4784-989D-D18648BC38B0}" srcOrd="0" destOrd="0" presId="urn:microsoft.com/office/officeart/2005/8/layout/hList1"/>
    <dgm:cxn modelId="{3639EC73-B143-456D-AEF8-EDD11C371E63}" srcId="{14CA26A5-BDE0-4967-88E6-397BF43938D9}" destId="{E9F55417-C476-4CD9-932D-FC69E18FC710}" srcOrd="0" destOrd="0" parTransId="{6B8184BA-3EEE-481E-9527-64CED6EEA826}" sibTransId="{E4321565-CC3B-48FB-A6A4-46E374701058}"/>
    <dgm:cxn modelId="{9B08C7BC-1A20-4C8B-BCC6-6379F4419012}" type="presParOf" srcId="{18D848BB-0825-43A2-9DAE-275705B61A1C}" destId="{9CA91B96-2525-4233-B511-73653297EE09}" srcOrd="0" destOrd="0" presId="urn:microsoft.com/office/officeart/2005/8/layout/hList1"/>
    <dgm:cxn modelId="{E00A195E-92D9-47C4-BE42-B2A6595035FF}" type="presParOf" srcId="{9CA91B96-2525-4233-B511-73653297EE09}" destId="{B16E8D22-9828-4778-92CE-ABB09999D6D4}" srcOrd="0" destOrd="0" presId="urn:microsoft.com/office/officeart/2005/8/layout/hList1"/>
    <dgm:cxn modelId="{0E7228C9-A865-459D-A19F-CCCB41E5EDC0}" type="presParOf" srcId="{9CA91B96-2525-4233-B511-73653297EE09}" destId="{940284F7-6D10-41D8-8ACD-416D43294B83}" srcOrd="1" destOrd="0" presId="urn:microsoft.com/office/officeart/2005/8/layout/hList1"/>
    <dgm:cxn modelId="{86041F1F-2CCA-41BA-B25A-566B80C6B20F}" type="presParOf" srcId="{18D848BB-0825-43A2-9DAE-275705B61A1C}" destId="{0E89ADCA-2FD7-493A-A28B-700A54A44CC3}" srcOrd="1" destOrd="0" presId="urn:microsoft.com/office/officeart/2005/8/layout/hList1"/>
    <dgm:cxn modelId="{17252239-6E45-47A1-984D-AD06CD9DBADF}" type="presParOf" srcId="{18D848BB-0825-43A2-9DAE-275705B61A1C}" destId="{E8252BA5-B206-41FC-A3E6-0C89523BC2C5}" srcOrd="2" destOrd="0" presId="urn:microsoft.com/office/officeart/2005/8/layout/hList1"/>
    <dgm:cxn modelId="{63B23320-712F-434E-886F-445040323308}" type="presParOf" srcId="{E8252BA5-B206-41FC-A3E6-0C89523BC2C5}" destId="{187005E2-D87A-40E6-9C8E-7FD75C4E37F9}" srcOrd="0" destOrd="0" presId="urn:microsoft.com/office/officeart/2005/8/layout/hList1"/>
    <dgm:cxn modelId="{335E6F4F-3090-4599-87AD-23226604DB0B}" type="presParOf" srcId="{E8252BA5-B206-41FC-A3E6-0C89523BC2C5}" destId="{76E536B2-B349-4D4E-BF84-00E38BD2E58E}" srcOrd="1" destOrd="0" presId="urn:microsoft.com/office/officeart/2005/8/layout/hList1"/>
    <dgm:cxn modelId="{578925A9-7169-4DD1-980C-D7036FEB3CAC}" type="presParOf" srcId="{18D848BB-0825-43A2-9DAE-275705B61A1C}" destId="{FC3A5A68-927B-4EFE-9F11-A5D25C80C56F}" srcOrd="3" destOrd="0" presId="urn:microsoft.com/office/officeart/2005/8/layout/hList1"/>
    <dgm:cxn modelId="{EE8CB75C-8D8E-4C4A-B274-97708A7214DB}" type="presParOf" srcId="{18D848BB-0825-43A2-9DAE-275705B61A1C}" destId="{57775E43-DB04-42D3-9B69-12F15D90D4B2}" srcOrd="4" destOrd="0" presId="urn:microsoft.com/office/officeart/2005/8/layout/hList1"/>
    <dgm:cxn modelId="{9499540E-4312-460A-B14B-0F3B940C1333}" type="presParOf" srcId="{57775E43-DB04-42D3-9B69-12F15D90D4B2}" destId="{99B24E0E-7916-4BAF-A923-EC650141FB97}" srcOrd="0" destOrd="0" presId="urn:microsoft.com/office/officeart/2005/8/layout/hList1"/>
    <dgm:cxn modelId="{CA161FB0-EF3E-4343-97D6-29E16D6F6272}" type="presParOf" srcId="{57775E43-DB04-42D3-9B69-12F15D90D4B2}" destId="{BFFCF744-23E4-4784-989D-D18648BC38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46801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936029" cy="449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>
              <a:solidFill>
                <a:schemeClr val="accent1"/>
              </a:solidFill>
            </a:rPr>
            <a:t>Beslutnings-punkter</a:t>
          </a:r>
          <a:endParaRPr lang="da-DK" sz="1200" b="1" kern="1200" dirty="0">
            <a:solidFill>
              <a:schemeClr val="accent1"/>
            </a:solidFill>
          </a:endParaRPr>
        </a:p>
      </dsp:txBody>
      <dsp:txXfrm>
        <a:off x="0" y="0"/>
        <a:ext cx="936029" cy="4498973"/>
      </dsp:txXfrm>
    </dsp:sp>
    <dsp:sp modelId="{B4D3465A-4437-4356-A4A0-A35796071859}">
      <dsp:nvSpPr>
        <dsp:cNvPr id="0" name=""/>
        <dsp:cNvSpPr/>
      </dsp:nvSpPr>
      <dsp:spPr>
        <a:xfrm>
          <a:off x="1006231" y="23670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1. Godkendelse af dagsorden</a:t>
          </a:r>
          <a:endParaRPr lang="da-DK" sz="1200" kern="1200" dirty="0"/>
        </a:p>
      </dsp:txBody>
      <dsp:txXfrm>
        <a:off x="1006231" y="23670"/>
        <a:ext cx="3673916" cy="473402"/>
      </dsp:txXfrm>
    </dsp:sp>
    <dsp:sp modelId="{27575DC7-8C70-401F-B94C-23B92C7F6962}">
      <dsp:nvSpPr>
        <dsp:cNvPr id="0" name=""/>
        <dsp:cNvSpPr/>
      </dsp:nvSpPr>
      <dsp:spPr>
        <a:xfrm>
          <a:off x="936029" y="497072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8273C-DE87-477E-BAE8-A34A8DA41083}">
      <dsp:nvSpPr>
        <dsp:cNvPr id="0" name=""/>
        <dsp:cNvSpPr/>
      </dsp:nvSpPr>
      <dsp:spPr>
        <a:xfrm>
          <a:off x="1006231" y="520742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2. Underskrift af protokollater</a:t>
          </a:r>
          <a:endParaRPr lang="da-DK" sz="1200" kern="1200" dirty="0"/>
        </a:p>
      </dsp:txBody>
      <dsp:txXfrm>
        <a:off x="1006231" y="520742"/>
        <a:ext cx="3673916" cy="473402"/>
      </dsp:txXfrm>
    </dsp:sp>
    <dsp:sp modelId="{60F216FD-13B3-428B-AC0A-56C46D937197}">
      <dsp:nvSpPr>
        <dsp:cNvPr id="0" name=""/>
        <dsp:cNvSpPr/>
      </dsp:nvSpPr>
      <dsp:spPr>
        <a:xfrm>
          <a:off x="936029" y="994145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BB97-E8C6-494F-886E-DBAF66F52A70}">
      <dsp:nvSpPr>
        <dsp:cNvPr id="0" name=""/>
        <dsp:cNvSpPr/>
      </dsp:nvSpPr>
      <dsp:spPr>
        <a:xfrm>
          <a:off x="1006231" y="1017815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3. Formanden og Direktionen orienterer</a:t>
          </a:r>
          <a:endParaRPr lang="da-DK" sz="1200" kern="1200" dirty="0"/>
        </a:p>
      </dsp:txBody>
      <dsp:txXfrm>
        <a:off x="1006231" y="1017815"/>
        <a:ext cx="3673916" cy="473402"/>
      </dsp:txXfrm>
    </dsp:sp>
    <dsp:sp modelId="{FA478A36-A64E-460F-AE67-40392AE39135}">
      <dsp:nvSpPr>
        <dsp:cNvPr id="0" name=""/>
        <dsp:cNvSpPr/>
      </dsp:nvSpPr>
      <dsp:spPr>
        <a:xfrm>
          <a:off x="936029" y="1491218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B4A41-79DD-48A9-88BF-991BD3B102A6}">
      <dsp:nvSpPr>
        <dsp:cNvPr id="0" name=""/>
        <dsp:cNvSpPr/>
      </dsp:nvSpPr>
      <dsp:spPr>
        <a:xfrm>
          <a:off x="1006231" y="1514888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4. </a:t>
          </a:r>
          <a:r>
            <a:rPr lang="da-DK" sz="1200" strike="sngStrike" kern="1200" dirty="0" smtClean="0"/>
            <a:t>Økonomi- og </a:t>
          </a:r>
          <a:r>
            <a:rPr lang="da-DK" sz="1200" strike="sngStrike" kern="1200" dirty="0" smtClean="0"/>
            <a:t>ledelsesrapportering </a:t>
          </a:r>
          <a:r>
            <a:rPr lang="da-DK" sz="1200" strike="noStrike" kern="1200" dirty="0" smtClean="0"/>
            <a:t>                    Tavshedspligt ej fraveget</a:t>
          </a:r>
          <a:endParaRPr lang="da-DK" sz="1200" strike="sngStrike" kern="1200" dirty="0"/>
        </a:p>
      </dsp:txBody>
      <dsp:txXfrm>
        <a:off x="1006231" y="1514888"/>
        <a:ext cx="3673916" cy="473402"/>
      </dsp:txXfrm>
    </dsp:sp>
    <dsp:sp modelId="{D4BF0867-9340-4A6D-B1BF-BFBD81106D63}">
      <dsp:nvSpPr>
        <dsp:cNvPr id="0" name=""/>
        <dsp:cNvSpPr/>
      </dsp:nvSpPr>
      <dsp:spPr>
        <a:xfrm>
          <a:off x="936029" y="1988291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CFEFF-6A2E-4C6F-8AAF-B1C735D8D22B}">
      <dsp:nvSpPr>
        <dsp:cNvPr id="0" name=""/>
        <dsp:cNvSpPr/>
      </dsp:nvSpPr>
      <dsp:spPr>
        <a:xfrm>
          <a:off x="1006231" y="2011961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5. </a:t>
          </a:r>
          <a:r>
            <a:rPr lang="da-DK" sz="1200" kern="1200" dirty="0" err="1" smtClean="0"/>
            <a:t>Ejerstrategi</a:t>
          </a:r>
          <a:endParaRPr lang="da-DK" sz="1200" kern="1200" dirty="0"/>
        </a:p>
      </dsp:txBody>
      <dsp:txXfrm>
        <a:off x="1006231" y="2011961"/>
        <a:ext cx="3673916" cy="473402"/>
      </dsp:txXfrm>
    </dsp:sp>
    <dsp:sp modelId="{632B04C4-A95F-48F0-8DF6-647BF15CB0DC}">
      <dsp:nvSpPr>
        <dsp:cNvPr id="0" name=""/>
        <dsp:cNvSpPr/>
      </dsp:nvSpPr>
      <dsp:spPr>
        <a:xfrm>
          <a:off x="936029" y="2485364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B7B43-936E-4706-818C-3698359C6A0C}">
      <dsp:nvSpPr>
        <dsp:cNvPr id="0" name=""/>
        <dsp:cNvSpPr/>
      </dsp:nvSpPr>
      <dsp:spPr>
        <a:xfrm>
          <a:off x="1006231" y="2509034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6. Bestyrelsessammensætning</a:t>
          </a:r>
          <a:endParaRPr lang="da-DK" sz="1200" kern="1200" dirty="0"/>
        </a:p>
      </dsp:txBody>
      <dsp:txXfrm>
        <a:off x="1006231" y="2509034"/>
        <a:ext cx="3673916" cy="473402"/>
      </dsp:txXfrm>
    </dsp:sp>
    <dsp:sp modelId="{FEF267B4-78FB-477C-A784-409F24F21E83}">
      <dsp:nvSpPr>
        <dsp:cNvPr id="0" name=""/>
        <dsp:cNvSpPr/>
      </dsp:nvSpPr>
      <dsp:spPr>
        <a:xfrm>
          <a:off x="936029" y="2982436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61F64-F72F-4A2E-8B0E-DD42FD3A8964}">
      <dsp:nvSpPr>
        <dsp:cNvPr id="0" name=""/>
        <dsp:cNvSpPr/>
      </dsp:nvSpPr>
      <dsp:spPr>
        <a:xfrm>
          <a:off x="1006231" y="3006106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7. </a:t>
          </a:r>
          <a:r>
            <a:rPr lang="da-DK" sz="1200" strike="sngStrike" kern="1200" dirty="0" smtClean="0"/>
            <a:t>Opfølgning på Strategiplan </a:t>
          </a:r>
          <a:r>
            <a:rPr lang="da-DK" sz="1200" strike="sngStrike" kern="1200" dirty="0" smtClean="0"/>
            <a:t>2020</a:t>
          </a:r>
          <a:r>
            <a:rPr lang="da-DK" sz="1200" strike="noStrike" kern="1200" dirty="0" smtClean="0"/>
            <a:t>                   Tavshedspligt ej fraveget</a:t>
          </a:r>
          <a:endParaRPr lang="da-DK" sz="1200" strike="sngStrike" kern="1200" dirty="0"/>
        </a:p>
      </dsp:txBody>
      <dsp:txXfrm>
        <a:off x="1006231" y="3006106"/>
        <a:ext cx="3673916" cy="473402"/>
      </dsp:txXfrm>
    </dsp:sp>
    <dsp:sp modelId="{C0C48FA6-ED8F-4F05-A082-DE5722BC19C9}">
      <dsp:nvSpPr>
        <dsp:cNvPr id="0" name=""/>
        <dsp:cNvSpPr/>
      </dsp:nvSpPr>
      <dsp:spPr>
        <a:xfrm>
          <a:off x="936029" y="3479509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03077-B883-4A9E-8201-6A156C7CEC0F}">
      <dsp:nvSpPr>
        <dsp:cNvPr id="0" name=""/>
        <dsp:cNvSpPr/>
      </dsp:nvSpPr>
      <dsp:spPr>
        <a:xfrm>
          <a:off x="1006231" y="3503179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8. Strategiseminar 28.-29. august 2018</a:t>
          </a:r>
          <a:endParaRPr lang="da-DK" sz="1200" kern="1200" dirty="0"/>
        </a:p>
      </dsp:txBody>
      <dsp:txXfrm>
        <a:off x="1006231" y="3503179"/>
        <a:ext cx="3673916" cy="473402"/>
      </dsp:txXfrm>
    </dsp:sp>
    <dsp:sp modelId="{1DC683DB-5A6A-457D-8FDA-1F67501424F3}">
      <dsp:nvSpPr>
        <dsp:cNvPr id="0" name=""/>
        <dsp:cNvSpPr/>
      </dsp:nvSpPr>
      <dsp:spPr>
        <a:xfrm>
          <a:off x="936029" y="3976582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09D09-D4E0-436F-8A01-0529C63220A3}">
      <dsp:nvSpPr>
        <dsp:cNvPr id="0" name=""/>
        <dsp:cNvSpPr/>
      </dsp:nvSpPr>
      <dsp:spPr>
        <a:xfrm>
          <a:off x="1006231" y="4000252"/>
          <a:ext cx="3673916" cy="473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9. Haveindsamlingsordning</a:t>
          </a:r>
          <a:endParaRPr lang="da-DK" sz="1200" kern="1200" dirty="0"/>
        </a:p>
      </dsp:txBody>
      <dsp:txXfrm>
        <a:off x="1006231" y="4000252"/>
        <a:ext cx="3673916" cy="473402"/>
      </dsp:txXfrm>
    </dsp:sp>
    <dsp:sp modelId="{840C8559-6E34-4E16-B28D-C976CACDC548}">
      <dsp:nvSpPr>
        <dsp:cNvPr id="0" name=""/>
        <dsp:cNvSpPr/>
      </dsp:nvSpPr>
      <dsp:spPr>
        <a:xfrm>
          <a:off x="936029" y="4473655"/>
          <a:ext cx="3744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2196"/>
          <a:ext cx="6473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2196"/>
          <a:ext cx="1294636" cy="449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 smtClean="0">
              <a:solidFill>
                <a:schemeClr val="accent1"/>
              </a:solidFill>
            </a:rPr>
            <a:t>Orienterings-punkter</a:t>
          </a:r>
          <a:endParaRPr lang="da-DK" sz="1200" b="1" kern="1200" dirty="0">
            <a:solidFill>
              <a:schemeClr val="accent1"/>
            </a:solidFill>
          </a:endParaRPr>
        </a:p>
      </dsp:txBody>
      <dsp:txXfrm>
        <a:off x="0" y="2196"/>
        <a:ext cx="1294636" cy="4494579"/>
      </dsp:txXfrm>
    </dsp:sp>
    <dsp:sp modelId="{8D113A2E-0792-41C1-956F-695C23FDC785}">
      <dsp:nvSpPr>
        <dsp:cNvPr id="0" name=""/>
        <dsp:cNvSpPr/>
      </dsp:nvSpPr>
      <dsp:spPr>
        <a:xfrm>
          <a:off x="1391733" y="1474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10. Afgørelse fra Energitilsynet om indskudskapital</a:t>
          </a:r>
          <a:endParaRPr lang="da-DK" sz="1200" kern="1200" dirty="0"/>
        </a:p>
      </dsp:txBody>
      <dsp:txXfrm>
        <a:off x="1391733" y="14747"/>
        <a:ext cx="5081446" cy="251009"/>
      </dsp:txXfrm>
    </dsp:sp>
    <dsp:sp modelId="{E84E84E1-314A-46A2-AA07-9755719B0949}">
      <dsp:nvSpPr>
        <dsp:cNvPr id="0" name=""/>
        <dsp:cNvSpPr/>
      </dsp:nvSpPr>
      <dsp:spPr>
        <a:xfrm>
          <a:off x="1294636" y="26575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E52CB-429B-4638-8BD8-E5E7BE64C084}">
      <dsp:nvSpPr>
        <dsp:cNvPr id="0" name=""/>
        <dsp:cNvSpPr/>
      </dsp:nvSpPr>
      <dsp:spPr>
        <a:xfrm>
          <a:off x="1391733" y="27830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11. Persondataforordningen</a:t>
          </a:r>
          <a:endParaRPr lang="da-DK" sz="1200" kern="1200" dirty="0"/>
        </a:p>
      </dsp:txBody>
      <dsp:txXfrm>
        <a:off x="1391733" y="278307"/>
        <a:ext cx="5081446" cy="251009"/>
      </dsp:txXfrm>
    </dsp:sp>
    <dsp:sp modelId="{74241201-381A-42F5-9EC2-9B62F6C57124}">
      <dsp:nvSpPr>
        <dsp:cNvPr id="0" name=""/>
        <dsp:cNvSpPr/>
      </dsp:nvSpPr>
      <dsp:spPr>
        <a:xfrm>
          <a:off x="1294636" y="52931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D774C-3D69-42FF-A0D9-F6920F6A48DE}">
      <dsp:nvSpPr>
        <dsp:cNvPr id="0" name=""/>
        <dsp:cNvSpPr/>
      </dsp:nvSpPr>
      <dsp:spPr>
        <a:xfrm>
          <a:off x="1391733" y="54186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12. Kundeservice – status og orientering</a:t>
          </a:r>
          <a:endParaRPr lang="da-DK" sz="1200" kern="1200" dirty="0"/>
        </a:p>
      </dsp:txBody>
      <dsp:txXfrm>
        <a:off x="1391733" y="541867"/>
        <a:ext cx="5081446" cy="251009"/>
      </dsp:txXfrm>
    </dsp:sp>
    <dsp:sp modelId="{DB46A418-A08A-49A0-AE56-CFA2B1E8ACA6}">
      <dsp:nvSpPr>
        <dsp:cNvPr id="0" name=""/>
        <dsp:cNvSpPr/>
      </dsp:nvSpPr>
      <dsp:spPr>
        <a:xfrm>
          <a:off x="1294636" y="79287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B53E0-C860-4288-AD57-EB62EFB35911}">
      <dsp:nvSpPr>
        <dsp:cNvPr id="0" name=""/>
        <dsp:cNvSpPr/>
      </dsp:nvSpPr>
      <dsp:spPr>
        <a:xfrm>
          <a:off x="1391733" y="80542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13. Kommunikationsstrategi for sociale medier</a:t>
          </a:r>
          <a:endParaRPr lang="da-DK" sz="1200" kern="1200" dirty="0"/>
        </a:p>
      </dsp:txBody>
      <dsp:txXfrm>
        <a:off x="1391733" y="805427"/>
        <a:ext cx="5081446" cy="251009"/>
      </dsp:txXfrm>
    </dsp:sp>
    <dsp:sp modelId="{328FEA0E-D947-4D1E-BB56-728875D958EB}">
      <dsp:nvSpPr>
        <dsp:cNvPr id="0" name=""/>
        <dsp:cNvSpPr/>
      </dsp:nvSpPr>
      <dsp:spPr>
        <a:xfrm>
          <a:off x="1294636" y="105643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1C9B1-DD67-42EB-99B6-401058A7ECA5}">
      <dsp:nvSpPr>
        <dsp:cNvPr id="0" name=""/>
        <dsp:cNvSpPr/>
      </dsp:nvSpPr>
      <dsp:spPr>
        <a:xfrm>
          <a:off x="1391733" y="106898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14. Varmesalgsprojektet</a:t>
          </a:r>
          <a:endParaRPr lang="da-DK" sz="1200" kern="1200" dirty="0"/>
        </a:p>
      </dsp:txBody>
      <dsp:txXfrm>
        <a:off x="1391733" y="1068987"/>
        <a:ext cx="5081446" cy="251009"/>
      </dsp:txXfrm>
    </dsp:sp>
    <dsp:sp modelId="{664B4BEA-56F4-4308-90E1-6E4F86D4E5B7}">
      <dsp:nvSpPr>
        <dsp:cNvPr id="0" name=""/>
        <dsp:cNvSpPr/>
      </dsp:nvSpPr>
      <dsp:spPr>
        <a:xfrm>
          <a:off x="1294636" y="131999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10727-2BD2-4952-8649-CE97D020E49F}">
      <dsp:nvSpPr>
        <dsp:cNvPr id="0" name=""/>
        <dsp:cNvSpPr/>
      </dsp:nvSpPr>
      <dsp:spPr>
        <a:xfrm>
          <a:off x="1391733" y="133254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15. Klimarådets rapport om biomasse</a:t>
          </a:r>
          <a:endParaRPr lang="da-DK" sz="1200" kern="1200" dirty="0"/>
        </a:p>
      </dsp:txBody>
      <dsp:txXfrm>
        <a:off x="1391733" y="1332547"/>
        <a:ext cx="5081446" cy="251009"/>
      </dsp:txXfrm>
    </dsp:sp>
    <dsp:sp modelId="{0998485D-EBF4-4CC5-B3FB-5AD65934D4BF}">
      <dsp:nvSpPr>
        <dsp:cNvPr id="0" name=""/>
        <dsp:cNvSpPr/>
      </dsp:nvSpPr>
      <dsp:spPr>
        <a:xfrm>
          <a:off x="1294636" y="158355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ED10B-09B5-4523-816F-A0361AB5FBEA}">
      <dsp:nvSpPr>
        <dsp:cNvPr id="0" name=""/>
        <dsp:cNvSpPr/>
      </dsp:nvSpPr>
      <dsp:spPr>
        <a:xfrm>
          <a:off x="1391733" y="159610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16. Regeringens Energiudspil</a:t>
          </a:r>
          <a:endParaRPr lang="da-DK" sz="1200" kern="1200" dirty="0"/>
        </a:p>
      </dsp:txBody>
      <dsp:txXfrm>
        <a:off x="1391733" y="1596107"/>
        <a:ext cx="5081446" cy="251009"/>
      </dsp:txXfrm>
    </dsp:sp>
    <dsp:sp modelId="{4AF76A89-416F-4BA0-AA52-22E283BEB483}">
      <dsp:nvSpPr>
        <dsp:cNvPr id="0" name=""/>
        <dsp:cNvSpPr/>
      </dsp:nvSpPr>
      <dsp:spPr>
        <a:xfrm>
          <a:off x="1294636" y="184711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F9554-F594-4253-9F8D-1216A6211FB5}">
      <dsp:nvSpPr>
        <dsp:cNvPr id="0" name=""/>
        <dsp:cNvSpPr/>
      </dsp:nvSpPr>
      <dsp:spPr>
        <a:xfrm>
          <a:off x="1391733" y="185966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17. Fornyelse af Helsingør Kraftvarmeværk</a:t>
          </a:r>
          <a:endParaRPr lang="da-DK" sz="1200" kern="1200" dirty="0"/>
        </a:p>
      </dsp:txBody>
      <dsp:txXfrm>
        <a:off x="1391733" y="1859667"/>
        <a:ext cx="5081446" cy="251009"/>
      </dsp:txXfrm>
    </dsp:sp>
    <dsp:sp modelId="{B1A42742-620C-4CD5-87EE-128405D5E6D6}">
      <dsp:nvSpPr>
        <dsp:cNvPr id="0" name=""/>
        <dsp:cNvSpPr/>
      </dsp:nvSpPr>
      <dsp:spPr>
        <a:xfrm>
          <a:off x="1294636" y="211067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59EA6-E436-40F1-860B-D34F0D18FF51}">
      <dsp:nvSpPr>
        <dsp:cNvPr id="0" name=""/>
        <dsp:cNvSpPr/>
      </dsp:nvSpPr>
      <dsp:spPr>
        <a:xfrm>
          <a:off x="1391733" y="212322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18. Status nyt driftscenter</a:t>
          </a:r>
          <a:endParaRPr lang="da-DK" sz="1200" kern="1200" dirty="0"/>
        </a:p>
      </dsp:txBody>
      <dsp:txXfrm>
        <a:off x="1391733" y="2123227"/>
        <a:ext cx="5081446" cy="251009"/>
      </dsp:txXfrm>
    </dsp:sp>
    <dsp:sp modelId="{7ADB4BDB-7FB0-4202-8763-376F4199E6FE}">
      <dsp:nvSpPr>
        <dsp:cNvPr id="0" name=""/>
        <dsp:cNvSpPr/>
      </dsp:nvSpPr>
      <dsp:spPr>
        <a:xfrm>
          <a:off x="1294636" y="237423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25FED-B5D2-4E5A-BFD5-5056BD9D03AF}">
      <dsp:nvSpPr>
        <dsp:cNvPr id="0" name=""/>
        <dsp:cNvSpPr/>
      </dsp:nvSpPr>
      <dsp:spPr>
        <a:xfrm>
          <a:off x="1391733" y="238678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19. Skiltning på Genbrugspladsen</a:t>
          </a:r>
          <a:endParaRPr lang="da-DK" sz="1200" kern="1200" dirty="0"/>
        </a:p>
      </dsp:txBody>
      <dsp:txXfrm>
        <a:off x="1391733" y="2386787"/>
        <a:ext cx="5081446" cy="251009"/>
      </dsp:txXfrm>
    </dsp:sp>
    <dsp:sp modelId="{3D226AEE-A4C3-4000-B855-A07A1ECBBC38}">
      <dsp:nvSpPr>
        <dsp:cNvPr id="0" name=""/>
        <dsp:cNvSpPr/>
      </dsp:nvSpPr>
      <dsp:spPr>
        <a:xfrm>
          <a:off x="1294636" y="263779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75118-8314-4906-8DF8-A3635C4424F7}">
      <dsp:nvSpPr>
        <dsp:cNvPr id="0" name=""/>
        <dsp:cNvSpPr/>
      </dsp:nvSpPr>
      <dsp:spPr>
        <a:xfrm>
          <a:off x="1391733" y="265034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20. Basistilstandsrapport for Skibstrup Affaldscenter</a:t>
          </a:r>
          <a:endParaRPr lang="da-DK" sz="1200" kern="1200" dirty="0"/>
        </a:p>
      </dsp:txBody>
      <dsp:txXfrm>
        <a:off x="1391733" y="2650347"/>
        <a:ext cx="5081446" cy="251009"/>
      </dsp:txXfrm>
    </dsp:sp>
    <dsp:sp modelId="{24AB9448-029D-41B8-9A12-F1CF71AB0CB8}">
      <dsp:nvSpPr>
        <dsp:cNvPr id="0" name=""/>
        <dsp:cNvSpPr/>
      </dsp:nvSpPr>
      <dsp:spPr>
        <a:xfrm>
          <a:off x="1294636" y="290135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D053-EAED-46B0-B344-DC879A99D5B6}">
      <dsp:nvSpPr>
        <dsp:cNvPr id="0" name=""/>
        <dsp:cNvSpPr/>
      </dsp:nvSpPr>
      <dsp:spPr>
        <a:xfrm>
          <a:off x="1391733" y="291390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21. Øget affaldssortering </a:t>
          </a:r>
          <a:r>
            <a:rPr lang="da-DK" sz="1200" kern="1200" smtClean="0"/>
            <a:t>ved strandene </a:t>
          </a:r>
          <a:endParaRPr lang="da-DK" sz="1200" kern="1200" dirty="0"/>
        </a:p>
      </dsp:txBody>
      <dsp:txXfrm>
        <a:off x="1391733" y="2913907"/>
        <a:ext cx="5081446" cy="251009"/>
      </dsp:txXfrm>
    </dsp:sp>
    <dsp:sp modelId="{889C432B-B4ED-44D2-9D11-AE2C744AA7D5}">
      <dsp:nvSpPr>
        <dsp:cNvPr id="0" name=""/>
        <dsp:cNvSpPr/>
      </dsp:nvSpPr>
      <dsp:spPr>
        <a:xfrm>
          <a:off x="1294636" y="316491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3A9E8-DD06-4CA7-8199-8ADF1B00118E}">
      <dsp:nvSpPr>
        <dsp:cNvPr id="0" name=""/>
        <dsp:cNvSpPr/>
      </dsp:nvSpPr>
      <dsp:spPr>
        <a:xfrm>
          <a:off x="1391733" y="317746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>
              <a:solidFill>
                <a:schemeClr val="accent1"/>
              </a:solidFill>
            </a:rPr>
            <a:t>Proces- og beslutningspunkter</a:t>
          </a:r>
          <a:endParaRPr lang="da-DK" sz="1200" b="1" kern="1200" dirty="0">
            <a:solidFill>
              <a:schemeClr val="accent1"/>
            </a:solidFill>
          </a:endParaRPr>
        </a:p>
      </dsp:txBody>
      <dsp:txXfrm>
        <a:off x="1391733" y="3177467"/>
        <a:ext cx="5081446" cy="251009"/>
      </dsp:txXfrm>
    </dsp:sp>
    <dsp:sp modelId="{012A26A6-789E-420B-A273-56BE789BDDA8}">
      <dsp:nvSpPr>
        <dsp:cNvPr id="0" name=""/>
        <dsp:cNvSpPr/>
      </dsp:nvSpPr>
      <dsp:spPr>
        <a:xfrm>
          <a:off x="1294636" y="342847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CEBE1-0BA1-4CFA-BD48-0530BDCA924C}">
      <dsp:nvSpPr>
        <dsp:cNvPr id="0" name=""/>
        <dsp:cNvSpPr/>
      </dsp:nvSpPr>
      <dsp:spPr>
        <a:xfrm>
          <a:off x="1391733" y="344102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21. Fravigelse af tavshedspligt</a:t>
          </a:r>
          <a:endParaRPr lang="da-DK" sz="1200" kern="1200" dirty="0"/>
        </a:p>
      </dsp:txBody>
      <dsp:txXfrm>
        <a:off x="1391733" y="3441027"/>
        <a:ext cx="5081446" cy="251009"/>
      </dsp:txXfrm>
    </dsp:sp>
    <dsp:sp modelId="{2A516636-0A2D-407A-B97A-7FE17CB08F1E}">
      <dsp:nvSpPr>
        <dsp:cNvPr id="0" name=""/>
        <dsp:cNvSpPr/>
      </dsp:nvSpPr>
      <dsp:spPr>
        <a:xfrm>
          <a:off x="1294636" y="369203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C8584-9EFC-45DF-A2B2-83604CB5E13E}">
      <dsp:nvSpPr>
        <dsp:cNvPr id="0" name=""/>
        <dsp:cNvSpPr/>
      </dsp:nvSpPr>
      <dsp:spPr>
        <a:xfrm>
          <a:off x="1391733" y="370458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22. Kommunikation</a:t>
          </a:r>
          <a:endParaRPr lang="da-DK" sz="1200" kern="1200" dirty="0"/>
        </a:p>
      </dsp:txBody>
      <dsp:txXfrm>
        <a:off x="1391733" y="3704587"/>
        <a:ext cx="5081446" cy="251009"/>
      </dsp:txXfrm>
    </dsp:sp>
    <dsp:sp modelId="{0691B33E-B597-4806-8249-A4359506E6D0}">
      <dsp:nvSpPr>
        <dsp:cNvPr id="0" name=""/>
        <dsp:cNvSpPr/>
      </dsp:nvSpPr>
      <dsp:spPr>
        <a:xfrm>
          <a:off x="1294636" y="395559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08BDA-4DE3-48A7-86D9-A7C84396759E}">
      <dsp:nvSpPr>
        <dsp:cNvPr id="0" name=""/>
        <dsp:cNvSpPr/>
      </dsp:nvSpPr>
      <dsp:spPr>
        <a:xfrm>
          <a:off x="1391733" y="396814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23. Mødeplan 2018</a:t>
          </a:r>
          <a:endParaRPr lang="da-DK" sz="1200" kern="1200" dirty="0"/>
        </a:p>
      </dsp:txBody>
      <dsp:txXfrm>
        <a:off x="1391733" y="3968147"/>
        <a:ext cx="5081446" cy="251009"/>
      </dsp:txXfrm>
    </dsp:sp>
    <dsp:sp modelId="{FD89FDDF-8FB0-4CFE-8862-8DAA37D3BD78}">
      <dsp:nvSpPr>
        <dsp:cNvPr id="0" name=""/>
        <dsp:cNvSpPr/>
      </dsp:nvSpPr>
      <dsp:spPr>
        <a:xfrm>
          <a:off x="1294636" y="421915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E28A1-2086-4F45-BD7E-5DEFB59F08C9}">
      <dsp:nvSpPr>
        <dsp:cNvPr id="0" name=""/>
        <dsp:cNvSpPr/>
      </dsp:nvSpPr>
      <dsp:spPr>
        <a:xfrm>
          <a:off x="1391733" y="4231707"/>
          <a:ext cx="5081446" cy="2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24. Eventuelt</a:t>
          </a:r>
          <a:endParaRPr lang="da-DK" sz="1200" kern="1200" dirty="0"/>
        </a:p>
      </dsp:txBody>
      <dsp:txXfrm>
        <a:off x="1391733" y="4231707"/>
        <a:ext cx="5081446" cy="251009"/>
      </dsp:txXfrm>
    </dsp:sp>
    <dsp:sp modelId="{AC042FCB-45A9-43EC-B3DC-E632081DCFA7}">
      <dsp:nvSpPr>
        <dsp:cNvPr id="0" name=""/>
        <dsp:cNvSpPr/>
      </dsp:nvSpPr>
      <dsp:spPr>
        <a:xfrm>
          <a:off x="1294636" y="4482716"/>
          <a:ext cx="517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52830-372F-4ECE-A8B8-1886ABC52782}">
      <dsp:nvSpPr>
        <dsp:cNvPr id="0" name=""/>
        <dsp:cNvSpPr/>
      </dsp:nvSpPr>
      <dsp:spPr>
        <a:xfrm>
          <a:off x="0" y="2626"/>
          <a:ext cx="3744416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Bilag 5.1 </a:t>
          </a:r>
          <a:r>
            <a:rPr lang="da-DK" sz="1400" kern="1200" dirty="0" smtClean="0"/>
            <a:t>Helsingør Kommunes </a:t>
          </a:r>
          <a:r>
            <a:rPr lang="da-DK" sz="1400" kern="1200" dirty="0" err="1" smtClean="0"/>
            <a:t>ejerstrategi</a:t>
          </a:r>
          <a:r>
            <a:rPr lang="da-DK" sz="1400" kern="1200" dirty="0" smtClean="0"/>
            <a:t> for Forsyning Helsingør A/S</a:t>
          </a:r>
          <a:endParaRPr lang="da-DK" sz="1400" kern="1200" dirty="0"/>
        </a:p>
      </dsp:txBody>
      <dsp:txXfrm>
        <a:off x="36553" y="39179"/>
        <a:ext cx="3671310" cy="67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E1D5-A2AB-4028-9E0C-DFFDBD86C0A8}">
      <dsp:nvSpPr>
        <dsp:cNvPr id="0" name=""/>
        <dsp:cNvSpPr/>
      </dsp:nvSpPr>
      <dsp:spPr>
        <a:xfrm>
          <a:off x="2145842" y="1285"/>
          <a:ext cx="1973012" cy="986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Hvad er de 3 vigtigste elementer i nuværende </a:t>
          </a:r>
          <a:r>
            <a:rPr lang="da-DK" sz="1400" kern="1200" dirty="0" err="1" smtClean="0"/>
            <a:t>Ejerstrategi</a:t>
          </a:r>
          <a:r>
            <a:rPr lang="da-DK" sz="1400" kern="1200" dirty="0" smtClean="0"/>
            <a:t>?</a:t>
          </a:r>
          <a:endParaRPr lang="da-DK" sz="1400" kern="1200" dirty="0"/>
        </a:p>
      </dsp:txBody>
      <dsp:txXfrm>
        <a:off x="2174736" y="30179"/>
        <a:ext cx="1915224" cy="928718"/>
      </dsp:txXfrm>
    </dsp:sp>
    <dsp:sp modelId="{4623ED7A-9B05-4AC4-8A45-433F6E129A27}">
      <dsp:nvSpPr>
        <dsp:cNvPr id="0" name=""/>
        <dsp:cNvSpPr/>
      </dsp:nvSpPr>
      <dsp:spPr>
        <a:xfrm rot="3600000">
          <a:off x="3432680" y="1733155"/>
          <a:ext cx="1028913" cy="34527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3536263" y="1802210"/>
        <a:ext cx="821747" cy="207167"/>
      </dsp:txXfrm>
    </dsp:sp>
    <dsp:sp modelId="{DC3D5BE1-07D8-4C09-8448-EA1E81D79FE3}">
      <dsp:nvSpPr>
        <dsp:cNvPr id="0" name=""/>
        <dsp:cNvSpPr/>
      </dsp:nvSpPr>
      <dsp:spPr>
        <a:xfrm>
          <a:off x="3775419" y="2823796"/>
          <a:ext cx="1973012" cy="986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Hvad er de 3 vigtigste forhold/signaler der skal være at finde fra ejer i en </a:t>
          </a:r>
          <a:r>
            <a:rPr lang="da-DK" sz="1400" kern="1200" dirty="0" err="1" smtClean="0"/>
            <a:t>Ejerstrategi</a:t>
          </a:r>
          <a:r>
            <a:rPr lang="da-DK" sz="1400" kern="1200" dirty="0" smtClean="0"/>
            <a:t>?</a:t>
          </a:r>
          <a:endParaRPr lang="da-DK" sz="1400" kern="1200" dirty="0"/>
        </a:p>
      </dsp:txBody>
      <dsp:txXfrm>
        <a:off x="3804313" y="2852690"/>
        <a:ext cx="1915224" cy="928718"/>
      </dsp:txXfrm>
    </dsp:sp>
    <dsp:sp modelId="{11952D36-F435-49F1-BD30-512951071802}">
      <dsp:nvSpPr>
        <dsp:cNvPr id="0" name=""/>
        <dsp:cNvSpPr/>
      </dsp:nvSpPr>
      <dsp:spPr>
        <a:xfrm rot="10800000">
          <a:off x="2617891" y="3144410"/>
          <a:ext cx="1028913" cy="34527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 rot="10800000">
        <a:off x="2721474" y="3213465"/>
        <a:ext cx="821747" cy="207167"/>
      </dsp:txXfrm>
    </dsp:sp>
    <dsp:sp modelId="{DAFC5B7F-3B6A-4D1C-BC47-B792251A1451}">
      <dsp:nvSpPr>
        <dsp:cNvPr id="0" name=""/>
        <dsp:cNvSpPr/>
      </dsp:nvSpPr>
      <dsp:spPr>
        <a:xfrm>
          <a:off x="516264" y="2823796"/>
          <a:ext cx="1973012" cy="986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Hvad skal en </a:t>
          </a:r>
          <a:r>
            <a:rPr lang="da-DK" sz="1400" kern="1200" dirty="0" err="1" smtClean="0"/>
            <a:t>Ejerstrategi</a:t>
          </a:r>
          <a:r>
            <a:rPr lang="da-DK" sz="1400" kern="1200" dirty="0" smtClean="0"/>
            <a:t> ikke indeholde?</a:t>
          </a:r>
          <a:endParaRPr lang="da-DK" sz="1400" kern="1200" dirty="0"/>
        </a:p>
      </dsp:txBody>
      <dsp:txXfrm>
        <a:off x="545158" y="2852690"/>
        <a:ext cx="1915224" cy="928718"/>
      </dsp:txXfrm>
    </dsp:sp>
    <dsp:sp modelId="{0F046F9C-F062-4443-8C29-0785565AF9E1}">
      <dsp:nvSpPr>
        <dsp:cNvPr id="0" name=""/>
        <dsp:cNvSpPr/>
      </dsp:nvSpPr>
      <dsp:spPr>
        <a:xfrm rot="18000000">
          <a:off x="1803103" y="1733155"/>
          <a:ext cx="1028913" cy="34527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1906686" y="1802210"/>
        <a:ext cx="821747" cy="207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7065E-E324-4106-B783-2BFBF88E7DE0}">
      <dsp:nvSpPr>
        <dsp:cNvPr id="0" name=""/>
        <dsp:cNvSpPr/>
      </dsp:nvSpPr>
      <dsp:spPr>
        <a:xfrm>
          <a:off x="1171048" y="3553"/>
          <a:ext cx="2329236" cy="23292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B60CFBC-ACA8-47DA-86AC-EF5DC3E342FF}">
      <dsp:nvSpPr>
        <dsp:cNvPr id="0" name=""/>
        <dsp:cNvSpPr/>
      </dsp:nvSpPr>
      <dsp:spPr>
        <a:xfrm>
          <a:off x="1281232" y="101381"/>
          <a:ext cx="419262" cy="41926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E2AB0E8-E17D-4413-BDEE-7C06FDF8E588}">
      <dsp:nvSpPr>
        <dsp:cNvPr id="0" name=""/>
        <dsp:cNvSpPr/>
      </dsp:nvSpPr>
      <dsp:spPr>
        <a:xfrm>
          <a:off x="1490863" y="101381"/>
          <a:ext cx="2242601" cy="41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b="1" u="sng" kern="1200" dirty="0" smtClean="0"/>
            <a:t>Gruppe 1</a:t>
          </a:r>
          <a:endParaRPr lang="da-DK" sz="2100" b="1" u="sng" kern="1200" dirty="0"/>
        </a:p>
      </dsp:txBody>
      <dsp:txXfrm>
        <a:off x="1490863" y="101381"/>
        <a:ext cx="2242601" cy="419262"/>
      </dsp:txXfrm>
    </dsp:sp>
    <dsp:sp modelId="{FA5F2717-3448-4BE2-A0CE-D2D87C367C6D}">
      <dsp:nvSpPr>
        <dsp:cNvPr id="0" name=""/>
        <dsp:cNvSpPr/>
      </dsp:nvSpPr>
      <dsp:spPr>
        <a:xfrm>
          <a:off x="1490863" y="520644"/>
          <a:ext cx="2242601" cy="28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Per </a:t>
          </a:r>
          <a:r>
            <a:rPr lang="da-DK" sz="1600" b="1" kern="1200" dirty="0" err="1" smtClean="0"/>
            <a:t>Tærsbøl</a:t>
          </a:r>
          <a:endParaRPr lang="da-DK" sz="1600" b="1" kern="1200" dirty="0"/>
        </a:p>
      </dsp:txBody>
      <dsp:txXfrm>
        <a:off x="1490863" y="520644"/>
        <a:ext cx="2242601" cy="287454"/>
      </dsp:txXfrm>
    </dsp:sp>
    <dsp:sp modelId="{383A3C9D-A83D-4FE7-8E42-26175FD2B58F}">
      <dsp:nvSpPr>
        <dsp:cNvPr id="0" name=""/>
        <dsp:cNvSpPr/>
      </dsp:nvSpPr>
      <dsp:spPr>
        <a:xfrm>
          <a:off x="1490863" y="808098"/>
          <a:ext cx="86895" cy="868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ECF14303-A7F7-4B5E-B06B-6CBFC5FC12D8}">
      <dsp:nvSpPr>
        <dsp:cNvPr id="0" name=""/>
        <dsp:cNvSpPr/>
      </dsp:nvSpPr>
      <dsp:spPr>
        <a:xfrm>
          <a:off x="1490863" y="894994"/>
          <a:ext cx="2242601" cy="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Gitte Kondrup</a:t>
          </a:r>
          <a:endParaRPr lang="da-DK" sz="1200" b="1" kern="1200" dirty="0"/>
        </a:p>
      </dsp:txBody>
      <dsp:txXfrm>
        <a:off x="1490863" y="894994"/>
        <a:ext cx="2242601" cy="242066"/>
      </dsp:txXfrm>
    </dsp:sp>
    <dsp:sp modelId="{DFCCD27A-09DF-4AD0-A58A-1CCE31948719}">
      <dsp:nvSpPr>
        <dsp:cNvPr id="0" name=""/>
        <dsp:cNvSpPr/>
      </dsp:nvSpPr>
      <dsp:spPr>
        <a:xfrm>
          <a:off x="1490863" y="1137060"/>
          <a:ext cx="86895" cy="868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8766F59-5659-4DE1-A67D-D1AC28AB58C1}">
      <dsp:nvSpPr>
        <dsp:cNvPr id="0" name=""/>
        <dsp:cNvSpPr/>
      </dsp:nvSpPr>
      <dsp:spPr>
        <a:xfrm>
          <a:off x="1490863" y="1223956"/>
          <a:ext cx="2242601" cy="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Michael Mathiesen (fremlægger)</a:t>
          </a:r>
          <a:endParaRPr lang="da-DK" sz="1600" b="1" kern="1200" dirty="0"/>
        </a:p>
      </dsp:txBody>
      <dsp:txXfrm>
        <a:off x="1490863" y="1223956"/>
        <a:ext cx="2242601" cy="242066"/>
      </dsp:txXfrm>
    </dsp:sp>
    <dsp:sp modelId="{204F65E5-A218-4962-A31C-60032031D484}">
      <dsp:nvSpPr>
        <dsp:cNvPr id="0" name=""/>
        <dsp:cNvSpPr/>
      </dsp:nvSpPr>
      <dsp:spPr>
        <a:xfrm>
          <a:off x="1171048" y="2104735"/>
          <a:ext cx="2329236" cy="23292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6D339F6-D9B2-4880-941C-1A4B072035F1}">
      <dsp:nvSpPr>
        <dsp:cNvPr id="0" name=""/>
        <dsp:cNvSpPr/>
      </dsp:nvSpPr>
      <dsp:spPr>
        <a:xfrm>
          <a:off x="1281232" y="2202563"/>
          <a:ext cx="419262" cy="41926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B29B7A7-3381-4C8E-B8CE-1741FA614A53}">
      <dsp:nvSpPr>
        <dsp:cNvPr id="0" name=""/>
        <dsp:cNvSpPr/>
      </dsp:nvSpPr>
      <dsp:spPr>
        <a:xfrm>
          <a:off x="1490863" y="2202563"/>
          <a:ext cx="2242601" cy="41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b="1" u="sng" kern="1200" dirty="0" smtClean="0"/>
            <a:t>Gruppe 2</a:t>
          </a:r>
          <a:endParaRPr lang="da-DK" sz="2100" b="1" u="sng" kern="1200" dirty="0"/>
        </a:p>
      </dsp:txBody>
      <dsp:txXfrm>
        <a:off x="1490863" y="2202563"/>
        <a:ext cx="2242601" cy="419262"/>
      </dsp:txXfrm>
    </dsp:sp>
    <dsp:sp modelId="{5495614F-CFE2-4879-842A-1BC0FED357AA}">
      <dsp:nvSpPr>
        <dsp:cNvPr id="0" name=""/>
        <dsp:cNvSpPr/>
      </dsp:nvSpPr>
      <dsp:spPr>
        <a:xfrm>
          <a:off x="1490863" y="2621825"/>
          <a:ext cx="2242601" cy="52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Jens Erik Jacobsen (fremlægger)</a:t>
          </a:r>
          <a:endParaRPr lang="da-DK" sz="1600" b="1" kern="1200" dirty="0"/>
        </a:p>
      </dsp:txBody>
      <dsp:txXfrm>
        <a:off x="1490863" y="2621825"/>
        <a:ext cx="2242601" cy="529520"/>
      </dsp:txXfrm>
    </dsp:sp>
    <dsp:sp modelId="{BC9ACEC5-2124-481F-95F2-3C0778A3CDA4}">
      <dsp:nvSpPr>
        <dsp:cNvPr id="0" name=""/>
        <dsp:cNvSpPr/>
      </dsp:nvSpPr>
      <dsp:spPr>
        <a:xfrm>
          <a:off x="1490863" y="3151346"/>
          <a:ext cx="86895" cy="868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68C730B-135E-49D4-A76A-315BC549B817}">
      <dsp:nvSpPr>
        <dsp:cNvPr id="0" name=""/>
        <dsp:cNvSpPr/>
      </dsp:nvSpPr>
      <dsp:spPr>
        <a:xfrm>
          <a:off x="1490863" y="3238242"/>
          <a:ext cx="2242601" cy="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b="1" kern="1200" dirty="0" smtClean="0"/>
            <a:t>Jens Jensen</a:t>
          </a:r>
          <a:endParaRPr lang="da-DK" sz="1200" b="1" kern="1200" dirty="0"/>
        </a:p>
      </dsp:txBody>
      <dsp:txXfrm>
        <a:off x="1490863" y="3238242"/>
        <a:ext cx="2242601" cy="242066"/>
      </dsp:txXfrm>
    </dsp:sp>
    <dsp:sp modelId="{D923C33E-EDAB-440B-9480-E2927C69E9C1}">
      <dsp:nvSpPr>
        <dsp:cNvPr id="0" name=""/>
        <dsp:cNvSpPr/>
      </dsp:nvSpPr>
      <dsp:spPr>
        <a:xfrm>
          <a:off x="1490863" y="3480308"/>
          <a:ext cx="86895" cy="868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7538A5E-E56D-4136-805E-4527361FE989}">
      <dsp:nvSpPr>
        <dsp:cNvPr id="0" name=""/>
        <dsp:cNvSpPr/>
      </dsp:nvSpPr>
      <dsp:spPr>
        <a:xfrm>
          <a:off x="1490863" y="3567204"/>
          <a:ext cx="2242601" cy="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b="1" kern="1200" smtClean="0"/>
            <a:t>Dennis Knudsen</a:t>
          </a:r>
          <a:endParaRPr lang="da-DK" sz="1200" b="1" kern="1200" dirty="0"/>
        </a:p>
      </dsp:txBody>
      <dsp:txXfrm>
        <a:off x="1490863" y="3567204"/>
        <a:ext cx="2242601" cy="242066"/>
      </dsp:txXfrm>
    </dsp:sp>
    <dsp:sp modelId="{8991463A-93BF-4F68-A927-1C36417355DB}">
      <dsp:nvSpPr>
        <dsp:cNvPr id="0" name=""/>
        <dsp:cNvSpPr/>
      </dsp:nvSpPr>
      <dsp:spPr>
        <a:xfrm>
          <a:off x="1490863" y="3809271"/>
          <a:ext cx="86895" cy="868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B629488-05F5-4BD1-907A-ED11983E852C}">
      <dsp:nvSpPr>
        <dsp:cNvPr id="0" name=""/>
        <dsp:cNvSpPr/>
      </dsp:nvSpPr>
      <dsp:spPr>
        <a:xfrm>
          <a:off x="1490863" y="3896166"/>
          <a:ext cx="2242601" cy="28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Michael Madsen</a:t>
          </a:r>
          <a:endParaRPr lang="da-DK" sz="1600" b="1" kern="1200" dirty="0"/>
        </a:p>
      </dsp:txBody>
      <dsp:txXfrm>
        <a:off x="1490863" y="3896166"/>
        <a:ext cx="2242601" cy="287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2951F-EA17-4582-8872-3389B86B9875}">
      <dsp:nvSpPr>
        <dsp:cNvPr id="0" name=""/>
        <dsp:cNvSpPr/>
      </dsp:nvSpPr>
      <dsp:spPr>
        <a:xfrm>
          <a:off x="0" y="0"/>
          <a:ext cx="2629857" cy="356589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E723C-FE86-472C-972A-1220C45A67A5}">
      <dsp:nvSpPr>
        <dsp:cNvPr id="0" name=""/>
        <dsp:cNvSpPr/>
      </dsp:nvSpPr>
      <dsp:spPr>
        <a:xfrm>
          <a:off x="1314928" y="358504"/>
          <a:ext cx="1709407" cy="844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De tre spørgsmål drøftes i ca. 10 min. </a:t>
          </a:r>
          <a:endParaRPr lang="da-DK" sz="1400" b="1" kern="1200" dirty="0"/>
        </a:p>
      </dsp:txBody>
      <dsp:txXfrm>
        <a:off x="1356134" y="399710"/>
        <a:ext cx="1626995" cy="761702"/>
      </dsp:txXfrm>
    </dsp:sp>
    <dsp:sp modelId="{B423B08F-A1AD-4555-BED2-56F44BF9CFF2}">
      <dsp:nvSpPr>
        <dsp:cNvPr id="0" name=""/>
        <dsp:cNvSpPr/>
      </dsp:nvSpPr>
      <dsp:spPr>
        <a:xfrm>
          <a:off x="1314928" y="1308133"/>
          <a:ext cx="1709407" cy="844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Svarene anføres på plancherne.</a:t>
          </a:r>
          <a:endParaRPr lang="da-DK" sz="1400" b="1" kern="1200" dirty="0"/>
        </a:p>
      </dsp:txBody>
      <dsp:txXfrm>
        <a:off x="1356134" y="1349339"/>
        <a:ext cx="1626995" cy="761702"/>
      </dsp:txXfrm>
    </dsp:sp>
    <dsp:sp modelId="{B2EAE433-CE4C-45A5-8F63-1D5BD69CB389}">
      <dsp:nvSpPr>
        <dsp:cNvPr id="0" name=""/>
        <dsp:cNvSpPr/>
      </dsp:nvSpPr>
      <dsp:spPr>
        <a:xfrm>
          <a:off x="1314928" y="2257762"/>
          <a:ext cx="1709407" cy="844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Fremlægges for den samlede bestyrelse efterfølgende.</a:t>
          </a:r>
          <a:endParaRPr lang="da-DK" sz="1400" b="1" kern="1200" dirty="0"/>
        </a:p>
      </dsp:txBody>
      <dsp:txXfrm>
        <a:off x="1356134" y="2298968"/>
        <a:ext cx="1626995" cy="7617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E7BF8-0C63-4F1F-9DE4-99461BC3B224}">
      <dsp:nvSpPr>
        <dsp:cNvPr id="0" name=""/>
        <dsp:cNvSpPr/>
      </dsp:nvSpPr>
      <dsp:spPr>
        <a:xfrm>
          <a:off x="0" y="52"/>
          <a:ext cx="324036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Bilag 6.1 </a:t>
          </a:r>
          <a:r>
            <a:rPr lang="da-DK" sz="1400" kern="1200" dirty="0" smtClean="0"/>
            <a:t>Notat af 30. august 2017 fra Horten vedrørende Observatører i Forsyning Helsingør</a:t>
          </a:r>
          <a:endParaRPr lang="da-DK" sz="1400" kern="1200" dirty="0"/>
        </a:p>
      </dsp:txBody>
      <dsp:txXfrm>
        <a:off x="45692" y="45744"/>
        <a:ext cx="3148976" cy="8446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E2EED-1190-40BC-AB6A-C2A6F859A123}">
      <dsp:nvSpPr>
        <dsp:cNvPr id="0" name=""/>
        <dsp:cNvSpPr/>
      </dsp:nvSpPr>
      <dsp:spPr>
        <a:xfrm>
          <a:off x="3090" y="79223"/>
          <a:ext cx="3012910" cy="577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Nuværende model</a:t>
          </a:r>
          <a:endParaRPr lang="da-DK" sz="1600" kern="1200" dirty="0"/>
        </a:p>
      </dsp:txBody>
      <dsp:txXfrm>
        <a:off x="3090" y="79223"/>
        <a:ext cx="3012910" cy="577106"/>
      </dsp:txXfrm>
    </dsp:sp>
    <dsp:sp modelId="{240E4916-EA14-444C-8F89-7B54F58D4246}">
      <dsp:nvSpPr>
        <dsp:cNvPr id="0" name=""/>
        <dsp:cNvSpPr/>
      </dsp:nvSpPr>
      <dsp:spPr>
        <a:xfrm>
          <a:off x="3090" y="656330"/>
          <a:ext cx="3012910" cy="40499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5-8 GF-valgte medlemmer, jf. vedtægterne.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Lovpligtigt direkte valg af forbrugerrepræsentanter i vand/spildevandsselskaber.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Lovpligtig krav om forbrugerrepræsentation i </a:t>
          </a:r>
          <a:r>
            <a:rPr lang="da-DK" sz="1600" kern="1200" dirty="0" err="1" smtClean="0"/>
            <a:t>elnet</a:t>
          </a:r>
          <a:r>
            <a:rPr lang="da-DK" sz="1600" kern="1200" dirty="0" smtClean="0"/>
            <a:t>- og varmeforsynings-selskaber sker via folkevalgte byrådsmedlemmer.</a:t>
          </a:r>
          <a:endParaRPr lang="da-DK" sz="1600" kern="1200" dirty="0"/>
        </a:p>
      </dsp:txBody>
      <dsp:txXfrm>
        <a:off x="3090" y="656330"/>
        <a:ext cx="3012910" cy="4049904"/>
      </dsp:txXfrm>
    </dsp:sp>
    <dsp:sp modelId="{511D2539-45F1-4F48-98A8-F49F08212B63}">
      <dsp:nvSpPr>
        <dsp:cNvPr id="0" name=""/>
        <dsp:cNvSpPr/>
      </dsp:nvSpPr>
      <dsp:spPr>
        <a:xfrm>
          <a:off x="3437808" y="79223"/>
          <a:ext cx="3012910" cy="577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Fuldt repræsenteret i alle selskaber</a:t>
          </a:r>
          <a:endParaRPr lang="da-DK" sz="1600" kern="1200" dirty="0"/>
        </a:p>
      </dsp:txBody>
      <dsp:txXfrm>
        <a:off x="3437808" y="79223"/>
        <a:ext cx="3012910" cy="577106"/>
      </dsp:txXfrm>
    </dsp:sp>
    <dsp:sp modelId="{0BEF7AEF-6E22-403D-BE11-8C93BB422D4C}">
      <dsp:nvSpPr>
        <dsp:cNvPr id="0" name=""/>
        <dsp:cNvSpPr/>
      </dsp:nvSpPr>
      <dsp:spPr>
        <a:xfrm>
          <a:off x="3437808" y="656330"/>
          <a:ext cx="3012910" cy="40499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Da det forudsættes, at ejer (HK) ikke ønsker at være i mindretal, vil to yderligere forbrugerrepræsentanter medføre:</a:t>
          </a:r>
          <a:endParaRPr lang="da-DK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2 ekstra </a:t>
          </a:r>
          <a:r>
            <a:rPr lang="da-DK" sz="1600" kern="1200" dirty="0" err="1" smtClean="0"/>
            <a:t>byrådsmedl</a:t>
          </a:r>
          <a:r>
            <a:rPr lang="da-DK" sz="1600" kern="1200" dirty="0" smtClean="0"/>
            <a:t>. </a:t>
          </a:r>
          <a:endParaRPr lang="da-DK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2 ekstra </a:t>
          </a:r>
          <a:r>
            <a:rPr lang="da-DK" sz="1600" kern="1200" dirty="0" err="1" smtClean="0"/>
            <a:t>medarb.repr</a:t>
          </a:r>
          <a:r>
            <a:rPr lang="da-DK" sz="1600" kern="1200" dirty="0" smtClean="0"/>
            <a:t>.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Kræver vedtægtsændring at ændre på nuværende set-up via generalforsamlingsbeslutning.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Skal endvidere afgøres, hvorvidt valg skal ske ved direkte forbrugervalg eller GF-udpegning.</a:t>
          </a:r>
          <a:endParaRPr lang="da-DK" sz="1600" kern="1200" dirty="0"/>
        </a:p>
      </dsp:txBody>
      <dsp:txXfrm>
        <a:off x="3437808" y="656330"/>
        <a:ext cx="3012910" cy="4049904"/>
      </dsp:txXfrm>
    </dsp:sp>
    <dsp:sp modelId="{E68C33C4-9FAF-4D88-821E-FCA8CC36FCD0}">
      <dsp:nvSpPr>
        <dsp:cNvPr id="0" name=""/>
        <dsp:cNvSpPr/>
      </dsp:nvSpPr>
      <dsp:spPr>
        <a:xfrm>
          <a:off x="6872526" y="79223"/>
          <a:ext cx="3012910" cy="577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err="1" smtClean="0"/>
            <a:t>Observatør-status</a:t>
          </a:r>
          <a:endParaRPr lang="da-DK" sz="1600" kern="1200" dirty="0"/>
        </a:p>
      </dsp:txBody>
      <dsp:txXfrm>
        <a:off x="6872526" y="79223"/>
        <a:ext cx="3012910" cy="577106"/>
      </dsp:txXfrm>
    </dsp:sp>
    <dsp:sp modelId="{05801D2F-6303-400B-929C-B3ECC6D925A7}">
      <dsp:nvSpPr>
        <dsp:cNvPr id="0" name=""/>
        <dsp:cNvSpPr/>
      </dsp:nvSpPr>
      <dsp:spPr>
        <a:xfrm>
          <a:off x="6872526" y="656330"/>
          <a:ext cx="3012910" cy="40499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err="1" smtClean="0"/>
            <a:t>Udg.pkt</a:t>
          </a:r>
          <a:r>
            <a:rPr lang="da-DK" sz="1600" kern="1200" dirty="0" smtClean="0"/>
            <a:t>. i Selskabsloven, at det alene er </a:t>
          </a:r>
          <a:r>
            <a:rPr lang="da-DK" sz="1600" kern="1200" dirty="0" err="1" smtClean="0"/>
            <a:t>best.medl</a:t>
          </a:r>
          <a:r>
            <a:rPr lang="da-DK" sz="1600" kern="1200" dirty="0" smtClean="0"/>
            <a:t>., der kan deltage i </a:t>
          </a:r>
          <a:r>
            <a:rPr lang="da-DK" sz="1600" kern="1200" dirty="0" err="1" smtClean="0"/>
            <a:t>best.møder</a:t>
          </a:r>
          <a:r>
            <a:rPr lang="da-DK" sz="1600" kern="1200" dirty="0" smtClean="0"/>
            <a:t>.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Observatører kan indkaldes på ad hoc basis – </a:t>
          </a:r>
          <a:r>
            <a:rPr lang="da-DK" sz="1600" b="1" kern="1200" dirty="0" smtClean="0"/>
            <a:t>kræver konkret vurdering</a:t>
          </a:r>
          <a:r>
            <a:rPr lang="da-DK" sz="1600" b="0" kern="1200" dirty="0" smtClean="0"/>
            <a:t>, jf. Horten.</a:t>
          </a:r>
          <a:endParaRPr lang="da-DK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Permanent observatør status ikke er lovligt, jf. Horten.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Observatører er ikke omfattet af tavshedspligt.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Interne dokumenter mister sin karakter ved deling til observatører.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Der er enkelte forsyningsselskaber, der benytter observatør-rollen.</a:t>
          </a:r>
          <a:endParaRPr lang="da-DK" sz="1600" kern="1200" dirty="0"/>
        </a:p>
      </dsp:txBody>
      <dsp:txXfrm>
        <a:off x="6872526" y="656330"/>
        <a:ext cx="3012910" cy="40499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E8D22-9828-4778-92CE-ABB09999D6D4}">
      <dsp:nvSpPr>
        <dsp:cNvPr id="0" name=""/>
        <dsp:cNvSpPr/>
      </dsp:nvSpPr>
      <dsp:spPr>
        <a:xfrm>
          <a:off x="3210" y="668442"/>
          <a:ext cx="3129966" cy="937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Forsyning Helsingør </a:t>
          </a:r>
          <a:r>
            <a:rPr lang="da-DK" sz="2600" kern="1200" dirty="0" err="1" smtClean="0"/>
            <a:t>Elhandel</a:t>
          </a:r>
          <a:r>
            <a:rPr lang="da-DK" sz="2600" kern="1200" dirty="0" smtClean="0"/>
            <a:t> A/S</a:t>
          </a:r>
          <a:endParaRPr lang="da-DK" sz="2600" kern="1200" dirty="0"/>
        </a:p>
      </dsp:txBody>
      <dsp:txXfrm>
        <a:off x="3210" y="668442"/>
        <a:ext cx="3129966" cy="937495"/>
      </dsp:txXfrm>
    </dsp:sp>
    <dsp:sp modelId="{940284F7-6D10-41D8-8ACD-416D43294B83}">
      <dsp:nvSpPr>
        <dsp:cNvPr id="0" name=""/>
        <dsp:cNvSpPr/>
      </dsp:nvSpPr>
      <dsp:spPr>
        <a:xfrm>
          <a:off x="3210" y="1605937"/>
          <a:ext cx="3129966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000" kern="1200" dirty="0" smtClean="0"/>
            <a:t>Bestyrelsesmøde den 21. juni 2018</a:t>
          </a:r>
          <a:endParaRPr lang="da-DK" sz="2000" kern="1200" dirty="0"/>
        </a:p>
      </dsp:txBody>
      <dsp:txXfrm>
        <a:off x="3210" y="1605937"/>
        <a:ext cx="3129966" cy="1141920"/>
      </dsp:txXfrm>
    </dsp:sp>
    <dsp:sp modelId="{187005E2-D87A-40E6-9C8E-7FD75C4E37F9}">
      <dsp:nvSpPr>
        <dsp:cNvPr id="0" name=""/>
        <dsp:cNvSpPr/>
      </dsp:nvSpPr>
      <dsp:spPr>
        <a:xfrm>
          <a:off x="3571372" y="668442"/>
          <a:ext cx="3129966" cy="937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Helsingør Kraftvarmeværk A/S</a:t>
          </a:r>
          <a:endParaRPr lang="da-DK" sz="2600" kern="1200" dirty="0"/>
        </a:p>
      </dsp:txBody>
      <dsp:txXfrm>
        <a:off x="3571372" y="668442"/>
        <a:ext cx="3129966" cy="937495"/>
      </dsp:txXfrm>
    </dsp:sp>
    <dsp:sp modelId="{76E536B2-B349-4D4E-BF84-00E38BD2E58E}">
      <dsp:nvSpPr>
        <dsp:cNvPr id="0" name=""/>
        <dsp:cNvSpPr/>
      </dsp:nvSpPr>
      <dsp:spPr>
        <a:xfrm>
          <a:off x="3571372" y="1605937"/>
          <a:ext cx="3129966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000" kern="1200" dirty="0" smtClean="0"/>
            <a:t>Bestyrelsesmøde den 13. juni 2018</a:t>
          </a:r>
          <a:endParaRPr lang="da-DK" sz="2000" kern="1200" dirty="0"/>
        </a:p>
      </dsp:txBody>
      <dsp:txXfrm>
        <a:off x="3571372" y="1605937"/>
        <a:ext cx="3129966" cy="1141920"/>
      </dsp:txXfrm>
    </dsp:sp>
    <dsp:sp modelId="{99B24E0E-7916-4BAF-A923-EC650141FB97}">
      <dsp:nvSpPr>
        <dsp:cNvPr id="0" name=""/>
        <dsp:cNvSpPr/>
      </dsp:nvSpPr>
      <dsp:spPr>
        <a:xfrm>
          <a:off x="7139534" y="668442"/>
          <a:ext cx="3129966" cy="937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Scanenergi</a:t>
          </a:r>
          <a:r>
            <a:rPr lang="da-DK" sz="2600" kern="1200" dirty="0" smtClean="0"/>
            <a:t> koncernen</a:t>
          </a:r>
          <a:endParaRPr lang="da-DK" sz="2600" kern="1200" dirty="0"/>
        </a:p>
      </dsp:txBody>
      <dsp:txXfrm>
        <a:off x="7139534" y="668442"/>
        <a:ext cx="3129966" cy="937495"/>
      </dsp:txXfrm>
    </dsp:sp>
    <dsp:sp modelId="{BFFCF744-23E4-4784-989D-D18648BC38B0}">
      <dsp:nvSpPr>
        <dsp:cNvPr id="0" name=""/>
        <dsp:cNvSpPr/>
      </dsp:nvSpPr>
      <dsp:spPr>
        <a:xfrm>
          <a:off x="7139534" y="1605937"/>
          <a:ext cx="3129966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000" kern="1200" dirty="0" smtClean="0"/>
            <a:t>Bestyrelsesmøde den 14. juni 2018</a:t>
          </a:r>
          <a:endParaRPr lang="da-DK" sz="2000" kern="1200" dirty="0"/>
        </a:p>
      </dsp:txBody>
      <dsp:txXfrm>
        <a:off x="7139534" y="1605937"/>
        <a:ext cx="3129966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79820-22B8-9A47-94FC-D3A935BE040A}" type="datetimeFigureOut">
              <a:rPr lang="da-DK" smtClean="0"/>
              <a:t>25-06-2018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30786-94E9-054F-ABDD-C25620FEE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5610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25-06-2018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399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44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02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45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4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9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518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525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575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801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168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3634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41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6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085384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85384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2683" y="6114519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og tilføj navn og stillingsbetegnelse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772683" y="6359427"/>
            <a:ext cx="2688299" cy="238125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fld id="{91D9BD87-6EF8-48A9-96D4-7B7CCEF3BF8B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79663" y="0"/>
            <a:ext cx="2311400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 Alt + F9 for hurtig visning af hjælpelinjer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D85C-DAB6-4F21-9897-2588DF7CFEF1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14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6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166C-8C3D-4E90-A39A-DB15EFFD7DA2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36D-80F4-4113-8671-0F8EFDE8C27C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2377-B990-432F-BC0E-246FAB2CA71D}" type="datetime2">
              <a:rPr lang="da-DK" smtClean="0"/>
              <a:t>25. juni 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43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560-F14A-40CE-8153-DF958B4FB589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026" y="5013176"/>
            <a:ext cx="3513876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3801229" y="4004484"/>
            <a:ext cx="3801229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565400" y="1556792"/>
            <a:ext cx="256540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7444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C35B-A96E-C740-882D-60662C0D1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1DF9F-37A4-4F4C-B0D7-5FCE294E4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A76AC-0FBA-3648-AD45-6433EB9B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BC6-6B09-49FF-964B-34FBB285C6FC}" type="datetime2">
              <a:rPr lang="da-DK" smtClean="0"/>
              <a:t>25. juni 2018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8AE61-322D-CA4E-92B1-F8E560D6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BE623-0AAA-B14A-8F02-A855A058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920-B002-1940-B9D8-1E53E9B0624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86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2pPr marL="180000" indent="-180000">
              <a:buFont typeface="Arial" charset="0"/>
              <a:buChar char="•"/>
              <a:defRPr/>
            </a:lvl2pPr>
            <a:lvl3pPr marL="360000" indent="-180000">
              <a:buFont typeface="Arial" charset="0"/>
              <a:buChar char="•"/>
              <a:defRPr/>
            </a:lvl3pPr>
            <a:lvl4pPr marL="540000" indent="-180000">
              <a:buFont typeface="Arial" charset="0"/>
              <a:buChar char="•"/>
              <a:defRPr/>
            </a:lvl4pPr>
            <a:lvl5pPr marL="720000" indent="-180000">
              <a:buFont typeface="Arial" charset="0"/>
              <a:buChar char="•"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7D23-5D4D-49F3-B637-5C25AC57ADF0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15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5010-983B-45F0-83E2-C1832EDD44BE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1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2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EB3E-0D42-4881-82E2-1C18BD72A772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68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3131-ABBC-4067-8D9D-ED11A9088CCE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26" name="Picture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4DB-92F3-44E9-9D39-4EA43110DC90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026" y="5013176"/>
            <a:ext cx="3513876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3801229" y="4004484"/>
            <a:ext cx="3801229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565400" y="1556792"/>
            <a:ext cx="256540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D915AC3-283A-437A-B6EB-7B5B59CDEAC2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  <p:pic>
        <p:nvPicPr>
          <p:cNvPr id="28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fld id="{832AFCCB-1B5C-47CE-AC7A-75EDFEFD6015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0" name="Group 1"/>
          <p:cNvGrpSpPr/>
          <p:nvPr userDrawn="1"/>
        </p:nvGrpSpPr>
        <p:grpSpPr>
          <a:xfrm>
            <a:off x="12253011" y="2657250"/>
            <a:ext cx="2544960" cy="2929007"/>
            <a:chOff x="-1908720" y="2657249"/>
            <a:chExt cx="1908720" cy="2929007"/>
          </a:xfrm>
        </p:grpSpPr>
        <p:sp>
          <p:nvSpPr>
            <p:cNvPr id="11" name="Tekstboks 2"/>
            <p:cNvSpPr txBox="1"/>
            <p:nvPr userDrawn="1"/>
          </p:nvSpPr>
          <p:spPr bwMode="auto">
            <a:xfrm>
              <a:off x="-1908720" y="2657249"/>
              <a:ext cx="1908720" cy="2929007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Tip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: Hvis du sletter billedet, og sætter et ny ind, kan billedet lægge sig foran ikonet, hvis dette sker, skal du vælge billedet, højreklik og vælg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Placer bagest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807915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752075" y="4611901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265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6956-E986-4F07-93F3-8E86D4E93DC8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6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A4EFD27-933C-42D5-B19E-C1434579FB0B}" type="datetime2">
              <a:rPr lang="da-DK" smtClean="0"/>
              <a:t>25. juni 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logo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52970"/>
            <a:ext cx="20581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7" r:id="rId4"/>
    <p:sldLayoutId id="2147483666" r:id="rId5"/>
    <p:sldLayoutId id="2147483650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  <p:sldLayoutId id="2147483669" r:id="rId14"/>
    <p:sldLayoutId id="214748367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3789040"/>
            <a:ext cx="12192000" cy="2016224"/>
          </a:xfrm>
        </p:spPr>
        <p:txBody>
          <a:bodyPr/>
          <a:lstStyle/>
          <a:p>
            <a:r>
              <a:rPr lang="da-DK" sz="1600" b="1" dirty="0" smtClean="0"/>
              <a:t>Referat af bestyrelsesmøde </a:t>
            </a:r>
            <a:r>
              <a:rPr lang="da-DK" sz="1600" b="1" dirty="0"/>
              <a:t>den </a:t>
            </a:r>
            <a:r>
              <a:rPr lang="da-DK" sz="1600" b="1" dirty="0" smtClean="0"/>
              <a:t>21. juni </a:t>
            </a:r>
            <a:r>
              <a:rPr lang="da-DK" sz="1600" b="1" dirty="0"/>
              <a:t>2018 i:</a:t>
            </a:r>
            <a:br>
              <a:rPr lang="da-DK" sz="1600" b="1" dirty="0"/>
            </a:br>
            <a:r>
              <a:rPr lang="da-DK" sz="1600" dirty="0"/>
              <a:t>Forsyning Helsingør A/S</a:t>
            </a:r>
            <a:br>
              <a:rPr lang="da-DK" sz="1600" dirty="0"/>
            </a:br>
            <a:r>
              <a:rPr lang="da-DK" sz="1600" dirty="0"/>
              <a:t>Forsyning Helsingør Service A/S</a:t>
            </a:r>
            <a:br>
              <a:rPr lang="da-DK" sz="1600" dirty="0"/>
            </a:br>
            <a:r>
              <a:rPr lang="da-DK" sz="1600" dirty="0"/>
              <a:t>Forsyning Helsingør Varme A/S</a:t>
            </a:r>
            <a:br>
              <a:rPr lang="da-DK" sz="1600" dirty="0"/>
            </a:br>
            <a:r>
              <a:rPr lang="da-DK" sz="1600" dirty="0"/>
              <a:t>Forsyning Helsingør Affald A/S</a:t>
            </a:r>
            <a:br>
              <a:rPr lang="da-DK" sz="1600" dirty="0"/>
            </a:br>
            <a:r>
              <a:rPr lang="da-DK" sz="1600" dirty="0" err="1" smtClean="0"/>
              <a:t>Elektrus</a:t>
            </a:r>
            <a:r>
              <a:rPr lang="da-DK" sz="1600" dirty="0" smtClean="0"/>
              <a:t> A/S</a:t>
            </a:r>
            <a:endParaRPr lang="da-DK" sz="16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789039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09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Regulatoriske forhold 2018 – Koncern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Koncernselskabernes </a:t>
            </a:r>
            <a:r>
              <a:rPr lang="da-DK" dirty="0" err="1"/>
              <a:t>regulatoriske</a:t>
            </a:r>
            <a:r>
              <a:rPr lang="da-DK" dirty="0"/>
              <a:t> forhold pr. april 2018 blev præsenteret for bestyrelsen.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119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Anlægsinvesteringer – april 2018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Anlægsrapporteringen pr. april 2018 blev præsenteret for bestyrelsen. </a:t>
            </a: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Koncernens </a:t>
            </a:r>
            <a:r>
              <a:rPr lang="da-DK" dirty="0"/>
              <a:t>selskaber har ved udgangen af april investeret for 94,9 mio.kr., svarende til 15 pct. af det samlede reviderede anlægsbudget pr. april 2018.</a:t>
            </a:r>
          </a:p>
          <a:p>
            <a:pPr>
              <a:buClr>
                <a:schemeClr val="accent1"/>
              </a:buClr>
              <a:buNone/>
            </a:pPr>
            <a:r>
              <a:rPr lang="da-D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33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4. Økonomi- </a:t>
            </a:r>
            <a:r>
              <a:rPr lang="da-DK" sz="3600" b="1" dirty="0"/>
              <a:t>og ledelsesrapportering - Indstilling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5281165" cy="3416300"/>
          </a:xfrm>
        </p:spPr>
        <p:txBody>
          <a:bodyPr/>
          <a:lstStyle/>
          <a:p>
            <a:r>
              <a:rPr lang="da-DK" b="1" dirty="0" smtClean="0"/>
              <a:t>Direktionen indstiller, at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Den samlede økonomi- og ledelsesrapporteringen tages til efterretning.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 smtClean="0"/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da-DK" b="1" i="1" dirty="0" smtClean="0"/>
              <a:t>Økonomichef Thomas Pihl gennemgik økonomi- og ledelsesrapporteringen, og bestyrelsen </a:t>
            </a:r>
            <a:r>
              <a:rPr lang="da-DK" b="1" i="1" dirty="0"/>
              <a:t>tiltrådte </a:t>
            </a:r>
            <a:r>
              <a:rPr lang="da-DK" b="1" i="1" dirty="0" smtClean="0"/>
              <a:t>herefter indstillingen</a:t>
            </a:r>
            <a:r>
              <a:rPr lang="da-DK" b="1" i="1" dirty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 smtClean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51" y="2166938"/>
            <a:ext cx="3698973" cy="277423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05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4919975" cy="1445461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5. </a:t>
            </a:r>
            <a:r>
              <a:rPr lang="da-DK" b="1" dirty="0" err="1" smtClean="0">
                <a:latin typeface="+mn-lt"/>
              </a:rPr>
              <a:t>Ejerstrategi</a:t>
            </a:r>
            <a:endParaRPr lang="da-DK" b="1" dirty="0">
              <a:latin typeface="+mn-lt"/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958850" y="1556792"/>
            <a:ext cx="6433293" cy="4608512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Nuværende </a:t>
            </a:r>
            <a:r>
              <a:rPr lang="da-DK" sz="1600" dirty="0" err="1" smtClean="0"/>
              <a:t>ejerstrategi</a:t>
            </a:r>
            <a:r>
              <a:rPr lang="da-DK" sz="1600" dirty="0" smtClean="0"/>
              <a:t> er gældende fra 1. januar 2015 og udløber 31. december 2018.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Proces for revision af </a:t>
            </a:r>
            <a:r>
              <a:rPr lang="da-DK" sz="1600" dirty="0" err="1" smtClean="0"/>
              <a:t>ejerstrategien</a:t>
            </a:r>
            <a:r>
              <a:rPr lang="da-DK" sz="1600" dirty="0" smtClean="0"/>
              <a:t> iværksættes på et møde den 20. juni 2018 ml. Helsingør Kommune og Forsyning Helsingør.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err="1" smtClean="0"/>
              <a:t>Ejerstrategien</a:t>
            </a:r>
            <a:r>
              <a:rPr lang="da-DK" sz="1600" dirty="0" smtClean="0"/>
              <a:t> tænkes fortsat holdt som et overordnet og kortfattet instrument.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 Helsingør ønsker i samme proces at drøfte, hvorvidt den oprindelige Hovedaftale ligeledes bør overvejes en revision.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Dokumentrevision færdigøres 3. kvartal 2018, således at endelig godkendelsesprocedure i Forsyning Helsingørs bestyrelse samt Helsingør Kommune kan nås inden udløb af nuværende </a:t>
            </a:r>
            <a:r>
              <a:rPr lang="da-DK" sz="1600" dirty="0" err="1" smtClean="0"/>
              <a:t>ejerstrategi</a:t>
            </a:r>
            <a:r>
              <a:rPr lang="da-DK" sz="1600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r>
              <a:rPr lang="da-DK" sz="1600" b="1" dirty="0"/>
              <a:t>Direktionen indstiller, at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Sagen </a:t>
            </a:r>
            <a:r>
              <a:rPr lang="da-DK" sz="1600" dirty="0" smtClean="0"/>
              <a:t>drøftes, herunder ved gennemførelse af gruppearbejde om sagen. </a:t>
            </a: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Clr>
                <a:schemeClr val="accent1"/>
              </a:buClr>
              <a:buNone/>
            </a:pPr>
            <a:r>
              <a:rPr lang="da-DK" sz="1600" b="1" i="1" dirty="0" smtClean="0"/>
              <a:t>Bestyrelsen tiltrådte </a:t>
            </a:r>
            <a:r>
              <a:rPr lang="da-DK" sz="1600" b="1" i="1" dirty="0"/>
              <a:t>indstillingen.</a:t>
            </a:r>
          </a:p>
          <a:p>
            <a:pPr>
              <a:buClr>
                <a:schemeClr val="accent1"/>
              </a:buClr>
              <a:buNone/>
            </a:pPr>
            <a:endParaRPr lang="da-DK" dirty="0"/>
          </a:p>
        </p:txBody>
      </p:sp>
      <p:pic>
        <p:nvPicPr>
          <p:cNvPr id="3" name="Pladsholder til billede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3082"/>
          <a:stretch>
            <a:fillRect/>
          </a:stretch>
        </p:blipFill>
        <p:spPr>
          <a:xfrm>
            <a:off x="7535533" y="2166938"/>
            <a:ext cx="3697618" cy="2630214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13</a:t>
            </a:fld>
            <a:endParaRPr lang="da-DK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9238228"/>
              </p:ext>
            </p:extLst>
          </p:nvPr>
        </p:nvGraphicFramePr>
        <p:xfrm>
          <a:off x="7544729" y="534344"/>
          <a:ext cx="3744416" cy="75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4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188431"/>
            <a:ext cx="10273151" cy="1445461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5. </a:t>
            </a:r>
            <a:r>
              <a:rPr lang="da-DK" b="1" dirty="0" err="1" smtClean="0">
                <a:latin typeface="+mn-lt"/>
              </a:rPr>
              <a:t>Ejerstrategi</a:t>
            </a:r>
            <a:r>
              <a:rPr lang="da-DK" b="1" dirty="0" smtClean="0">
                <a:latin typeface="+mn-lt"/>
              </a:rPr>
              <a:t> – gruppearbejde – 10 min.</a:t>
            </a:r>
            <a:endParaRPr lang="da-DK" b="1" dirty="0">
              <a:latin typeface="+mn-lt"/>
            </a:endParaRPr>
          </a:p>
        </p:txBody>
      </p:sp>
      <p:graphicFrame>
        <p:nvGraphicFramePr>
          <p:cNvPr id="12" name="Pladsholder til indhol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3780"/>
              </p:ext>
            </p:extLst>
          </p:nvPr>
        </p:nvGraphicFramePr>
        <p:xfrm>
          <a:off x="2783632" y="1902990"/>
          <a:ext cx="6264697" cy="38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14</a:t>
            </a:fld>
            <a:endParaRPr lang="da-DK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68093091"/>
              </p:ext>
            </p:extLst>
          </p:nvPr>
        </p:nvGraphicFramePr>
        <p:xfrm>
          <a:off x="-384720" y="1546151"/>
          <a:ext cx="4904513" cy="4437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07198171"/>
              </p:ext>
            </p:extLst>
          </p:nvPr>
        </p:nvGraphicFramePr>
        <p:xfrm>
          <a:off x="8760296" y="2148682"/>
          <a:ext cx="3024336" cy="356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042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7152223" cy="1445461"/>
          </a:xfrm>
        </p:spPr>
        <p:txBody>
          <a:bodyPr/>
          <a:lstStyle/>
          <a:p>
            <a:r>
              <a:rPr lang="da-DK" b="1" dirty="0">
                <a:latin typeface="+mn-lt"/>
              </a:rPr>
              <a:t>6</a:t>
            </a:r>
            <a:r>
              <a:rPr lang="da-DK" b="1" dirty="0" smtClean="0">
                <a:latin typeface="+mn-lt"/>
              </a:rPr>
              <a:t>. Bestyrelsessammensætning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sz="quarter" idx="15"/>
          </p:nvPr>
        </p:nvSpPr>
        <p:spPr>
          <a:xfrm>
            <a:off x="960000" y="1268760"/>
            <a:ext cx="10273151" cy="5067812"/>
          </a:xfrm>
        </p:spPr>
        <p:txBody>
          <a:bodyPr/>
          <a:lstStyle/>
          <a:p>
            <a:r>
              <a:rPr lang="da-DK" sz="1800" b="1" u="sng" dirty="0" smtClean="0"/>
              <a:t>Baggrund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På Byrådsmøde den 29. maj 2018 blev det foreslået, at der indvælges to forbrugerrepræsentanter i samtlige Forsyning Helsingørs </a:t>
            </a:r>
            <a:r>
              <a:rPr lang="da-DK" sz="1800" dirty="0"/>
              <a:t>100 % ejede selskaber</a:t>
            </a:r>
            <a:r>
              <a:rPr lang="da-DK" sz="1800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Det blev besluttet at udsætte sagen, så bestyrelsen i Forsyning Helsingør A/S blev givet mulighed for at forholde sig til forslaget forud for endelig behandling i Byrådet.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Emnet har tidligere været drøftet i bestyrelsen i Forsyning Helsingør A/S – således senest den 22. juni 2017 og den 1. september 2017.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Den 1. september 2017 blev særligt observatørrollen for forbrugerrepræsentanter drøftet, herunder med udgangspunkt i notat udarbejdet 30. august 2017 af Horten Advokatfirma.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På begge møder blev det besluttet at bevare den nuværende struktur, hvor forbrugerrepræsentanter valgt ved direkte forbrugervalg er en del af bestyrelsen i hhv. Forsyning Helsingør Vand A/S og Forsyning Helsingør Spildevand A/S; medens folkevalgte byrådsmedlemmer udgør forbrugerrepræsentationen i de øvrige selskaber.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9143407"/>
              </p:ext>
            </p:extLst>
          </p:nvPr>
        </p:nvGraphicFramePr>
        <p:xfrm>
          <a:off x="8156308" y="443319"/>
          <a:ext cx="32403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54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-3246"/>
            <a:ext cx="10273151" cy="1445461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6. </a:t>
            </a:r>
            <a:r>
              <a:rPr lang="da-DK" b="1" dirty="0">
                <a:latin typeface="+mn-lt"/>
              </a:rPr>
              <a:t>Bestyrelsessammensætning</a:t>
            </a:r>
            <a:endParaRPr lang="da-DK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0001" y="1268760"/>
            <a:ext cx="10273151" cy="4536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Tre modeller for forbrugerrepræsentation i bestyrelserne i Forsyning Helsingør-koncernen:</a:t>
            </a:r>
            <a:endParaRPr lang="da-DK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11772439"/>
              </p:ext>
            </p:extLst>
          </p:nvPr>
        </p:nvGraphicFramePr>
        <p:xfrm>
          <a:off x="960001" y="1556792"/>
          <a:ext cx="9888527" cy="478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8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6</a:t>
            </a:r>
            <a:r>
              <a:rPr lang="da-DK" b="1" dirty="0" smtClean="0">
                <a:latin typeface="+mn-lt"/>
              </a:rPr>
              <a:t>. Bestyrelsessammensætning - Indstilling</a:t>
            </a:r>
            <a:endParaRPr lang="da-DK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Direktionen indstiller, at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Bestyrelsen drøfter sagen med henblik på beslutning på næste bestyrelsesmøde.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 marL="0" indent="0">
              <a:buNone/>
            </a:pPr>
            <a:r>
              <a:rPr lang="da-DK" b="1" i="1" dirty="0" smtClean="0"/>
              <a:t>Bestyrelsen tiltrådte indstillingen. </a:t>
            </a:r>
            <a:endParaRPr lang="da-DK" b="1" i="1" dirty="0"/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40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7. Opfølgning på Strategiplan 2020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844824"/>
            <a:ext cx="6793334" cy="4320480"/>
          </a:xfrm>
        </p:spPr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Tavshedspligt ej fraveget. </a:t>
            </a:r>
            <a:endParaRPr lang="da-DK" sz="1800" b="1" dirty="0" smtClean="0"/>
          </a:p>
          <a:p>
            <a:pPr marL="702900" lvl="2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r="2351"/>
          <a:stretch>
            <a:fillRect/>
          </a:stretch>
        </p:blipFill>
        <p:spPr>
          <a:xfrm>
            <a:off x="7752184" y="2166938"/>
            <a:ext cx="3480967" cy="341630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41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8. Strategiseminar - august 2018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988839"/>
            <a:ext cx="6361286" cy="3982607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Der afholdes strategiseminar for bestyrelsen den 28.-29. august 2018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Seminaret afholdes i Helsingør Kommune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Mulige strategipunkter til drøftelse:</a:t>
            </a:r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Fornyelse af Helsingør Kraftvarmeværk og nyt driftscenter – besigtigelse af og status på projekterne.</a:t>
            </a:r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Kodeks for god selskabsledelse og bestyrelsessamarbejde.</a:t>
            </a:r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Cirkulær økonomi.</a:t>
            </a:r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>
              <a:buClr>
                <a:schemeClr val="accent1"/>
              </a:buClr>
              <a:buNone/>
            </a:pPr>
            <a:r>
              <a:rPr lang="da-DK" sz="1800" b="1" dirty="0" smtClean="0"/>
              <a:t>Direktionen indstiller</a:t>
            </a:r>
            <a:r>
              <a:rPr lang="da-DK" sz="1800" dirty="0" smtClean="0"/>
              <a:t>, at </a:t>
            </a:r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Sagen drøftes. </a:t>
            </a:r>
          </a:p>
          <a:p>
            <a:pPr>
              <a:buClr>
                <a:schemeClr val="accent1"/>
              </a:buClr>
              <a:buNone/>
            </a:pPr>
            <a:endParaRPr lang="da-DK" sz="1800" dirty="0" smtClean="0"/>
          </a:p>
          <a:p>
            <a:pPr>
              <a:buClr>
                <a:schemeClr val="accent1"/>
              </a:buClr>
              <a:buNone/>
            </a:pPr>
            <a:r>
              <a:rPr lang="da-DK" sz="1800" b="1" i="1" dirty="0" smtClean="0"/>
              <a:t>Bestyrelsen </a:t>
            </a:r>
            <a:r>
              <a:rPr lang="da-DK" sz="1800" b="1" i="1" dirty="0"/>
              <a:t>tiltrådte </a:t>
            </a:r>
            <a:r>
              <a:rPr lang="da-DK" sz="1800" b="1" i="1" dirty="0" smtClean="0"/>
              <a:t>indstillingen.</a:t>
            </a:r>
            <a:endParaRPr lang="da-DK" sz="1800" b="1" i="1" dirty="0"/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485015"/>
            <a:ext cx="4270752" cy="2990254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58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+mn-lt"/>
              </a:rPr>
              <a:t>Møde-deltagere</a:t>
            </a:r>
            <a:endParaRPr lang="da-DK" dirty="0">
              <a:latin typeface="+mn-lt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BA07366-CB75-4AA8-9E5B-928B849F427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5"/>
          </p:nvPr>
        </p:nvSpPr>
        <p:spPr>
          <a:xfrm>
            <a:off x="960000" y="2204864"/>
            <a:ext cx="10273151" cy="3168352"/>
          </a:xfrm>
        </p:spPr>
        <p:txBody>
          <a:bodyPr numCol="2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Formand Per </a:t>
            </a:r>
            <a:r>
              <a:rPr lang="da-DK" sz="1600" dirty="0" err="1" smtClean="0"/>
              <a:t>Tærsbøl</a:t>
            </a: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Næstformand Gitte Kondrup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</a:t>
            </a:r>
            <a:r>
              <a:rPr lang="da-DK" sz="1600" dirty="0"/>
              <a:t>Michael Mathiesen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Jens Erik Jacobsen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Jens Jensen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Dennis </a:t>
            </a:r>
            <a:r>
              <a:rPr lang="da-DK" sz="1600" dirty="0" smtClean="0"/>
              <a:t>Knudsen (til og med pkt. </a:t>
            </a:r>
            <a:r>
              <a:rPr lang="da-DK" sz="1600" smtClean="0"/>
              <a:t>6)</a:t>
            </a:r>
            <a:endParaRPr lang="da-DK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Michael </a:t>
            </a:r>
            <a:r>
              <a:rPr lang="da-DK" sz="1600" dirty="0" smtClean="0"/>
              <a:t>Madsen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Adm. Direktør Jacob Brønnum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Forsyningschef Peter Kjær Madsen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Salg- og Markedschef Kim Asker Larsen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Økonomichef Thomas Pihl		</a:t>
            </a:r>
            <a:r>
              <a:rPr lang="da-DK" sz="1600" dirty="0"/>
              <a:t>	</a:t>
            </a: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Direktionskonsulent </a:t>
            </a:r>
            <a:r>
              <a:rPr lang="da-DK" sz="1600" dirty="0"/>
              <a:t>Anne-Cathrine S. Tolsøe (referent)</a:t>
            </a:r>
          </a:p>
          <a:p>
            <a:pPr>
              <a:buClr>
                <a:schemeClr val="accent1"/>
              </a:buClr>
              <a:buNone/>
            </a:pPr>
            <a:r>
              <a:rPr lang="da-DK" sz="1600" dirty="0" smtClean="0"/>
              <a:t>				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b="1" dirty="0" smtClean="0"/>
              <a:t>Afbud:</a:t>
            </a:r>
            <a:r>
              <a:rPr lang="da-DK" sz="1600" dirty="0" smtClean="0"/>
              <a:t> Bestyrelsesmedlem Peter Poulsen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0878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9. Haveaffaldsindsamlingsordning  - tilmelding </a:t>
            </a:r>
            <a:endParaRPr lang="da-DK" b="1" dirty="0">
              <a:latin typeface="+mn-lt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958850" y="1484784"/>
            <a:ext cx="7441406" cy="4536504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Indsamlingsordningen </a:t>
            </a:r>
            <a:r>
              <a:rPr lang="da-DK" sz="1800" dirty="0"/>
              <a:t>for haveaffald har tidligere været organiseret på samme måde som storskraldsordningen</a:t>
            </a:r>
            <a:r>
              <a:rPr lang="da-DK" sz="1800" dirty="0" smtClean="0"/>
              <a:t>.</a:t>
            </a:r>
            <a:endParaRPr lang="da-DK" sz="18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Med ændringerne af storskraldsordningen er dette ikke længere </a:t>
            </a:r>
            <a:r>
              <a:rPr lang="da-DK" sz="1800" dirty="0" smtClean="0"/>
              <a:t>tilfældet.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Fra 2019 vil der være </a:t>
            </a:r>
            <a:r>
              <a:rPr lang="da-DK" sz="1800" dirty="0"/>
              <a:t>tilmeldeordning for storskrald, men </a:t>
            </a:r>
            <a:r>
              <a:rPr lang="da-DK" sz="1800" dirty="0" smtClean="0"/>
              <a:t>ruteordning </a:t>
            </a:r>
            <a:r>
              <a:rPr lang="da-DK" sz="1800" dirty="0"/>
              <a:t>for </a:t>
            </a:r>
            <a:r>
              <a:rPr lang="da-DK" sz="1800" dirty="0" smtClean="0"/>
              <a:t>haveaffald, hvilket ikke er hensigtsmæssig, da det kan </a:t>
            </a:r>
            <a:r>
              <a:rPr lang="da-DK" sz="1800" dirty="0"/>
              <a:t>være vanskeligt at kommunikere og forklare til kunderne, hvis der er </a:t>
            </a:r>
            <a:r>
              <a:rPr lang="da-DK" sz="1800" dirty="0" smtClean="0"/>
              <a:t>forskel.</a:t>
            </a:r>
            <a:endParaRPr lang="da-DK" sz="18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Hvis det er samme type ordning, er det nemmere for kunderne at anvende dem</a:t>
            </a:r>
            <a:r>
              <a:rPr lang="da-DK" sz="1800" dirty="0" smtClean="0"/>
              <a:t>.</a:t>
            </a:r>
            <a:r>
              <a:rPr lang="da-DK" sz="1800" dirty="0"/>
              <a:t> </a:t>
            </a:r>
            <a:endParaRPr lang="da-DK" sz="18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Haveaffaldsordningen vil derfor blive organiseret som storskraldsordningen, dvs.: </a:t>
            </a:r>
          </a:p>
          <a:p>
            <a:pPr marL="6457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Kunder </a:t>
            </a:r>
            <a:r>
              <a:rPr lang="da-DK" sz="1800" dirty="0"/>
              <a:t>skal tilmelde sig via online portal – </a:t>
            </a:r>
            <a:r>
              <a:rPr lang="da-DK" sz="1800" dirty="0" smtClean="0"/>
              <a:t>også mulighed </a:t>
            </a:r>
            <a:r>
              <a:rPr lang="da-DK" sz="1800" dirty="0"/>
              <a:t>for at ringe.</a:t>
            </a:r>
          </a:p>
          <a:p>
            <a:pPr marL="6457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Afhentning vil ske på forudbestemte dage, som vil blive udmeldt via </a:t>
            </a:r>
            <a:r>
              <a:rPr lang="da-DK" sz="1800" dirty="0" smtClean="0"/>
              <a:t>hjemmeside </a:t>
            </a:r>
            <a:r>
              <a:rPr lang="da-DK" sz="1800" dirty="0"/>
              <a:t>mm.</a:t>
            </a:r>
          </a:p>
          <a:p>
            <a:pPr marL="6457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Alle kan anvende, og skal betale til haveaffaldsordningen.</a:t>
            </a:r>
          </a:p>
          <a:p>
            <a:r>
              <a:rPr lang="da-DK" sz="1800" dirty="0"/>
              <a:t> </a:t>
            </a:r>
          </a:p>
          <a:p>
            <a:endParaRPr lang="da-DK" dirty="0"/>
          </a:p>
        </p:txBody>
      </p:sp>
      <p:pic>
        <p:nvPicPr>
          <p:cNvPr id="7" name="Pladsholder til billede 6"/>
          <p:cNvPicPr preferRelativeResize="0">
            <a:picLocks noGrp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916832"/>
            <a:ext cx="3178924" cy="3491821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6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9. Haveaffaldsindsamlingsordning - indstilling</a:t>
            </a:r>
            <a:endParaRPr lang="da-DK" b="1" dirty="0">
              <a:latin typeface="+mn-lt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958850" y="2060848"/>
            <a:ext cx="6361286" cy="3522390"/>
          </a:xfrm>
        </p:spPr>
        <p:txBody>
          <a:bodyPr/>
          <a:lstStyle/>
          <a:p>
            <a:r>
              <a:rPr lang="da-DK" sz="1800" b="1" dirty="0" smtClean="0"/>
              <a:t>Direktionen indstiller således,</a:t>
            </a:r>
            <a:r>
              <a:rPr lang="da-DK" sz="1800" dirty="0" smtClean="0"/>
              <a:t> </a:t>
            </a:r>
            <a:r>
              <a:rPr lang="da-DK" sz="1800" dirty="0"/>
              <a:t>at</a:t>
            </a:r>
            <a:r>
              <a:rPr lang="da-DK" sz="1800" dirty="0" smtClean="0"/>
              <a:t>: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Helsingør </a:t>
            </a:r>
            <a:r>
              <a:rPr lang="da-DK" sz="1800" dirty="0"/>
              <a:t>Kommune anmodes </a:t>
            </a:r>
            <a:r>
              <a:rPr lang="da-DK" sz="1800" dirty="0" smtClean="0"/>
              <a:t>om </a:t>
            </a:r>
            <a:r>
              <a:rPr lang="da-DK" sz="1800" dirty="0"/>
              <a:t>at ændre Regulativ for Husholdningsaffald, </a:t>
            </a:r>
            <a:r>
              <a:rPr lang="da-DK" sz="1800" dirty="0" smtClean="0"/>
              <a:t>således at </a:t>
            </a:r>
            <a:r>
              <a:rPr lang="da-DK" sz="1800" dirty="0"/>
              <a:t>haveaffaldsordningen organiseres som </a:t>
            </a:r>
            <a:r>
              <a:rPr lang="da-DK" sz="1800" dirty="0" smtClean="0"/>
              <a:t>storskraldsordningen, herunder således at ordningen kan </a:t>
            </a:r>
            <a:r>
              <a:rPr lang="da-DK" sz="1800" dirty="0"/>
              <a:t>træde i kraft samtidigt med storskraldsordningen, dvs. i løbet af 1. halvår af </a:t>
            </a:r>
            <a:r>
              <a:rPr lang="da-DK" sz="1800" dirty="0" smtClean="0"/>
              <a:t>2019.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lvl="0">
              <a:buClr>
                <a:schemeClr val="accent1"/>
              </a:buClr>
              <a:buNone/>
            </a:pPr>
            <a:endParaRPr lang="da-DK" sz="1800" dirty="0" smtClean="0"/>
          </a:p>
          <a:p>
            <a:pPr>
              <a:buClr>
                <a:schemeClr val="accent1"/>
              </a:buClr>
              <a:buNone/>
            </a:pPr>
            <a:r>
              <a:rPr lang="da-DK" sz="1800" b="1" i="1" dirty="0"/>
              <a:t>Bestyrelsen tiltrådte </a:t>
            </a:r>
            <a:r>
              <a:rPr lang="da-DK" sz="1800" b="1" i="1" dirty="0" smtClean="0"/>
              <a:t>indstillingen.</a:t>
            </a:r>
            <a:endParaRPr lang="da-DK" sz="1800" b="1" i="1" dirty="0"/>
          </a:p>
          <a:p>
            <a:pPr lvl="0">
              <a:buClr>
                <a:schemeClr val="accent1"/>
              </a:buClr>
              <a:buNone/>
            </a:pPr>
            <a:endParaRPr lang="da-DK" sz="1800" dirty="0" smtClean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endParaRPr lang="da-DK" dirty="0"/>
          </a:p>
        </p:txBody>
      </p:sp>
      <p:pic>
        <p:nvPicPr>
          <p:cNvPr id="7" name="Pladsholder til billede 6"/>
          <p:cNvPicPr preferRelativeResize="0">
            <a:picLocks noGrp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445578"/>
            <a:ext cx="3394948" cy="2546211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60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Punkter til orientering</a:t>
            </a:r>
            <a:endParaRPr lang="da-DK" b="1" dirty="0">
              <a:latin typeface="+mn-l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326528"/>
            <a:ext cx="4536504" cy="2200871"/>
          </a:xfr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05" y="1326527"/>
            <a:ext cx="2215966" cy="220087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72" y="1326527"/>
            <a:ext cx="1985376" cy="264716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8" y="3753183"/>
            <a:ext cx="3205009" cy="213667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1" y="3753183"/>
            <a:ext cx="4214949" cy="21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10. Afgørelse fra Energitilsynet</a:t>
            </a:r>
            <a:endParaRPr lang="da-DK" b="1" dirty="0">
              <a:latin typeface="+mn-lt"/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958850" y="1412776"/>
            <a:ext cx="7082836" cy="4824536"/>
          </a:xfrm>
        </p:spPr>
        <p:txBody>
          <a:bodyPr/>
          <a:lstStyle/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På bestyrelsesmøde den 22. februar 2018 blev det besluttet, at, indskudskapitalen skal opkræves </a:t>
            </a:r>
            <a:r>
              <a:rPr lang="da-DK" sz="1600" dirty="0"/>
              <a:t>og </a:t>
            </a:r>
            <a:r>
              <a:rPr lang="da-DK" sz="1600" dirty="0" smtClean="0"/>
              <a:t>indgå </a:t>
            </a:r>
            <a:r>
              <a:rPr lang="da-DK" sz="1600" dirty="0"/>
              <a:t>som en del af varmeselskabets </a:t>
            </a:r>
            <a:r>
              <a:rPr lang="da-DK" sz="1600" dirty="0" smtClean="0"/>
              <a:t>kapitalstruktur, herunder således at </a:t>
            </a:r>
            <a:r>
              <a:rPr lang="da-DK" sz="1600" dirty="0"/>
              <a:t>den nuværende prisstrategi fortsættes uforandret.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Energitilsynet har den 9. maj 2018 truffet afgørelse om forrentning af indskudskapital for årene 2012-2018: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 Helsingør kan indregne forrentning på i alt 20.540.000 kr. på vilkår:</a:t>
            </a:r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Indregning i priserne skal foretages hurtigst muligt</a:t>
            </a:r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Den årlige indregning må højst svare til 10 % af virksomhedens omkostninger </a:t>
            </a:r>
            <a:r>
              <a:rPr lang="da-DK" sz="1600" dirty="0" err="1" smtClean="0"/>
              <a:t>excl</a:t>
            </a:r>
            <a:r>
              <a:rPr lang="da-DK" sz="1600" dirty="0" smtClean="0"/>
              <a:t>. Tilladt forrentning af indskudskapital</a:t>
            </a:r>
          </a:p>
          <a:p>
            <a:pPr marL="70290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Indregning må ikke ske over en længere periode end 8 år.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Direktionen anbefaler efter afgørelsen at opkræve den samlede forrentning over de kommende to år – 2019/2020 i overensstemmelse med tidligere beslutning – på en måde, der ikke kommer til at påvirke prisen.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Clr>
                <a:schemeClr val="accent1"/>
              </a:buClr>
              <a:buNone/>
            </a:pPr>
            <a:r>
              <a:rPr lang="da-DK" sz="1600" b="1" i="1" dirty="0"/>
              <a:t>Bestyrelsen tog orienteringen til efterretning.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26286"/>
          <a:stretch>
            <a:fillRect/>
          </a:stretch>
        </p:blipFill>
        <p:spPr>
          <a:xfrm>
            <a:off x="8544272" y="2492896"/>
            <a:ext cx="3191465" cy="2270174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11. Persondataforordningen</a:t>
            </a:r>
            <a:endParaRPr lang="da-DK" b="1" dirty="0"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958850" y="1268760"/>
            <a:ext cx="6217270" cy="5241794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500" dirty="0"/>
              <a:t>Den 25. maj 2018 trådte den nye Persondataforordning (GDPR) i kraft.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500" dirty="0"/>
              <a:t>Nye krav til bl.a. oplysning af, hvilke personoplysninger </a:t>
            </a:r>
            <a:r>
              <a:rPr lang="da-DK" sz="1500" dirty="0" smtClean="0"/>
              <a:t>en databehandler (FH) </a:t>
            </a:r>
            <a:r>
              <a:rPr lang="da-DK" sz="1500" dirty="0"/>
              <a:t>behandler og hvorfor</a:t>
            </a:r>
            <a:r>
              <a:rPr lang="da-DK" sz="1500" dirty="0" smtClean="0"/>
              <a:t>. Endvidere krav om, at kunde skal give samtykke til opbevaring og behandling af personoplysningerne.</a:t>
            </a:r>
            <a:endParaRPr lang="da-DK" sz="1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500" dirty="0"/>
              <a:t>Der er udarbejdet ny persondatapolitik for Forsyning </a:t>
            </a:r>
            <a:r>
              <a:rPr lang="da-DK" sz="1500" dirty="0" smtClean="0"/>
              <a:t>Helsingør – lagt på FH.dk den 25. maj 2018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500" dirty="0" smtClean="0"/>
              <a:t>Samtykke-erklæring fremgår nu af </a:t>
            </a:r>
            <a:r>
              <a:rPr lang="da-DK" sz="1500" dirty="0" err="1" smtClean="0"/>
              <a:t>FH.dk’s</a:t>
            </a:r>
            <a:r>
              <a:rPr lang="da-DK" sz="1500" dirty="0" smtClean="0"/>
              <a:t> webshop.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5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500" dirty="0" smtClean="0"/>
              <a:t>Der er indgået databehandleraftaler med leverandører, som behandler data for Forsyning Helsingør.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500" dirty="0" smtClean="0"/>
              <a:t>Der pågår nu arbejde med den sidste kortlægning af oplysninger, direkte information fra alle kunder, revidering af koncerninterne aftaler samt generel opdatering af </a:t>
            </a:r>
            <a:r>
              <a:rPr lang="da-DK" sz="1500" dirty="0" err="1" smtClean="0"/>
              <a:t>compliance</a:t>
            </a:r>
            <a:r>
              <a:rPr lang="da-DK" sz="1500" dirty="0" smtClean="0"/>
              <a:t> i koncernen.</a:t>
            </a:r>
            <a:endParaRPr lang="da-DK" sz="1500" dirty="0"/>
          </a:p>
          <a:p>
            <a:endParaRPr lang="da-DK" dirty="0" smtClean="0"/>
          </a:p>
          <a:p>
            <a:r>
              <a:rPr lang="da-DK" sz="1600" b="1" i="1" dirty="0"/>
              <a:t>Bestyrelsen tog orienteringen til efterretning.</a:t>
            </a:r>
          </a:p>
          <a:p>
            <a:endParaRPr lang="da-DK" dirty="0"/>
          </a:p>
        </p:txBody>
      </p:sp>
      <p:pic>
        <p:nvPicPr>
          <p:cNvPr id="3" name="Pladsholder til billede 2"/>
          <p:cNvPicPr preferRelativeResize="0">
            <a:picLocks noGrp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564904"/>
            <a:ext cx="4505505" cy="1728192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42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12. Kundeservice - orientering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916832"/>
            <a:ext cx="6361285" cy="3666406"/>
          </a:xfrm>
        </p:spPr>
        <p:txBody>
          <a:bodyPr/>
          <a:lstStyle/>
          <a:p>
            <a:r>
              <a:rPr lang="da-DK" b="1" dirty="0" smtClean="0"/>
              <a:t>Status for maj: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Fortsat mange opkald til kundeservice efter overgang til nyt årshjul mv.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Den gennemsnitlige ventetid blev i maj på 2 minutter og 25 sekunder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Omlagt måde for mailhenvendelser, så det fremover sker via formular på hjemmeside. Dette har kunderne taget godt </a:t>
            </a:r>
            <a:r>
              <a:rPr lang="da-DK" sz="1600" dirty="0" smtClean="0"/>
              <a:t>imod.</a:t>
            </a: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Ryddet op i alle gamle ubesvarede mails, så der nu er ”rent” bord og vi kan følge med fra dag til dag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En vikar ekstra i kundeservice til telefon, hertil øget arbejdstid for administrativt personale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702900" lvl="2" indent="-342900">
              <a:buFont typeface="Wingdings" panose="05000000000000000000" pitchFamily="2" charset="2"/>
              <a:buChar char="Ø"/>
            </a:pPr>
            <a:endParaRPr lang="da-DK" sz="16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25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290" y="2852936"/>
            <a:ext cx="3640078" cy="1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Kundeservice - Statistik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07" y="1398975"/>
            <a:ext cx="3154208" cy="247003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9" y="3963906"/>
            <a:ext cx="4314083" cy="225417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5" y="1412776"/>
            <a:ext cx="3364059" cy="2491972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719737" y="1220825"/>
            <a:ext cx="19959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 err="1">
                <a:solidFill>
                  <a:schemeClr val="tx2"/>
                </a:solidFill>
              </a:rPr>
              <a:t>Servicelevel</a:t>
            </a:r>
            <a:r>
              <a:rPr lang="da-DK" sz="1000" dirty="0">
                <a:solidFill>
                  <a:schemeClr val="tx2"/>
                </a:solidFill>
              </a:rPr>
              <a:t>             1:00                  70 %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961812" y="4063375"/>
            <a:ext cx="13025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>
                <a:solidFill>
                  <a:schemeClr val="tx2"/>
                </a:solidFill>
              </a:rPr>
              <a:t>Service </a:t>
            </a:r>
            <a:r>
              <a:rPr lang="da-DK" sz="1000" dirty="0" err="1">
                <a:solidFill>
                  <a:schemeClr val="tx2"/>
                </a:solidFill>
              </a:rPr>
              <a:t>level</a:t>
            </a:r>
            <a:r>
              <a:rPr lang="da-DK" sz="1000" dirty="0">
                <a:solidFill>
                  <a:schemeClr val="tx2"/>
                </a:solidFill>
              </a:rPr>
              <a:t>: 4,2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9538915" y="1484785"/>
            <a:ext cx="10790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>
                <a:solidFill>
                  <a:schemeClr val="tx2"/>
                </a:solidFill>
              </a:rPr>
              <a:t>SL: 90 % besvaret inden 5 dage</a:t>
            </a:r>
          </a:p>
        </p:txBody>
      </p:sp>
    </p:spTree>
    <p:extLst>
      <p:ext uri="{BB962C8B-B14F-4D97-AF65-F5344CB8AC3E}">
        <p14:creationId xmlns:p14="http://schemas.microsoft.com/office/powerpoint/2010/main" val="21201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Kundeservice - orientering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39416" y="2166938"/>
            <a:ext cx="4802716" cy="3416300"/>
          </a:xfrm>
        </p:spPr>
        <p:txBody>
          <a:bodyPr/>
          <a:lstStyle/>
          <a:p>
            <a:r>
              <a:rPr lang="da-DK" b="1" dirty="0" smtClean="0"/>
              <a:t>I forhold til sidste år: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Mere end 24% flere telefoniske henvendelser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Ventetid øget med 1 minut, fra lidt under 2 minutter i 2017 til under 3 minutter i 2018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Hvert opkald tager længere tid end i 2017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Årsafregning 2017 udsendt en måned tidligere end hidtil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Nyt telefonsystem, Kortbetaling/</a:t>
            </a:r>
            <a:r>
              <a:rPr lang="da-DK" sz="1600" dirty="0" err="1"/>
              <a:t>MobilePay</a:t>
            </a:r>
            <a:r>
              <a:rPr lang="da-DK" sz="1600" dirty="0"/>
              <a:t> introduceret, mail via hjemmeside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27</a:t>
            </a:fld>
            <a:endParaRPr lang="da-DK" dirty="0"/>
          </a:p>
        </p:txBody>
      </p:sp>
      <p:pic>
        <p:nvPicPr>
          <p:cNvPr id="8" name="Pladsholder til billede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r="10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64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Kundeservice – yderligere tiltag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5431481" cy="3566318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Henvendelser fra kunder: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til bestyrelsesmedlemmer</a:t>
            </a:r>
          </a:p>
          <a:p>
            <a:pPr marL="52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henvis til Kim, vigtigt vi får information om hvad der </a:t>
            </a:r>
            <a:r>
              <a:rPr lang="da-DK" sz="1600" dirty="0" smtClean="0"/>
              <a:t>fungerer, </a:t>
            </a:r>
            <a:r>
              <a:rPr lang="da-DK" sz="1600" dirty="0"/>
              <a:t>og hvor vi kan blive bedre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fra kunderne</a:t>
            </a:r>
          </a:p>
          <a:p>
            <a:pPr marL="46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Inddrage hhv. Lena May og Kim ved gentagne henvendelser</a:t>
            </a:r>
          </a:p>
          <a:p>
            <a:pPr marL="465750" lvl="1" indent="-285750"/>
            <a:endParaRPr lang="da-DK" sz="1600" dirty="0"/>
          </a:p>
          <a:p>
            <a:pPr>
              <a:buNone/>
            </a:pPr>
            <a:r>
              <a:rPr lang="da-DK" dirty="0" smtClean="0"/>
              <a:t>Selvbetjeningsløsninger: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Vi </a:t>
            </a:r>
            <a:r>
              <a:rPr lang="da-DK" sz="1600" dirty="0"/>
              <a:t>har mange mulige og løsninger, de ligger ikke alle samme sted mv. </a:t>
            </a:r>
            <a:endParaRPr lang="da-DK" sz="1600" dirty="0" smtClean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Vi </a:t>
            </a:r>
            <a:r>
              <a:rPr lang="da-DK" sz="1600" dirty="0"/>
              <a:t>vil derfor forsøge at samle disse et sted, så det bliver mere enkelt og entydigt hvilken løsningen der med fordel kan benyttes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28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488607"/>
            <a:ext cx="2782244" cy="111289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4084671"/>
            <a:ext cx="1596442" cy="166739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08" y="4246169"/>
            <a:ext cx="3206277" cy="13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Kundeservice - opkrævning</a:t>
            </a:r>
            <a:endParaRPr lang="da-DK" b="1" dirty="0">
              <a:latin typeface="+mn-lt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181878"/>
              </p:ext>
            </p:extLst>
          </p:nvPr>
        </p:nvGraphicFramePr>
        <p:xfrm>
          <a:off x="839416" y="2852936"/>
          <a:ext cx="10272708" cy="18943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4056">
                  <a:extLst>
                    <a:ext uri="{9D8B030D-6E8A-4147-A177-3AD203B41FA5}">
                      <a16:colId xmlns:a16="http://schemas.microsoft.com/office/drawing/2014/main" val="231896112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4234449275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1453179037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849249393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2476061916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2432391349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3347174364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2149562120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987884828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3664147278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4225772670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3945119593"/>
                    </a:ext>
                  </a:extLst>
                </a:gridCol>
                <a:gridCol w="765721">
                  <a:extLst>
                    <a:ext uri="{9D8B030D-6E8A-4147-A177-3AD203B41FA5}">
                      <a16:colId xmlns:a16="http://schemas.microsoft.com/office/drawing/2014/main" val="1721915126"/>
                    </a:ext>
                  </a:extLst>
                </a:gridCol>
              </a:tblGrid>
              <a:tr h="28803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Betalingsfrist 2018 - Privatkunder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96431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Forsyningsområde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Januar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Februar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Marts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April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Maj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Juni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Juli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August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September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Oktober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November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December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3072034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El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februar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marts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2. april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maj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juni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2. juli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august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3. september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oktober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november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3. december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extLst>
                  <a:ext uri="{0D108BD9-81ED-4DB2-BD59-A6C34878D82A}">
                    <a16:rowId xmlns:a16="http://schemas.microsoft.com/office/drawing/2014/main" val="1459535249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Vand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februar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august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extLst>
                  <a:ext uri="{0D108BD9-81ED-4DB2-BD59-A6C34878D82A}">
                    <a16:rowId xmlns:a16="http://schemas.microsoft.com/office/drawing/2014/main" val="3819612420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Spildevand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februar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august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extLst>
                  <a:ext uri="{0D108BD9-81ED-4DB2-BD59-A6C34878D82A}">
                    <a16:rowId xmlns:a16="http://schemas.microsoft.com/office/drawing/2014/main" val="3661828760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Varme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februar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maj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august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 november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extLst>
                  <a:ext uri="{0D108BD9-81ED-4DB2-BD59-A6C34878D82A}">
                    <a16:rowId xmlns:a16="http://schemas.microsoft.com/office/drawing/2014/main" val="3521233372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Affald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1. februar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/>
                </a:tc>
                <a:extLst>
                  <a:ext uri="{0D108BD9-81ED-4DB2-BD59-A6C34878D82A}">
                    <a16:rowId xmlns:a16="http://schemas.microsoft.com/office/drawing/2014/main" val="3924495243"/>
                  </a:ext>
                </a:extLst>
              </a:tr>
            </a:tbl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839416" y="5355996"/>
            <a:ext cx="4529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None/>
            </a:pPr>
            <a:r>
              <a:rPr lang="da-DK" b="1" i="1" dirty="0"/>
              <a:t>Bestyrelsen tog orienteringen til efterretning.</a:t>
            </a:r>
          </a:p>
        </p:txBody>
      </p:sp>
    </p:spTree>
    <p:extLst>
      <p:ext uri="{BB962C8B-B14F-4D97-AF65-F5344CB8AC3E}">
        <p14:creationId xmlns:p14="http://schemas.microsoft.com/office/powerpoint/2010/main" val="290731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365127"/>
            <a:ext cx="10515600" cy="1325563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Dagsorden</a:t>
            </a:r>
            <a:endParaRPr lang="da-DK" b="1" dirty="0">
              <a:latin typeface="+mn-lt"/>
            </a:endParaRP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58517"/>
              </p:ext>
            </p:extLst>
          </p:nvPr>
        </p:nvGraphicFramePr>
        <p:xfrm>
          <a:off x="623392" y="1688376"/>
          <a:ext cx="4680148" cy="449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Pladsholder til indhold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8985114"/>
              </p:ext>
            </p:extLst>
          </p:nvPr>
        </p:nvGraphicFramePr>
        <p:xfrm>
          <a:off x="5375920" y="1695587"/>
          <a:ext cx="6473180" cy="449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8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13. Strategi for brug af sociale medier</a:t>
            </a:r>
            <a:endParaRPr lang="da-DK" b="1" dirty="0">
              <a:latin typeface="+mn-lt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45" y="942174"/>
            <a:ext cx="3424399" cy="2320563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25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Facebook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5785221" cy="3782342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da-DK" b="1" dirty="0" smtClean="0"/>
              <a:t>Målsætning: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styrke relationerne til kunderne</a:t>
            </a:r>
            <a:endParaRPr lang="da-DK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0" lvl="1" indent="0">
              <a:buClr>
                <a:schemeClr val="accent1"/>
              </a:buClr>
              <a:buNone/>
            </a:pPr>
            <a:r>
              <a:rPr lang="da-DK" b="1" dirty="0" smtClean="0"/>
              <a:t>Målgruppe: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Primært de private kunder om vores ydelser og projekter med udgangspunkt i lokale fordele, resultater, nye muligheder og gode råd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0" lvl="1" indent="0">
              <a:buClr>
                <a:schemeClr val="accent1"/>
              </a:buClr>
              <a:buNone/>
            </a:pPr>
            <a:r>
              <a:rPr lang="da-DK" b="1" dirty="0" smtClean="0"/>
              <a:t>Formater: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Foto, video, infografik, kampagner og konkurrencer, let tekst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31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39" y="24928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LinkedIn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1055440" y="1720850"/>
            <a:ext cx="4802716" cy="3416300"/>
          </a:xfrm>
        </p:spPr>
        <p:txBody>
          <a:bodyPr/>
          <a:lstStyle/>
          <a:p>
            <a:r>
              <a:rPr lang="da-DK" b="1" dirty="0" smtClean="0"/>
              <a:t>Målsætning: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Styrke Forsynings Helsingørs brand over for potentielle medarbejdere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b="1" dirty="0" smtClean="0"/>
              <a:t>Målgruppe: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Nuværende og potentielle medarbejdere med faglige indslag/historier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b="1" dirty="0" smtClean="0"/>
              <a:t>Formater: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Foto, video, faglig tekst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32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52" y="2414588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Sociale medier skal </a:t>
            </a:r>
            <a:r>
              <a:rPr lang="da-D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ikke</a:t>
            </a:r>
            <a:r>
              <a:rPr lang="da-DK" b="1" dirty="0" smtClean="0">
                <a:latin typeface="+mn-lt"/>
              </a:rPr>
              <a:t> bruges til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Kundeservice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Direkte dialog og henvendelser fra kunder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Høringer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Direkte salg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Ledelsesinformation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 smtClean="0"/>
          </a:p>
          <a:p>
            <a:pPr>
              <a:buNone/>
            </a:pPr>
            <a:r>
              <a:rPr lang="da-DK" b="1" i="1" dirty="0"/>
              <a:t>Bestyrelsen tog orienteringen til efterretning.</a:t>
            </a:r>
          </a:p>
          <a:p>
            <a:pPr>
              <a:buNone/>
            </a:pPr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33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25214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14. Varmesalgsprojekt</a:t>
            </a:r>
            <a:endParaRPr lang="da-DK" b="1" dirty="0">
              <a:latin typeface="+mn-lt"/>
            </a:endParaRPr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608" y="332656"/>
            <a:ext cx="3707904" cy="5394872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80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14. </a:t>
            </a:r>
            <a:r>
              <a:rPr lang="da-DK" b="1" dirty="0" smtClean="0">
                <a:latin typeface="+mn-lt"/>
              </a:rPr>
              <a:t>Varmesalgsprojekt - status</a:t>
            </a:r>
            <a:endParaRPr lang="da-DK" dirty="0">
              <a:latin typeface="+mn-l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4167084"/>
          </a:xfrm>
        </p:spPr>
        <p:txBody>
          <a:bodyPr/>
          <a:lstStyle/>
          <a:p>
            <a:r>
              <a:rPr lang="da-DK" b="1" dirty="0" smtClean="0"/>
              <a:t>Pilot fase 1: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20 nye kunder koblet på nettet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16 eksisterende kunder udskiftet unit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275 eksisterende kunder vist interesse for udskiftning af unit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None/>
            </a:pPr>
            <a:r>
              <a:rPr lang="da-DK" b="1" dirty="0" smtClean="0"/>
              <a:t>Pilot fase 2: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Et mindre antal nye og eksisterende kunder, hvor vi prøver nyt system og metode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Prototype nyt system ultimo juni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None/>
            </a:pPr>
            <a:r>
              <a:rPr lang="da-DK" b="1" dirty="0" smtClean="0"/>
              <a:t>Herefter klar til kampagne</a:t>
            </a:r>
          </a:p>
          <a:p>
            <a:pPr>
              <a:buNone/>
            </a:pPr>
            <a:endParaRPr lang="da-DK" b="1" dirty="0"/>
          </a:p>
          <a:p>
            <a:pPr>
              <a:buNone/>
            </a:pPr>
            <a:r>
              <a:rPr lang="da-DK" b="1" i="1" dirty="0"/>
              <a:t>Bestyrelsen tog orienteringen til efterretning.</a:t>
            </a:r>
          </a:p>
          <a:p>
            <a:pPr>
              <a:buNone/>
            </a:pPr>
            <a:endParaRPr lang="da-DK" b="1" dirty="0" smtClean="0"/>
          </a:p>
          <a:p>
            <a:pPr>
              <a:buNone/>
            </a:pPr>
            <a:endParaRPr lang="da-DK" b="1" dirty="0"/>
          </a:p>
          <a:p>
            <a:pPr>
              <a:buNone/>
            </a:pPr>
            <a:endParaRPr lang="da-DK" b="1" dirty="0" smtClean="0"/>
          </a:p>
        </p:txBody>
      </p:sp>
    </p:spTree>
    <p:extLst>
      <p:ext uri="{BB962C8B-B14F-4D97-AF65-F5344CB8AC3E}">
        <p14:creationId xmlns:p14="http://schemas.microsoft.com/office/powerpoint/2010/main" val="19048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Kampagne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42" y="1412776"/>
            <a:ext cx="4992257" cy="464832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539504"/>
            <a:ext cx="4705104" cy="53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Kampagne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37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79576" y="1340769"/>
            <a:ext cx="3068522" cy="467621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340768"/>
            <a:ext cx="3009700" cy="46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15. Klimarådets rapport om biomasse</a:t>
            </a:r>
            <a:endParaRPr lang="da-DK" b="1" dirty="0">
              <a:latin typeface="+mn-lt"/>
            </a:endParaRP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958850" y="1172050"/>
            <a:ext cx="5785222" cy="5137270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Klimarådet er den 2. maj 2018 fremkommet med en rapport om biomassens betydning for grøn omstilling.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Der søges i rapporten svar på, hvorvidt biomasse er en gevinst eller belastning for klimaet.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Rådet ønsker et mere differentieret syn på biomasse og CO2 neutralitet, således, at biomasse ikke </a:t>
            </a:r>
            <a:r>
              <a:rPr lang="da-DK" sz="1600" b="1" dirty="0" smtClean="0"/>
              <a:t>altid </a:t>
            </a:r>
            <a:r>
              <a:rPr lang="da-DK" sz="1600" dirty="0" smtClean="0"/>
              <a:t>skal ses som værende CO2 neutralt.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Rådet </a:t>
            </a:r>
            <a:r>
              <a:rPr lang="da-DK" sz="1600" dirty="0" smtClean="0"/>
              <a:t>anbefaler bl.a. </a:t>
            </a:r>
            <a:r>
              <a:rPr lang="da-DK" sz="1600" dirty="0"/>
              <a:t>at regeringen </a:t>
            </a:r>
            <a:r>
              <a:rPr lang="da-DK" sz="1600" dirty="0" smtClean="0"/>
              <a:t>igangsætter arbejde </a:t>
            </a:r>
            <a:r>
              <a:rPr lang="da-DK" sz="1600" dirty="0"/>
              <a:t>med at udvikle </a:t>
            </a:r>
            <a:r>
              <a:rPr lang="da-DK" sz="1600" dirty="0" smtClean="0"/>
              <a:t>dokumenterbare </a:t>
            </a:r>
            <a:r>
              <a:rPr lang="da-DK" sz="1600" dirty="0"/>
              <a:t>indikatorer, som kan indgå i </a:t>
            </a:r>
            <a:r>
              <a:rPr lang="da-DK" sz="1600" dirty="0" smtClean="0"/>
              <a:t>bæredygtighedskriterier </a:t>
            </a:r>
            <a:r>
              <a:rPr lang="da-DK" sz="1600" dirty="0"/>
              <a:t>for </a:t>
            </a:r>
            <a:r>
              <a:rPr lang="da-DK" sz="1600" dirty="0" smtClean="0"/>
              <a:t>biomasse.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Rådet foreslår, at relevante </a:t>
            </a:r>
            <a:r>
              <a:rPr lang="da-DK" sz="1600" dirty="0"/>
              <a:t>aktører med ekspertise på </a:t>
            </a:r>
            <a:r>
              <a:rPr lang="da-DK" sz="1600" dirty="0" smtClean="0"/>
              <a:t>området (f.eks. </a:t>
            </a:r>
            <a:r>
              <a:rPr lang="da-DK" sz="1600" dirty="0"/>
              <a:t>f</a:t>
            </a:r>
            <a:r>
              <a:rPr lang="da-DK" sz="1600" dirty="0" smtClean="0"/>
              <a:t>ra energibranchen</a:t>
            </a:r>
            <a:r>
              <a:rPr lang="da-DK" sz="1600" dirty="0"/>
              <a:t>, skovbranchen, grønne </a:t>
            </a:r>
            <a:r>
              <a:rPr lang="da-DK" sz="1600" dirty="0" smtClean="0"/>
              <a:t>organisationer mv.) inddrages i sådant arbejde.</a:t>
            </a:r>
          </a:p>
          <a:p>
            <a:pPr>
              <a:buClr>
                <a:schemeClr val="accent1"/>
              </a:buClr>
              <a:buNone/>
            </a:pPr>
            <a:endParaRPr lang="da-DK" sz="1600" dirty="0"/>
          </a:p>
          <a:p>
            <a:pPr>
              <a:buClr>
                <a:schemeClr val="accent1"/>
              </a:buClr>
              <a:buNone/>
            </a:pPr>
            <a:r>
              <a:rPr lang="da-DK" sz="1600" b="1" i="1" dirty="0"/>
              <a:t>Bestyrelsen tog orienteringen til efterretning.</a:t>
            </a:r>
          </a:p>
          <a:p>
            <a:pPr>
              <a:buClr>
                <a:schemeClr val="accent1"/>
              </a:buClr>
              <a:buNone/>
            </a:pPr>
            <a:endParaRPr lang="da-DK" dirty="0"/>
          </a:p>
        </p:txBody>
      </p:sp>
      <p:pic>
        <p:nvPicPr>
          <p:cNvPr id="15" name="Pladsholder til billede 14"/>
          <p:cNvPicPr preferRelativeResize="0"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21060"/>
            <a:ext cx="1832786" cy="2364799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BA07366-CB75-4AA8-9E5B-928B849F427C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46" y="3068960"/>
            <a:ext cx="558415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79121"/>
            <a:ext cx="2021083" cy="23725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188642"/>
            <a:ext cx="10273151" cy="1276742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16. Regeringens Energiudspil</a:t>
            </a:r>
            <a:endParaRPr lang="da-DK" b="1" dirty="0">
              <a:latin typeface="+mn-l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39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sz="quarter" idx="15"/>
          </p:nvPr>
        </p:nvSpPr>
        <p:spPr>
          <a:xfrm>
            <a:off x="960000" y="1634102"/>
            <a:ext cx="10273151" cy="4531202"/>
          </a:xfrm>
        </p:spPr>
        <p:txBody>
          <a:bodyPr/>
          <a:lstStyle/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/>
              <a:t>Mindst 50 procent vedvarende energi i 2030</a:t>
            </a:r>
            <a:r>
              <a:rPr lang="da-DK" sz="1700" dirty="0" smtClean="0"/>
              <a:t>.</a:t>
            </a:r>
            <a:endParaRPr lang="da-DK" sz="1700" dirty="0"/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/>
              <a:t>Billigere energi til den enkelte og fællesskabet.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I </a:t>
            </a:r>
            <a:r>
              <a:rPr lang="da-DK" sz="1700" dirty="0"/>
              <a:t>2030 skal kul skal være udfaset af </a:t>
            </a:r>
            <a:r>
              <a:rPr lang="da-DK" sz="1700" dirty="0" err="1"/>
              <a:t>elproduktionen</a:t>
            </a:r>
            <a:r>
              <a:rPr lang="da-DK" sz="1700" dirty="0"/>
              <a:t>.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I </a:t>
            </a:r>
            <a:r>
              <a:rPr lang="da-DK" sz="1700" dirty="0"/>
              <a:t>2050 skal Danmark være uafhængigt af fossile brændsler.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Der påtænkes ny fjervarmeregulering.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Der påtænkes nye regler for tilslutnings- og forbindelsespligt.</a:t>
            </a:r>
            <a:endParaRPr lang="da-DK" sz="1700" dirty="0"/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Regeringen </a:t>
            </a:r>
            <a:r>
              <a:rPr lang="da-DK" sz="1700" dirty="0"/>
              <a:t>vil sænke afgiften på elvarme med yderligere cirka 15 øre per kilowatt-time.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Regeringen </a:t>
            </a:r>
            <a:r>
              <a:rPr lang="da-DK" sz="1700" dirty="0"/>
              <a:t>vil sænke elafgiften med 25 øre. Dermed lander den på 66 øre per kilowatt-time. Afgiftssænkelsen skal indfases fra 2019 til 2025. 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Afskaffelse </a:t>
            </a:r>
            <a:r>
              <a:rPr lang="da-DK" sz="1700" dirty="0"/>
              <a:t>af produktionsbindinger i form af kraftvarmekrav og brændselsbindinger i de små fjernvarmeområder fra 1. januar 2019.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Afskaffelse </a:t>
            </a:r>
            <a:r>
              <a:rPr lang="da-DK" sz="1700" dirty="0"/>
              <a:t>af produktionsbindinger i de store fjernvarmeområder senest i 2030.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>
              <a:lnSpc>
                <a:spcPct val="125000"/>
              </a:lnSpc>
              <a:buClr>
                <a:schemeClr val="accent1"/>
              </a:buClr>
              <a:buNone/>
            </a:pPr>
            <a:r>
              <a:rPr lang="da-DK" sz="1800" b="1" i="1" dirty="0"/>
              <a:t>Bestyrelsen tog orienteringen til efterretning.</a:t>
            </a:r>
          </a:p>
          <a:p>
            <a:pPr>
              <a:lnSpc>
                <a:spcPct val="125000"/>
              </a:lnSpc>
              <a:buClr>
                <a:schemeClr val="accent1"/>
              </a:buClr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9957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1. Godkendelse af dagsorden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958851" y="1844824"/>
            <a:ext cx="4802716" cy="3738414"/>
          </a:xfrm>
        </p:spPr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Direktionen indstiller, at dagsordenen godkendes.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da-DK" b="1" i="1" dirty="0"/>
              <a:t>Bestyrelsen godkendte dagsordenen.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da-DK" dirty="0" smtClean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89" y="1943296"/>
            <a:ext cx="5471584" cy="3639942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78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17. Fornyelse af HØK</a:t>
            </a:r>
            <a:endParaRPr lang="da-DK" b="1" dirty="0"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1" u="sng" dirty="0" smtClean="0"/>
              <a:t>Milepæle:</a:t>
            </a:r>
          </a:p>
          <a:p>
            <a:endParaRPr lang="da-DK" dirty="0" smtClean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Start idriftsættelse – juni 2018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Første flis til kedel – ultimo august 2018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Prøvedrift – nov., dec. 2018 og januar 2019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Clr>
                <a:schemeClr val="bg1"/>
              </a:buClr>
              <a:buNone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endParaRPr lang="da-DK" dirty="0" smtClean="0"/>
          </a:p>
          <a:p>
            <a:pPr>
              <a:buClr>
                <a:schemeClr val="bg1"/>
              </a:buClr>
              <a:buNone/>
            </a:pPr>
            <a:r>
              <a:rPr lang="da-DK" b="1" i="1" dirty="0"/>
              <a:t>Bestyrelsen tog orienteringen til efterretning.</a:t>
            </a:r>
          </a:p>
          <a:p>
            <a:pPr>
              <a:buClr>
                <a:schemeClr val="bg1"/>
              </a:buClr>
              <a:buNone/>
            </a:pPr>
            <a:endParaRPr lang="da-DK" dirty="0" smtClean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40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40" y="3501008"/>
            <a:ext cx="3456384" cy="2304256"/>
          </a:xfrm>
          <a:prstGeom prst="rect">
            <a:avLst/>
          </a:prstGeom>
        </p:spPr>
      </p:pic>
      <p:pic>
        <p:nvPicPr>
          <p:cNvPr id="10" name="Billed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35840" y="764704"/>
            <a:ext cx="4961084" cy="2952328"/>
          </a:xfrm>
          <a:prstGeom prst="rect">
            <a:avLst/>
          </a:prstGeom>
        </p:spPr>
      </p:pic>
      <p:pic>
        <p:nvPicPr>
          <p:cNvPr id="11" name="Billed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033498" y="3165698"/>
            <a:ext cx="202184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188641"/>
            <a:ext cx="10825784" cy="1445461"/>
          </a:xfrm>
        </p:spPr>
        <p:txBody>
          <a:bodyPr/>
          <a:lstStyle/>
          <a:p>
            <a:r>
              <a:rPr lang="da-DK" sz="3800" b="1" dirty="0" smtClean="0">
                <a:latin typeface="+mn-lt"/>
              </a:rPr>
              <a:t>18. Status nyt Driftscenter</a:t>
            </a:r>
            <a:endParaRPr lang="da-DK" sz="3800" b="1" dirty="0">
              <a:latin typeface="+mn-lt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88641"/>
            <a:ext cx="6312024" cy="415315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7369" y="1268760"/>
            <a:ext cx="5184575" cy="5400600"/>
          </a:xfrm>
        </p:spPr>
        <p:txBody>
          <a:bodyPr/>
          <a:lstStyle/>
          <a:p>
            <a:r>
              <a:rPr lang="da-DK" sz="1800" b="1" u="sng" dirty="0" smtClean="0"/>
              <a:t>Tidsplanen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err="1" smtClean="0"/>
              <a:t>BAM´s</a:t>
            </a:r>
            <a:r>
              <a:rPr lang="da-DK" sz="1800" dirty="0" smtClean="0"/>
              <a:t> aflevering er aftalt til 17. september 2018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Mangelafhjælpning i perioden okt. – nov. 2018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FH installationer </a:t>
            </a:r>
            <a:r>
              <a:rPr lang="da-DK" sz="1800" dirty="0" err="1" smtClean="0"/>
              <a:t>o.lign</a:t>
            </a:r>
            <a:r>
              <a:rPr lang="da-DK" sz="1800" dirty="0" smtClean="0"/>
              <a:t>. okt. – nov. 2018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Flytteproces for driften forventes at ske okt.- dec. 2018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Administration forventes at flytte december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None/>
            </a:pPr>
            <a:r>
              <a:rPr lang="da-DK" sz="1800" b="1" u="sng" dirty="0" smtClean="0"/>
              <a:t>Økonomi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UFO: 10 mio. kr.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UFO / risiko opgjort til 8 mio. kr.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Betalt på UFO: 3,9 mio. kr. som er indeholdt i de 8 mio. kr.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>
              <a:buClr>
                <a:schemeClr val="accent1"/>
              </a:buClr>
              <a:buNone/>
            </a:pPr>
            <a:r>
              <a:rPr lang="da-DK" sz="1800" b="1" i="1" dirty="0"/>
              <a:t>Bestyrelsen tog orienteringen til efterretning.</a:t>
            </a:r>
          </a:p>
          <a:p>
            <a:pPr>
              <a:buClr>
                <a:schemeClr val="accent1"/>
              </a:buClr>
              <a:buNone/>
            </a:pPr>
            <a:endParaRPr lang="da-DK" sz="1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833329"/>
            <a:ext cx="6312024" cy="2138118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13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19. Skiltning på Genbrugspladsen</a:t>
            </a:r>
            <a:endParaRPr lang="da-DK" b="1" dirty="0">
              <a:latin typeface="+mn-lt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1" y="1556792"/>
            <a:ext cx="9960536" cy="4026446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Forsyning </a:t>
            </a:r>
            <a:r>
              <a:rPr lang="da-DK" dirty="0"/>
              <a:t>Helsingør er i gang med at få udviklet et nyt koncept for skiltning på Genbrugspladsen</a:t>
            </a:r>
            <a:r>
              <a:rPr lang="da-DK" dirty="0" smtClean="0"/>
              <a:t>.</a:t>
            </a:r>
          </a:p>
          <a:p>
            <a:pPr>
              <a:buClr>
                <a:schemeClr val="accent1"/>
              </a:buClr>
              <a:buNone/>
            </a:pPr>
            <a:r>
              <a:rPr lang="da-DK" dirty="0" smtClean="0"/>
              <a:t> </a:t>
            </a: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De nye skilte kombinerer Kommunernes Landsforening og Dansk Affaldsforenings forslag til brug af piktogrammer </a:t>
            </a:r>
            <a:r>
              <a:rPr lang="da-DK" dirty="0" smtClean="0"/>
              <a:t>samt </a:t>
            </a:r>
            <a:r>
              <a:rPr lang="da-DK" dirty="0"/>
              <a:t>Forsyning Helsingørs designmanual</a:t>
            </a:r>
            <a:r>
              <a:rPr lang="da-DK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Designet giver mulighed for tekst, der beskriver hvordan det affald som kunderne </a:t>
            </a:r>
            <a:r>
              <a:rPr lang="da-DK" dirty="0" smtClean="0"/>
              <a:t>afleverer. </a:t>
            </a:r>
            <a:r>
              <a:rPr lang="da-DK" dirty="0"/>
              <a:t>bliver håndteret efterfølgende</a:t>
            </a:r>
            <a:r>
              <a:rPr lang="da-DK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Eksempler følger på næste slide.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accent1"/>
              </a:buClr>
              <a:buNone/>
            </a:pPr>
            <a:r>
              <a:rPr lang="da-DK" b="1" i="1" dirty="0" smtClean="0"/>
              <a:t>Punktet udsat.</a:t>
            </a:r>
            <a:endParaRPr lang="da-DK" b="1" i="1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9457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2061D-6952-3A4D-81CC-65D5B3D6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36" y="0"/>
            <a:ext cx="9703948" cy="6858000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920-B002-1940-B9D8-1E53E9B06243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6946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20. Basistilstandsrapport (BTR) for SAC</a:t>
            </a:r>
            <a:endParaRPr lang="da-DK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8850" y="1412776"/>
            <a:ext cx="10274301" cy="5097778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Skibstrup Affaldscenter har den 6. juni 2018 fået påbud fra Miljøstyrelsen om udarbejdelse af en Basistilstandsrapport (BTR).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Miljøstyrelsen er ved at revurdere </a:t>
            </a:r>
            <a:r>
              <a:rPr lang="da-DK" dirty="0" err="1" smtClean="0"/>
              <a:t>SACs</a:t>
            </a:r>
            <a:r>
              <a:rPr lang="da-DK" dirty="0" smtClean="0"/>
              <a:t> miljøgodkendelser. Før SAC kan få en ny miljøgodkendelse skal der udarbejdes en BTR. En BTR skal </a:t>
            </a:r>
            <a:r>
              <a:rPr lang="da-DK" dirty="0"/>
              <a:t>gøre det muligt ved driftsophør at </a:t>
            </a:r>
            <a:r>
              <a:rPr lang="da-DK" dirty="0" smtClean="0"/>
              <a:t>sammenligne forureningsniveauet </a:t>
            </a:r>
            <a:r>
              <a:rPr lang="da-DK" dirty="0"/>
              <a:t>i jord og grundvand med tilstanden på det tidspunkt, hvor basistilstandsrapporten blev udarbejdet</a:t>
            </a:r>
            <a:r>
              <a:rPr lang="da-DK" dirty="0" smtClean="0"/>
              <a:t>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SAC har fået påbud om at kortlægge evt. forurening med diesel ved rør, tank og olieudskiller ved påfyldningspladsen ved administrationsbygningen.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Et par sider af påbuddets tekst er Miljøstyrelsens kommentering af kommunens bemærkninger.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Kommunen har fremsendt en række bemærkninger til Miljøstyrelsen, da de ikke mente at påbuddet var omfattende nok. Kommunens bemærkninger har ikke ført til ændringer af påbuddet.</a:t>
            </a:r>
          </a:p>
          <a:p>
            <a:pPr>
              <a:buClr>
                <a:schemeClr val="accent1"/>
              </a:buClr>
              <a:buNone/>
            </a:pPr>
            <a:r>
              <a:rPr lang="da-DK" b="1" i="1" dirty="0"/>
              <a:t>Punktet udsat.</a:t>
            </a:r>
          </a:p>
          <a:p>
            <a:pPr>
              <a:buClr>
                <a:schemeClr val="accent1"/>
              </a:buClr>
              <a:buNone/>
            </a:pPr>
            <a:endParaRPr lang="da-DK" b="1" i="1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34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85" y="188641"/>
            <a:ext cx="10507567" cy="1445461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21. Øget affaldssortering ved strandene</a:t>
            </a:r>
            <a:endParaRPr lang="da-DK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5585" y="1587002"/>
            <a:ext cx="7170615" cy="4506293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Helsingør Kommune ønsker, at strandene i kommunen opnår Blåt Flag.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Et af de mange krav til Blåt Flag, er at der er mulighed for øget affaldssortering. 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 Helsingør vil tilbyde kommune af stå for den del der tager det genanvendelige </a:t>
            </a:r>
            <a:r>
              <a:rPr lang="da-DK" sz="1600" dirty="0"/>
              <a:t>affald. </a:t>
            </a:r>
            <a:endParaRPr lang="da-DK" sz="16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Helsingør </a:t>
            </a:r>
            <a:r>
              <a:rPr lang="da-DK" sz="1600" dirty="0"/>
              <a:t>Kommune står som nu for henkastet affald og restaffaldsindsamling ved strandene.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Sammen med kommunen er udpeget 3 strande der bruges som forsøgsordning.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 Helsingør opsætter 3 - 4 beholdere til fx plast, papir, glas og metaldåser.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Der samarbejdes med kommunen om relevans og placeringer af beholdere.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Økonomi og drift kan indeholdes i kubeordningen.</a:t>
            </a:r>
          </a:p>
          <a:p>
            <a:pPr marL="0" indent="0">
              <a:buNone/>
            </a:pPr>
            <a:endParaRPr lang="da-DK" sz="1600" dirty="0" smtClean="0"/>
          </a:p>
          <a:p>
            <a:pPr>
              <a:buNone/>
            </a:pPr>
            <a:endParaRPr lang="da-DK" sz="1600" b="1" i="1" dirty="0" smtClean="0"/>
          </a:p>
          <a:p>
            <a:pPr>
              <a:buNone/>
            </a:pPr>
            <a:endParaRPr lang="da-DK" sz="1600" b="1" i="1" dirty="0"/>
          </a:p>
          <a:p>
            <a:pPr>
              <a:buClr>
                <a:schemeClr val="accent1"/>
              </a:buClr>
              <a:buNone/>
            </a:pPr>
            <a:r>
              <a:rPr lang="da-DK" sz="1600" b="1" i="1" dirty="0"/>
              <a:t>Punktet udsat.</a:t>
            </a:r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060848"/>
            <a:ext cx="4214327" cy="249028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30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999" y="548680"/>
            <a:ext cx="10273153" cy="1085422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22. Øvrige bestyrelsesmøder 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da-DK" sz="3600" dirty="0" smtClean="0"/>
              <a:t>	</a:t>
            </a:r>
            <a:endParaRPr lang="da-DK" sz="2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46</a:t>
            </a:fld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623827651"/>
              </p:ext>
            </p:extLst>
          </p:nvPr>
        </p:nvGraphicFramePr>
        <p:xfrm>
          <a:off x="960438" y="2166938"/>
          <a:ext cx="1027271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ktangel 2"/>
          <p:cNvSpPr/>
          <p:nvPr/>
        </p:nvSpPr>
        <p:spPr>
          <a:xfrm>
            <a:off x="966184" y="5312298"/>
            <a:ext cx="10314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i="1" dirty="0" smtClean="0"/>
              <a:t>Bestyrelsen </a:t>
            </a:r>
            <a:r>
              <a:rPr lang="da-DK" b="1" i="1" dirty="0"/>
              <a:t>tog orienteringen til efterretning.</a:t>
            </a:r>
          </a:p>
        </p:txBody>
      </p:sp>
    </p:spTree>
    <p:extLst>
      <p:ext uri="{BB962C8B-B14F-4D97-AF65-F5344CB8AC3E}">
        <p14:creationId xmlns:p14="http://schemas.microsoft.com/office/powerpoint/2010/main" val="37661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23. Fravigelse af tavshedspligt</a:t>
            </a:r>
            <a:endParaRPr lang="da-DK" b="1" dirty="0"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6793334" cy="341630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da-DK" dirty="0"/>
              <a:t>Bestyrelsen skal beslutte, hvilke dagsordenpunkter tavshedspligten skal fraviges.</a:t>
            </a:r>
          </a:p>
          <a:p>
            <a:r>
              <a:rPr lang="da-DK" dirty="0"/>
              <a:t>  </a:t>
            </a:r>
          </a:p>
          <a:p>
            <a:r>
              <a:rPr lang="da-DK" b="1" dirty="0"/>
              <a:t>Formand og direktion indstiller</a:t>
            </a:r>
            <a:r>
              <a:rPr lang="da-DK" dirty="0"/>
              <a:t>, at 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Tavshedspligten </a:t>
            </a:r>
            <a:r>
              <a:rPr lang="da-DK" dirty="0" smtClean="0"/>
              <a:t>fraviges med undtagelse af punkt 4 og 7. For så vidt angår punkt 4 udarbejdes dog et resumé. 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lvl="0">
              <a:buClr>
                <a:schemeClr val="accent1"/>
              </a:buClr>
              <a:buNone/>
            </a:pPr>
            <a:r>
              <a:rPr lang="da-DK" b="1" i="1" dirty="0"/>
              <a:t>Bestyrelsen tiltrådte </a:t>
            </a:r>
            <a:r>
              <a:rPr lang="da-DK" b="1" i="1" dirty="0" smtClean="0"/>
              <a:t>indstillingen.</a:t>
            </a:r>
            <a:endParaRPr lang="da-DK" dirty="0" smtClean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 b="11196"/>
          <a:stretch>
            <a:fillRect/>
          </a:stretch>
        </p:blipFill>
        <p:spPr>
          <a:xfrm>
            <a:off x="7824192" y="2166938"/>
            <a:ext cx="3408959" cy="341630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90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24. Kommunikation</a:t>
            </a:r>
            <a:endParaRPr lang="da-DK" b="1" dirty="0">
              <a:latin typeface="+mn-l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48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Formand og direktion vil fremlægge forslag til kommunikation, som anbefales offentliggjort på baggrund af bestyrelsesmødet.</a:t>
            </a:r>
          </a:p>
          <a:p>
            <a:pPr lvl="0">
              <a:buClr>
                <a:schemeClr val="accent1"/>
              </a:buClr>
              <a:buNone/>
            </a:pPr>
            <a:endParaRPr lang="da-DK" dirty="0"/>
          </a:p>
          <a:p>
            <a:pPr lvl="0">
              <a:buClr>
                <a:schemeClr val="accent1"/>
              </a:buClr>
              <a:buNone/>
            </a:pPr>
            <a:r>
              <a:rPr lang="da-DK" b="1" i="1" dirty="0" smtClean="0"/>
              <a:t>Intet at berette. </a:t>
            </a:r>
          </a:p>
        </p:txBody>
      </p:sp>
    </p:spTree>
    <p:extLst>
      <p:ext uri="{BB962C8B-B14F-4D97-AF65-F5344CB8AC3E}">
        <p14:creationId xmlns:p14="http://schemas.microsoft.com/office/powerpoint/2010/main" val="38377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25. Mødeplan 2018</a:t>
            </a:r>
            <a:endParaRPr lang="da-DK" b="1" dirty="0"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Følgende bestyrelsesmøder er aftalt for </a:t>
            </a:r>
            <a:r>
              <a:rPr lang="da-DK" dirty="0" smtClean="0"/>
              <a:t>alle </a:t>
            </a:r>
            <a:r>
              <a:rPr lang="da-DK" dirty="0"/>
              <a:t>selskaber</a:t>
            </a:r>
            <a:r>
              <a:rPr lang="da-DK" dirty="0" smtClean="0"/>
              <a:t>:</a:t>
            </a:r>
          </a:p>
          <a:p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28.-29</a:t>
            </a:r>
            <a:r>
              <a:rPr lang="da-DK" dirty="0"/>
              <a:t>. august 2018 </a:t>
            </a:r>
            <a:r>
              <a:rPr lang="da-DK" dirty="0" smtClean="0"/>
              <a:t>– strategiseminar samt bestyrelsesmøde</a:t>
            </a: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15. november 2018 kl. </a:t>
            </a:r>
            <a:r>
              <a:rPr lang="da-DK" dirty="0" smtClean="0"/>
              <a:t>15.15-17.45</a:t>
            </a: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6. december 2018 kl. </a:t>
            </a:r>
            <a:r>
              <a:rPr lang="da-DK" dirty="0" smtClean="0"/>
              <a:t>13.15-15.45</a:t>
            </a:r>
            <a:endParaRPr lang="da-DK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r="12925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99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2. Underskrift af Protokollat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6361285" cy="3416300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Referat fra bestyrelsesmøder i selskaberne afholdt den 26. april 2018 blev udsendt 1. maj 2018.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Der indkom ikke bemærkninger til referatet, der herefter er godkendt af den samlede bestyrelse.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Protokollat underskrives således, jf. Forretningsordenens pkt. 10.1.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b="1" i="1" dirty="0"/>
              <a:t>Bestyrelsen underskrev protokollatet.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66938"/>
            <a:ext cx="3602038" cy="3237274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15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26. Eventuelt</a:t>
            </a:r>
            <a:endParaRPr lang="da-DK" b="1" dirty="0">
              <a:latin typeface="+mn-lt"/>
            </a:endParaRPr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b="14430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50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960001" y="2060848"/>
            <a:ext cx="47039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i="1" dirty="0" smtClean="0"/>
              <a:t>Der var en forespørgsel på, hvem der servicerer Hydraen, hvilket Forsyning Helsingør vil undersøge nærmere. </a:t>
            </a:r>
          </a:p>
        </p:txBody>
      </p:sp>
    </p:spTree>
    <p:extLst>
      <p:ext uri="{BB962C8B-B14F-4D97-AF65-F5344CB8AC3E}">
        <p14:creationId xmlns:p14="http://schemas.microsoft.com/office/powerpoint/2010/main" val="36034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1" y="476672"/>
            <a:ext cx="9253463" cy="1089501"/>
          </a:xfrm>
        </p:spPr>
        <p:txBody>
          <a:bodyPr/>
          <a:lstStyle/>
          <a:p>
            <a:r>
              <a:rPr lang="da-DK" sz="3600" b="1" dirty="0" smtClean="0">
                <a:latin typeface="+mn-lt"/>
              </a:rPr>
              <a:t>3. Formanden </a:t>
            </a:r>
            <a:r>
              <a:rPr lang="da-DK" sz="3600" b="1" dirty="0">
                <a:latin typeface="+mn-lt"/>
              </a:rPr>
              <a:t>og </a:t>
            </a:r>
            <a:r>
              <a:rPr lang="da-DK" sz="3600" b="1" dirty="0" smtClean="0">
                <a:latin typeface="+mn-lt"/>
              </a:rPr>
              <a:t>Direktionen </a:t>
            </a:r>
            <a:r>
              <a:rPr lang="da-DK" sz="3600" b="1" dirty="0">
                <a:latin typeface="+mn-lt"/>
              </a:rPr>
              <a:t>orienterer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95400" y="2166938"/>
            <a:ext cx="6696743" cy="3926358"/>
          </a:xfrm>
        </p:spPr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Bestyrelsesformanden orienterer mundtligt om relevante sager og forhold relateret til varetagelsen af bestyrelsesarbejdet i selskaberne.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Direktionen orienterer mundtligt om relevante forhold og sager, herunder organisatoriske, relateret til varetagelsen af den daglige ledelse af </a:t>
            </a:r>
            <a:r>
              <a:rPr lang="da-DK" sz="1800" dirty="0" smtClean="0"/>
              <a:t>selskaberne, herunder: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882900" lvl="3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Omfang af økonomirapportering </a:t>
            </a:r>
          </a:p>
          <a:p>
            <a:pPr marL="882900" lvl="3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da-DK" sz="1800" b="1" i="1" dirty="0" smtClean="0"/>
              <a:t>Formanden orienterede om designprisen, som netop er blevet tildelt Renseanlægget på Færgevej. Direktionen </a:t>
            </a:r>
            <a:r>
              <a:rPr lang="da-DK" sz="1800" b="1" i="1" dirty="0"/>
              <a:t>orienterede </a:t>
            </a:r>
            <a:r>
              <a:rPr lang="da-DK" sz="1800" b="1" i="1" dirty="0" smtClean="0"/>
              <a:t>endvidere bl.a. om økonomirapporteringen fremover. </a:t>
            </a:r>
            <a:endParaRPr lang="da-DK" sz="1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da-DK" sz="1800" dirty="0"/>
          </a:p>
          <a:p>
            <a:pPr marL="882900" lvl="3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r="23307"/>
          <a:stretch>
            <a:fillRect/>
          </a:stretch>
        </p:blipFill>
        <p:spPr>
          <a:xfrm>
            <a:off x="7824192" y="2166938"/>
            <a:ext cx="3602038" cy="3566318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49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4. Økonomi- og ledelsesrapportering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6217270" cy="3416300"/>
          </a:xfrm>
        </p:spPr>
        <p:txBody>
          <a:bodyPr/>
          <a:lstStyle/>
          <a:p>
            <a:r>
              <a:rPr lang="da-DK" dirty="0" smtClean="0"/>
              <a:t>Tavshedspligt ej fraveget for dette punkt – dog følger på næste slide et resumé af det på bestyrelsesmødet gennemgåede punkt.</a:t>
            </a:r>
            <a:endParaRPr lang="da-DK" dirty="0"/>
          </a:p>
          <a:p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722"/>
          <a:stretch>
            <a:fillRect/>
          </a:stretch>
        </p:blipFill>
        <p:spPr>
          <a:xfrm>
            <a:off x="7248128" y="2162273"/>
            <a:ext cx="4489079" cy="341630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25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LIS - april 2018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/>
          </p:nvPr>
        </p:nvSpPr>
        <p:spPr>
          <a:xfrm>
            <a:off x="960000" y="1412776"/>
            <a:ext cx="10273151" cy="4170462"/>
          </a:xfrm>
        </p:spPr>
        <p:txBody>
          <a:bodyPr/>
          <a:lstStyle/>
          <a:p>
            <a:r>
              <a:rPr lang="da-DK" b="1" dirty="0"/>
              <a:t>LIS -rapportering</a:t>
            </a:r>
            <a:endParaRPr lang="da-DK" dirty="0"/>
          </a:p>
          <a:p>
            <a:r>
              <a:rPr lang="da-DK" dirty="0"/>
              <a:t> 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LIS rapporteringen pr. april ÅTD 2018 blev præsenteret for bestyrelsen. Rapporteringen omfatter nøgletal vedrørende opfølgning på afsætning af produkter og tjenesteydelser, drifts- og produktionsforhold, forudsætninger vedrørende økonomi m.v., kundeservice og personaleforhold.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Helsingør Kraftvarmeværk har trods 18 havaridage i februar og marts produceret og solgt mere el end budgetteret. </a:t>
            </a:r>
            <a:endParaRPr lang="da-DK" sz="1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Det </a:t>
            </a:r>
            <a:r>
              <a:rPr lang="da-DK" sz="1800" dirty="0"/>
              <a:t>kolde vejr i marts medførte en del frostsprængte vandledninger i drikkevandselskabet, som har medført et højere net-tab end budgetteret. </a:t>
            </a:r>
            <a:endParaRPr lang="da-DK" sz="1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Service-måltallene </a:t>
            </a:r>
            <a:r>
              <a:rPr lang="da-DK" sz="1800" dirty="0"/>
              <a:t>for koncernens kundeservice er fortsat under budget på grund af det ændrede opkrævningsmønster, mens det samlede korte sygefravær for koncernen er tæt på budget, og hermed under samme periode i 2017.</a:t>
            </a:r>
          </a:p>
        </p:txBody>
      </p:sp>
    </p:spTree>
    <p:extLst>
      <p:ext uri="{BB962C8B-B14F-4D97-AF65-F5344CB8AC3E}">
        <p14:creationId xmlns:p14="http://schemas.microsoft.com/office/powerpoint/2010/main" val="15401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Nettoomsætning og driftsresultat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(Forsyning Helsingør A/S, Forsyning Helsingør Service A/S, Forsyning Helsingør Varme A/S, Forsyning Helsingør Affald A/S og Elektrus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Koncernens nettoomsætning og driftsresultat før skat og over-/underdækninger, og koncernelimineringer pr. april ÅTD 2018 blev præsenteret for bestyrelsen. </a:t>
            </a: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Den </a:t>
            </a:r>
            <a:r>
              <a:rPr lang="da-DK" dirty="0"/>
              <a:t>samlede nettoomsætning udgjorde 284,9 mio.kr., mod budgetteret 280,2 mio.kr. Det samlede resultat udgjorde 27,5 mio.kr. mod budgetteret 7,9 mio.kr.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0266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 skabelon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H skabelon 2016 (Bred 16-9)" id="{41995BBF-95A6-BB4D-B37B-181B26B8288E}" vid="{55275377-6513-E240-A282-F94A5A29C8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 skabelon (bredformat)</Template>
  <TotalTime>0</TotalTime>
  <Words>4600</Words>
  <Application>Microsoft Office PowerPoint</Application>
  <PresentationFormat>Widescreen</PresentationFormat>
  <Paragraphs>606</Paragraphs>
  <Slides>50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FH skabelon</vt:lpstr>
      <vt:lpstr>Referat af bestyrelsesmøde den 21. juni 2018 i: Forsyning Helsingør A/S Forsyning Helsingør Service A/S Forsyning Helsingør Varme A/S Forsyning Helsingør Affald A/S Elektrus A/S</vt:lpstr>
      <vt:lpstr>Møde-deltagere</vt:lpstr>
      <vt:lpstr>Dagsorden</vt:lpstr>
      <vt:lpstr>1. Godkendelse af dagsorden</vt:lpstr>
      <vt:lpstr>2. Underskrift af Protokollat</vt:lpstr>
      <vt:lpstr>3. Formanden og Direktionen orienterer </vt:lpstr>
      <vt:lpstr>4. Økonomi- og ledelsesrapportering</vt:lpstr>
      <vt:lpstr>LIS - april 2018</vt:lpstr>
      <vt:lpstr>Nettoomsætning og driftsresultat</vt:lpstr>
      <vt:lpstr>Regulatoriske forhold 2018 – Koncern</vt:lpstr>
      <vt:lpstr>Anlægsinvesteringer – april 2018</vt:lpstr>
      <vt:lpstr>4. Økonomi- og ledelsesrapportering - Indstilling</vt:lpstr>
      <vt:lpstr>5. Ejerstrategi</vt:lpstr>
      <vt:lpstr>5. Ejerstrategi – gruppearbejde – 10 min.</vt:lpstr>
      <vt:lpstr>6. Bestyrelsessammensætning</vt:lpstr>
      <vt:lpstr>6. Bestyrelsessammensætning</vt:lpstr>
      <vt:lpstr>6. Bestyrelsessammensætning - Indstilling</vt:lpstr>
      <vt:lpstr>7. Opfølgning på Strategiplan 2020</vt:lpstr>
      <vt:lpstr>8. Strategiseminar - august 2018</vt:lpstr>
      <vt:lpstr>9. Haveaffaldsindsamlingsordning  - tilmelding </vt:lpstr>
      <vt:lpstr>9. Haveaffaldsindsamlingsordning - indstilling</vt:lpstr>
      <vt:lpstr>Punkter til orientering</vt:lpstr>
      <vt:lpstr>10. Afgørelse fra Energitilsynet</vt:lpstr>
      <vt:lpstr>11. Persondataforordningen</vt:lpstr>
      <vt:lpstr>12. Kundeservice - orientering</vt:lpstr>
      <vt:lpstr>Kundeservice - Statistik</vt:lpstr>
      <vt:lpstr>Kundeservice - orientering</vt:lpstr>
      <vt:lpstr>Kundeservice – yderligere tiltag</vt:lpstr>
      <vt:lpstr>Kundeservice - opkrævning</vt:lpstr>
      <vt:lpstr>13. Strategi for brug af sociale medier</vt:lpstr>
      <vt:lpstr>Facebook</vt:lpstr>
      <vt:lpstr>LinkedIn</vt:lpstr>
      <vt:lpstr>Sociale medier skal ikke bruges til</vt:lpstr>
      <vt:lpstr>14. Varmesalgsprojekt</vt:lpstr>
      <vt:lpstr>14. Varmesalgsprojekt - status</vt:lpstr>
      <vt:lpstr>Kampagne</vt:lpstr>
      <vt:lpstr>Kampagne</vt:lpstr>
      <vt:lpstr>15. Klimarådets rapport om biomasse</vt:lpstr>
      <vt:lpstr>16. Regeringens Energiudspil</vt:lpstr>
      <vt:lpstr>17. Fornyelse af HØK</vt:lpstr>
      <vt:lpstr>18. Status nyt Driftscenter</vt:lpstr>
      <vt:lpstr>19. Skiltning på Genbrugspladsen</vt:lpstr>
      <vt:lpstr>PowerPoint-præsentation</vt:lpstr>
      <vt:lpstr>20. Basistilstandsrapport (BTR) for SAC</vt:lpstr>
      <vt:lpstr>21. Øget affaldssortering ved strandene</vt:lpstr>
      <vt:lpstr>22. Øvrige bestyrelsesmøder   </vt:lpstr>
      <vt:lpstr>23. Fravigelse af tavshedspligt</vt:lpstr>
      <vt:lpstr>24. Kommunikation</vt:lpstr>
      <vt:lpstr>25. Mødeplan 2018</vt:lpstr>
      <vt:lpstr>26. Eventuelt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2018-04-09T10:46:40Z</dcterms:created>
  <dcterms:modified xsi:type="dcterms:W3CDTF">2018-06-25T12:39:34Z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