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64" r:id="rId2"/>
    <p:sldId id="396" r:id="rId3"/>
    <p:sldId id="290" r:id="rId4"/>
    <p:sldId id="271" r:id="rId5"/>
    <p:sldId id="272" r:id="rId6"/>
    <p:sldId id="273" r:id="rId7"/>
    <p:sldId id="326" r:id="rId8"/>
    <p:sldId id="397" r:id="rId9"/>
    <p:sldId id="398" r:id="rId10"/>
    <p:sldId id="399" r:id="rId11"/>
    <p:sldId id="400" r:id="rId12"/>
    <p:sldId id="281" r:id="rId13"/>
    <p:sldId id="282" r:id="rId14"/>
    <p:sldId id="283" r:id="rId15"/>
    <p:sldId id="284" r:id="rId16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" userDrawn="1">
          <p15:clr>
            <a:srgbClr val="A4A3A4"/>
          </p15:clr>
        </p15:guide>
        <p15:guide id="2" orient="horz" pos="1141" userDrawn="1">
          <p15:clr>
            <a:srgbClr val="A4A3A4"/>
          </p15:clr>
        </p15:guide>
        <p15:guide id="3" orient="horz" pos="228" userDrawn="1">
          <p15:clr>
            <a:srgbClr val="A4A3A4"/>
          </p15:clr>
        </p15:guide>
        <p15:guide id="4" orient="horz" pos="3517" userDrawn="1">
          <p15:clr>
            <a:srgbClr val="A4A3A4"/>
          </p15:clr>
        </p15:guide>
        <p15:guide id="5" orient="horz" pos="4105" userDrawn="1">
          <p15:clr>
            <a:srgbClr val="A4A3A4"/>
          </p15:clr>
        </p15:guide>
        <p15:guide id="6" pos="3629" userDrawn="1">
          <p15:clr>
            <a:srgbClr val="A4A3A4"/>
          </p15:clr>
        </p15:guide>
        <p15:guide id="7" pos="604" userDrawn="1">
          <p15:clr>
            <a:srgbClr val="A4A3A4"/>
          </p15:clr>
        </p15:guide>
        <p15:guide id="8" pos="7076" userDrawn="1">
          <p15:clr>
            <a:srgbClr val="A4A3A4"/>
          </p15:clr>
        </p15:guide>
        <p15:guide id="9" pos="40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745"/>
  </p:normalViewPr>
  <p:slideViewPr>
    <p:cSldViewPr snapToObjects="1" showGuides="1">
      <p:cViewPr varScale="1">
        <p:scale>
          <a:sx n="82" d="100"/>
          <a:sy n="82" d="100"/>
        </p:scale>
        <p:origin x="605" y="77"/>
      </p:cViewPr>
      <p:guideLst>
        <p:guide orient="horz" pos="1365"/>
        <p:guide orient="horz" pos="1141"/>
        <p:guide orient="horz" pos="228"/>
        <p:guide orient="horz" pos="3517"/>
        <p:guide orient="horz" pos="4105"/>
        <p:guide pos="3629"/>
        <p:guide pos="604"/>
        <p:guide pos="7076"/>
        <p:guide pos="40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83489-83AA-4793-99DE-3D65AB50861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FF0A680-0277-4251-9D28-CCA7C0741327}">
      <dgm:prSet phldrT="[Tekst]" custT="1"/>
      <dgm:spPr/>
      <dgm:t>
        <a:bodyPr/>
        <a:lstStyle/>
        <a:p>
          <a:r>
            <a:rPr lang="da-DK" sz="1500" b="1" dirty="0" smtClean="0">
              <a:solidFill>
                <a:schemeClr val="accent1"/>
              </a:solidFill>
            </a:rPr>
            <a:t>Beslutnings-punkter</a:t>
          </a:r>
          <a:endParaRPr lang="da-DK" sz="1500" b="1" dirty="0">
            <a:solidFill>
              <a:schemeClr val="accent1"/>
            </a:solidFill>
          </a:endParaRPr>
        </a:p>
      </dgm:t>
    </dgm:pt>
    <dgm:pt modelId="{1EE9E32B-FE7A-463C-9AA9-E690FE4D8CF1}" type="parTrans" cxnId="{438ECF83-8A5F-4CD1-A5B2-3227909CF3AB}">
      <dgm:prSet/>
      <dgm:spPr/>
      <dgm:t>
        <a:bodyPr/>
        <a:lstStyle/>
        <a:p>
          <a:endParaRPr lang="da-DK"/>
        </a:p>
      </dgm:t>
    </dgm:pt>
    <dgm:pt modelId="{0C2C03F8-3AA4-4E41-A2BA-0DA42FA48352}" type="sibTrans" cxnId="{438ECF83-8A5F-4CD1-A5B2-3227909CF3AB}">
      <dgm:prSet/>
      <dgm:spPr/>
      <dgm:t>
        <a:bodyPr/>
        <a:lstStyle/>
        <a:p>
          <a:endParaRPr lang="da-DK"/>
        </a:p>
      </dgm:t>
    </dgm:pt>
    <dgm:pt modelId="{9155BBFB-D4D3-4F07-A4BF-C12DA25B21CE}">
      <dgm:prSet phldrT="[Tekst]" custT="1"/>
      <dgm:spPr/>
      <dgm:t>
        <a:bodyPr/>
        <a:lstStyle/>
        <a:p>
          <a:r>
            <a:rPr lang="da-DK" sz="1600" dirty="0" smtClean="0"/>
            <a:t>1. Godkendelse af dagsorden</a:t>
          </a:r>
          <a:endParaRPr lang="da-DK" sz="1600" dirty="0"/>
        </a:p>
      </dgm:t>
    </dgm:pt>
    <dgm:pt modelId="{5ED30F96-C890-44DB-8D9B-82C18AA8B05A}" type="parTrans" cxnId="{269168E5-FBE2-473F-9B8C-1F727ECB08C2}">
      <dgm:prSet/>
      <dgm:spPr/>
      <dgm:t>
        <a:bodyPr/>
        <a:lstStyle/>
        <a:p>
          <a:endParaRPr lang="da-DK"/>
        </a:p>
      </dgm:t>
    </dgm:pt>
    <dgm:pt modelId="{C2593816-6688-4688-AEA1-2A71D195D27A}" type="sibTrans" cxnId="{269168E5-FBE2-473F-9B8C-1F727ECB08C2}">
      <dgm:prSet/>
      <dgm:spPr/>
      <dgm:t>
        <a:bodyPr/>
        <a:lstStyle/>
        <a:p>
          <a:endParaRPr lang="da-DK"/>
        </a:p>
      </dgm:t>
    </dgm:pt>
    <dgm:pt modelId="{CC9B09BE-779B-4595-9F5E-D0CF7B4FEBB0}">
      <dgm:prSet phldrT="[Tekst]" custT="1"/>
      <dgm:spPr/>
      <dgm:t>
        <a:bodyPr/>
        <a:lstStyle/>
        <a:p>
          <a:r>
            <a:rPr lang="da-DK" sz="1600" dirty="0" smtClean="0"/>
            <a:t>2. Underskrift af protokollater</a:t>
          </a:r>
          <a:endParaRPr lang="da-DK" sz="1600" dirty="0"/>
        </a:p>
      </dgm:t>
    </dgm:pt>
    <dgm:pt modelId="{98A39AB7-DC8A-43DD-993A-90122A14EA34}" type="parTrans" cxnId="{EB69BB20-E3C6-4CE5-9671-64BAABAD87C1}">
      <dgm:prSet/>
      <dgm:spPr/>
      <dgm:t>
        <a:bodyPr/>
        <a:lstStyle/>
        <a:p>
          <a:endParaRPr lang="da-DK"/>
        </a:p>
      </dgm:t>
    </dgm:pt>
    <dgm:pt modelId="{2400F7BE-0FF2-4A3F-B8AC-11555449814F}" type="sibTrans" cxnId="{EB69BB20-E3C6-4CE5-9671-64BAABAD87C1}">
      <dgm:prSet/>
      <dgm:spPr/>
      <dgm:t>
        <a:bodyPr/>
        <a:lstStyle/>
        <a:p>
          <a:endParaRPr lang="da-DK"/>
        </a:p>
      </dgm:t>
    </dgm:pt>
    <dgm:pt modelId="{DAB786D9-6BA0-452B-AEEC-3516A63A2EEF}">
      <dgm:prSet phldrT="[Tekst]" custT="1"/>
      <dgm:spPr/>
      <dgm:t>
        <a:bodyPr/>
        <a:lstStyle/>
        <a:p>
          <a:r>
            <a:rPr lang="da-DK" sz="1600" dirty="0" smtClean="0"/>
            <a:t>3. Formanden og Direktionen orienterer</a:t>
          </a:r>
          <a:endParaRPr lang="da-DK" sz="1600" dirty="0"/>
        </a:p>
      </dgm:t>
    </dgm:pt>
    <dgm:pt modelId="{BFC4E8F9-DE1E-4B86-AD88-CFEF1293191A}" type="parTrans" cxnId="{B5B39183-D5B2-41E8-ABF4-5A1CC23A8F94}">
      <dgm:prSet/>
      <dgm:spPr/>
      <dgm:t>
        <a:bodyPr/>
        <a:lstStyle/>
        <a:p>
          <a:endParaRPr lang="da-DK"/>
        </a:p>
      </dgm:t>
    </dgm:pt>
    <dgm:pt modelId="{D8A5EF99-3AE3-4B17-AEB1-E1BEAE22B5A2}" type="sibTrans" cxnId="{B5B39183-D5B2-41E8-ABF4-5A1CC23A8F94}">
      <dgm:prSet/>
      <dgm:spPr/>
      <dgm:t>
        <a:bodyPr/>
        <a:lstStyle/>
        <a:p>
          <a:endParaRPr lang="da-DK"/>
        </a:p>
      </dgm:t>
    </dgm:pt>
    <dgm:pt modelId="{82D6501F-204F-4930-A02C-A0C078863126}">
      <dgm:prSet phldrT="[Tekst]" custT="1"/>
      <dgm:spPr/>
      <dgm:t>
        <a:bodyPr/>
        <a:lstStyle/>
        <a:p>
          <a:r>
            <a:rPr lang="da-DK" sz="1600" dirty="0" smtClean="0"/>
            <a:t>4.  </a:t>
          </a:r>
          <a:r>
            <a:rPr lang="da-DK" sz="1600" strike="sngStrike" dirty="0" smtClean="0"/>
            <a:t>Økonomi- og ledelsesrapportering</a:t>
          </a:r>
          <a:endParaRPr lang="da-DK" sz="1600" strike="sngStrike" dirty="0"/>
        </a:p>
      </dgm:t>
    </dgm:pt>
    <dgm:pt modelId="{C4BD7E10-6577-44DA-BE62-462EE0A8FAF3}" type="parTrans" cxnId="{C4942AC1-4166-4073-B83B-6A9E5AE2A81D}">
      <dgm:prSet/>
      <dgm:spPr/>
      <dgm:t>
        <a:bodyPr/>
        <a:lstStyle/>
        <a:p>
          <a:endParaRPr lang="da-DK"/>
        </a:p>
      </dgm:t>
    </dgm:pt>
    <dgm:pt modelId="{381A0FAB-D14F-40A1-9892-EF1C96316037}" type="sibTrans" cxnId="{C4942AC1-4166-4073-B83B-6A9E5AE2A81D}">
      <dgm:prSet/>
      <dgm:spPr/>
      <dgm:t>
        <a:bodyPr/>
        <a:lstStyle/>
        <a:p>
          <a:endParaRPr lang="da-DK"/>
        </a:p>
      </dgm:t>
    </dgm:pt>
    <dgm:pt modelId="{A05F90CC-0F85-4641-B3A3-374B160D41E3}">
      <dgm:prSet phldrT="[Tekst]" custT="1"/>
      <dgm:spPr/>
      <dgm:t>
        <a:bodyPr/>
        <a:lstStyle/>
        <a:p>
          <a:endParaRPr lang="da-DK" sz="1600" dirty="0"/>
        </a:p>
      </dgm:t>
    </dgm:pt>
    <dgm:pt modelId="{31519027-6B02-4B31-B9C6-F2EE08EE0FD2}" type="parTrans" cxnId="{014C6C5D-C0C0-4AF9-BB43-234138046C1C}">
      <dgm:prSet/>
      <dgm:spPr/>
      <dgm:t>
        <a:bodyPr/>
        <a:lstStyle/>
        <a:p>
          <a:endParaRPr lang="da-DK"/>
        </a:p>
      </dgm:t>
    </dgm:pt>
    <dgm:pt modelId="{1CE6DE38-BB8E-4997-BD85-C829A5BF9737}" type="sibTrans" cxnId="{014C6C5D-C0C0-4AF9-BB43-234138046C1C}">
      <dgm:prSet/>
      <dgm:spPr/>
      <dgm:t>
        <a:bodyPr/>
        <a:lstStyle/>
        <a:p>
          <a:endParaRPr lang="da-DK"/>
        </a:p>
      </dgm:t>
    </dgm:pt>
    <dgm:pt modelId="{F0013E2C-A0BA-4DF6-AAA4-BBDFE1FCF5C6}">
      <dgm:prSet phldrT="[Tekst]" custT="1"/>
      <dgm:spPr/>
      <dgm:t>
        <a:bodyPr/>
        <a:lstStyle/>
        <a:p>
          <a:r>
            <a:rPr lang="da-DK" sz="1600" dirty="0" smtClean="0"/>
            <a:t> </a:t>
          </a:r>
          <a:endParaRPr lang="da-DK" sz="1600" dirty="0"/>
        </a:p>
      </dgm:t>
    </dgm:pt>
    <dgm:pt modelId="{0F0C8F60-A70A-4C66-A5FD-386E7C6867D8}" type="parTrans" cxnId="{1962AC6A-8D39-4CCF-83B8-3F9C47FCF3EB}">
      <dgm:prSet/>
      <dgm:spPr/>
      <dgm:t>
        <a:bodyPr/>
        <a:lstStyle/>
        <a:p>
          <a:endParaRPr lang="da-DK"/>
        </a:p>
      </dgm:t>
    </dgm:pt>
    <dgm:pt modelId="{2B221556-7C5E-406E-8067-D174E39C18C7}" type="sibTrans" cxnId="{1962AC6A-8D39-4CCF-83B8-3F9C47FCF3EB}">
      <dgm:prSet/>
      <dgm:spPr/>
      <dgm:t>
        <a:bodyPr/>
        <a:lstStyle/>
        <a:p>
          <a:endParaRPr lang="da-DK"/>
        </a:p>
      </dgm:t>
    </dgm:pt>
    <dgm:pt modelId="{F1C1C263-DF7B-489A-93D7-75A8354D133B}" type="pres">
      <dgm:prSet presAssocID="{0FA83489-83AA-4793-99DE-3D65AB50861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3A5E326B-368A-45CE-AC0A-0B094B5CCC8D}" type="pres">
      <dgm:prSet presAssocID="{BFF0A680-0277-4251-9D28-CCA7C0741327}" presName="thickLine" presStyleLbl="alignNode1" presStyleIdx="0" presStyleCnt="1"/>
      <dgm:spPr/>
    </dgm:pt>
    <dgm:pt modelId="{A739235E-5C2A-4D34-9229-95E490A02B21}" type="pres">
      <dgm:prSet presAssocID="{BFF0A680-0277-4251-9D28-CCA7C0741327}" presName="horz1" presStyleCnt="0"/>
      <dgm:spPr/>
    </dgm:pt>
    <dgm:pt modelId="{5CEBC8DE-1152-4028-BB05-95C3BCBFEA8E}" type="pres">
      <dgm:prSet presAssocID="{BFF0A680-0277-4251-9D28-CCA7C0741327}" presName="tx1" presStyleLbl="revTx" presStyleIdx="0" presStyleCnt="7" custScaleX="134898"/>
      <dgm:spPr/>
      <dgm:t>
        <a:bodyPr/>
        <a:lstStyle/>
        <a:p>
          <a:endParaRPr lang="da-DK"/>
        </a:p>
      </dgm:t>
    </dgm:pt>
    <dgm:pt modelId="{A6BBAC32-D34D-41CC-B621-B81E193FB30F}" type="pres">
      <dgm:prSet presAssocID="{BFF0A680-0277-4251-9D28-CCA7C0741327}" presName="vert1" presStyleCnt="0"/>
      <dgm:spPr/>
    </dgm:pt>
    <dgm:pt modelId="{ED131202-7273-409C-B493-CAEC0E1C64ED}" type="pres">
      <dgm:prSet presAssocID="{9155BBFB-D4D3-4F07-A4BF-C12DA25B21CE}" presName="vertSpace2a" presStyleCnt="0"/>
      <dgm:spPr/>
    </dgm:pt>
    <dgm:pt modelId="{97E91188-CE68-431F-8EDA-1539373712B6}" type="pres">
      <dgm:prSet presAssocID="{9155BBFB-D4D3-4F07-A4BF-C12DA25B21CE}" presName="horz2" presStyleCnt="0"/>
      <dgm:spPr/>
    </dgm:pt>
    <dgm:pt modelId="{9F7FFEA5-6902-4A7A-A07C-A8FAF0A5EA3E}" type="pres">
      <dgm:prSet presAssocID="{9155BBFB-D4D3-4F07-A4BF-C12DA25B21CE}" presName="horzSpace2" presStyleCnt="0"/>
      <dgm:spPr/>
    </dgm:pt>
    <dgm:pt modelId="{B4D3465A-4437-4356-A4A0-A35796071859}" type="pres">
      <dgm:prSet presAssocID="{9155BBFB-D4D3-4F07-A4BF-C12DA25B21CE}" presName="tx2" presStyleLbl="revTx" presStyleIdx="1" presStyleCnt="7"/>
      <dgm:spPr/>
      <dgm:t>
        <a:bodyPr/>
        <a:lstStyle/>
        <a:p>
          <a:endParaRPr lang="da-DK"/>
        </a:p>
      </dgm:t>
    </dgm:pt>
    <dgm:pt modelId="{2813C42B-D49A-4ED2-9A85-1C781AA0EE89}" type="pres">
      <dgm:prSet presAssocID="{9155BBFB-D4D3-4F07-A4BF-C12DA25B21CE}" presName="vert2" presStyleCnt="0"/>
      <dgm:spPr/>
    </dgm:pt>
    <dgm:pt modelId="{27575DC7-8C70-401F-B94C-23B92C7F6962}" type="pres">
      <dgm:prSet presAssocID="{9155BBFB-D4D3-4F07-A4BF-C12DA25B21CE}" presName="thinLine2b" presStyleLbl="callout" presStyleIdx="0" presStyleCnt="6"/>
      <dgm:spPr/>
    </dgm:pt>
    <dgm:pt modelId="{4B831A8B-55AE-454A-976C-D90FE9A7BE3F}" type="pres">
      <dgm:prSet presAssocID="{9155BBFB-D4D3-4F07-A4BF-C12DA25B21CE}" presName="vertSpace2b" presStyleCnt="0"/>
      <dgm:spPr/>
    </dgm:pt>
    <dgm:pt modelId="{2FA5E622-5748-4A64-A651-3EBFA8865B82}" type="pres">
      <dgm:prSet presAssocID="{CC9B09BE-779B-4595-9F5E-D0CF7B4FEBB0}" presName="horz2" presStyleCnt="0"/>
      <dgm:spPr/>
    </dgm:pt>
    <dgm:pt modelId="{BABCA473-88D8-411A-9A6C-BAD86920EFA1}" type="pres">
      <dgm:prSet presAssocID="{CC9B09BE-779B-4595-9F5E-D0CF7B4FEBB0}" presName="horzSpace2" presStyleCnt="0"/>
      <dgm:spPr/>
    </dgm:pt>
    <dgm:pt modelId="{12F8273C-DE87-477E-BAE8-A34A8DA41083}" type="pres">
      <dgm:prSet presAssocID="{CC9B09BE-779B-4595-9F5E-D0CF7B4FEBB0}" presName="tx2" presStyleLbl="revTx" presStyleIdx="2" presStyleCnt="7"/>
      <dgm:spPr/>
      <dgm:t>
        <a:bodyPr/>
        <a:lstStyle/>
        <a:p>
          <a:endParaRPr lang="da-DK"/>
        </a:p>
      </dgm:t>
    </dgm:pt>
    <dgm:pt modelId="{E695412A-E125-4A72-8DF6-183E0EA5D234}" type="pres">
      <dgm:prSet presAssocID="{CC9B09BE-779B-4595-9F5E-D0CF7B4FEBB0}" presName="vert2" presStyleCnt="0"/>
      <dgm:spPr/>
    </dgm:pt>
    <dgm:pt modelId="{60F216FD-13B3-428B-AC0A-56C46D937197}" type="pres">
      <dgm:prSet presAssocID="{CC9B09BE-779B-4595-9F5E-D0CF7B4FEBB0}" presName="thinLine2b" presStyleLbl="callout" presStyleIdx="1" presStyleCnt="6"/>
      <dgm:spPr/>
    </dgm:pt>
    <dgm:pt modelId="{CE8A0760-33CF-4EF1-840B-27A135171577}" type="pres">
      <dgm:prSet presAssocID="{CC9B09BE-779B-4595-9F5E-D0CF7B4FEBB0}" presName="vertSpace2b" presStyleCnt="0"/>
      <dgm:spPr/>
    </dgm:pt>
    <dgm:pt modelId="{9A77AD01-C372-4774-BAEB-F4398410144E}" type="pres">
      <dgm:prSet presAssocID="{DAB786D9-6BA0-452B-AEEC-3516A63A2EEF}" presName="horz2" presStyleCnt="0"/>
      <dgm:spPr/>
    </dgm:pt>
    <dgm:pt modelId="{8B6B2978-B0EB-4EF3-94D6-ECE9572E976D}" type="pres">
      <dgm:prSet presAssocID="{DAB786D9-6BA0-452B-AEEC-3516A63A2EEF}" presName="horzSpace2" presStyleCnt="0"/>
      <dgm:spPr/>
    </dgm:pt>
    <dgm:pt modelId="{6DF7BB97-E8C6-494F-886E-DBAF66F52A70}" type="pres">
      <dgm:prSet presAssocID="{DAB786D9-6BA0-452B-AEEC-3516A63A2EEF}" presName="tx2" presStyleLbl="revTx" presStyleIdx="3" presStyleCnt="7"/>
      <dgm:spPr/>
      <dgm:t>
        <a:bodyPr/>
        <a:lstStyle/>
        <a:p>
          <a:endParaRPr lang="da-DK"/>
        </a:p>
      </dgm:t>
    </dgm:pt>
    <dgm:pt modelId="{2696ECDA-7BDF-4F8A-9E1B-104552CACCE6}" type="pres">
      <dgm:prSet presAssocID="{DAB786D9-6BA0-452B-AEEC-3516A63A2EEF}" presName="vert2" presStyleCnt="0"/>
      <dgm:spPr/>
    </dgm:pt>
    <dgm:pt modelId="{FA478A36-A64E-460F-AE67-40392AE39135}" type="pres">
      <dgm:prSet presAssocID="{DAB786D9-6BA0-452B-AEEC-3516A63A2EEF}" presName="thinLine2b" presStyleLbl="callout" presStyleIdx="2" presStyleCnt="6"/>
      <dgm:spPr/>
    </dgm:pt>
    <dgm:pt modelId="{A062A26B-F372-462C-BFAA-EEAE8F24AEC3}" type="pres">
      <dgm:prSet presAssocID="{DAB786D9-6BA0-452B-AEEC-3516A63A2EEF}" presName="vertSpace2b" presStyleCnt="0"/>
      <dgm:spPr/>
    </dgm:pt>
    <dgm:pt modelId="{63916156-F8FD-412D-B0BF-D86986506E39}" type="pres">
      <dgm:prSet presAssocID="{82D6501F-204F-4930-A02C-A0C078863126}" presName="horz2" presStyleCnt="0"/>
      <dgm:spPr/>
    </dgm:pt>
    <dgm:pt modelId="{AE805869-FF8C-41BF-BA75-7E87622F8739}" type="pres">
      <dgm:prSet presAssocID="{82D6501F-204F-4930-A02C-A0C078863126}" presName="horzSpace2" presStyleCnt="0"/>
      <dgm:spPr/>
    </dgm:pt>
    <dgm:pt modelId="{78AB4A41-79DD-48A9-88BF-991BD3B102A6}" type="pres">
      <dgm:prSet presAssocID="{82D6501F-204F-4930-A02C-A0C078863126}" presName="tx2" presStyleLbl="revTx" presStyleIdx="4" presStyleCnt="7"/>
      <dgm:spPr/>
      <dgm:t>
        <a:bodyPr/>
        <a:lstStyle/>
        <a:p>
          <a:endParaRPr lang="da-DK"/>
        </a:p>
      </dgm:t>
    </dgm:pt>
    <dgm:pt modelId="{AA50835C-609A-4933-AC3F-468EC6BEFEE8}" type="pres">
      <dgm:prSet presAssocID="{82D6501F-204F-4930-A02C-A0C078863126}" presName="vert2" presStyleCnt="0"/>
      <dgm:spPr/>
    </dgm:pt>
    <dgm:pt modelId="{D4BF0867-9340-4A6D-B1BF-BFBD81106D63}" type="pres">
      <dgm:prSet presAssocID="{82D6501F-204F-4930-A02C-A0C078863126}" presName="thinLine2b" presStyleLbl="callout" presStyleIdx="3" presStyleCnt="6"/>
      <dgm:spPr/>
    </dgm:pt>
    <dgm:pt modelId="{D5CBBB0B-AB29-4747-B814-62F7EC0597C3}" type="pres">
      <dgm:prSet presAssocID="{82D6501F-204F-4930-A02C-A0C078863126}" presName="vertSpace2b" presStyleCnt="0"/>
      <dgm:spPr/>
    </dgm:pt>
    <dgm:pt modelId="{F2C26F55-5244-40C7-8D2E-B17CE7E8B9FB}" type="pres">
      <dgm:prSet presAssocID="{A05F90CC-0F85-4641-B3A3-374B160D41E3}" presName="horz2" presStyleCnt="0"/>
      <dgm:spPr/>
    </dgm:pt>
    <dgm:pt modelId="{5219BBAD-78E6-4992-8805-A7A60965EE9F}" type="pres">
      <dgm:prSet presAssocID="{A05F90CC-0F85-4641-B3A3-374B160D41E3}" presName="horzSpace2" presStyleCnt="0"/>
      <dgm:spPr/>
    </dgm:pt>
    <dgm:pt modelId="{FE82DDB0-03A9-441F-9257-D142F5161D05}" type="pres">
      <dgm:prSet presAssocID="{A05F90CC-0F85-4641-B3A3-374B160D41E3}" presName="tx2" presStyleLbl="revTx" presStyleIdx="5" presStyleCnt="7"/>
      <dgm:spPr/>
      <dgm:t>
        <a:bodyPr/>
        <a:lstStyle/>
        <a:p>
          <a:endParaRPr lang="da-DK"/>
        </a:p>
      </dgm:t>
    </dgm:pt>
    <dgm:pt modelId="{455D8E7F-5A17-404F-ACAC-271802B6A846}" type="pres">
      <dgm:prSet presAssocID="{A05F90CC-0F85-4641-B3A3-374B160D41E3}" presName="vert2" presStyleCnt="0"/>
      <dgm:spPr/>
    </dgm:pt>
    <dgm:pt modelId="{26C172B4-2032-42E1-8484-EAC5631BF3AB}" type="pres">
      <dgm:prSet presAssocID="{A05F90CC-0F85-4641-B3A3-374B160D41E3}" presName="thinLine2b" presStyleLbl="callout" presStyleIdx="4" presStyleCnt="6"/>
      <dgm:spPr/>
    </dgm:pt>
    <dgm:pt modelId="{5188CBF7-2AD8-4C41-B3F9-0DE1D18BC8DA}" type="pres">
      <dgm:prSet presAssocID="{A05F90CC-0F85-4641-B3A3-374B160D41E3}" presName="vertSpace2b" presStyleCnt="0"/>
      <dgm:spPr/>
    </dgm:pt>
    <dgm:pt modelId="{0B38F0D7-E152-4457-A0D2-736B79EE176D}" type="pres">
      <dgm:prSet presAssocID="{F0013E2C-A0BA-4DF6-AAA4-BBDFE1FCF5C6}" presName="horz2" presStyleCnt="0"/>
      <dgm:spPr/>
    </dgm:pt>
    <dgm:pt modelId="{92D3C11A-A72E-40EA-9442-17978D14D8C3}" type="pres">
      <dgm:prSet presAssocID="{F0013E2C-A0BA-4DF6-AAA4-BBDFE1FCF5C6}" presName="horzSpace2" presStyleCnt="0"/>
      <dgm:spPr/>
    </dgm:pt>
    <dgm:pt modelId="{839343F3-F26C-405E-9493-C9903DDC6AB6}" type="pres">
      <dgm:prSet presAssocID="{F0013E2C-A0BA-4DF6-AAA4-BBDFE1FCF5C6}" presName="tx2" presStyleLbl="revTx" presStyleIdx="6" presStyleCnt="7"/>
      <dgm:spPr/>
      <dgm:t>
        <a:bodyPr/>
        <a:lstStyle/>
        <a:p>
          <a:endParaRPr lang="da-DK"/>
        </a:p>
      </dgm:t>
    </dgm:pt>
    <dgm:pt modelId="{116286F1-9FC3-43F8-8D17-DB2D4529A33E}" type="pres">
      <dgm:prSet presAssocID="{F0013E2C-A0BA-4DF6-AAA4-BBDFE1FCF5C6}" presName="vert2" presStyleCnt="0"/>
      <dgm:spPr/>
    </dgm:pt>
    <dgm:pt modelId="{982798EC-2227-4047-BBB3-235D917B9CB5}" type="pres">
      <dgm:prSet presAssocID="{F0013E2C-A0BA-4DF6-AAA4-BBDFE1FCF5C6}" presName="thinLine2b" presStyleLbl="callout" presStyleIdx="5" presStyleCnt="6"/>
      <dgm:spPr/>
    </dgm:pt>
    <dgm:pt modelId="{E5292B1B-4661-474B-8658-17E614C32A1E}" type="pres">
      <dgm:prSet presAssocID="{F0013E2C-A0BA-4DF6-AAA4-BBDFE1FCF5C6}" presName="vertSpace2b" presStyleCnt="0"/>
      <dgm:spPr/>
    </dgm:pt>
  </dgm:ptLst>
  <dgm:cxnLst>
    <dgm:cxn modelId="{4154CBAE-5553-4B69-AE67-C69D682C2F8F}" type="presOf" srcId="{A05F90CC-0F85-4641-B3A3-374B160D41E3}" destId="{FE82DDB0-03A9-441F-9257-D142F5161D05}" srcOrd="0" destOrd="0" presId="urn:microsoft.com/office/officeart/2008/layout/LinedList"/>
    <dgm:cxn modelId="{B5B39183-D5B2-41E8-ABF4-5A1CC23A8F94}" srcId="{BFF0A680-0277-4251-9D28-CCA7C0741327}" destId="{DAB786D9-6BA0-452B-AEEC-3516A63A2EEF}" srcOrd="2" destOrd="0" parTransId="{BFC4E8F9-DE1E-4B86-AD88-CFEF1293191A}" sibTransId="{D8A5EF99-3AE3-4B17-AEB1-E1BEAE22B5A2}"/>
    <dgm:cxn modelId="{EB69BB20-E3C6-4CE5-9671-64BAABAD87C1}" srcId="{BFF0A680-0277-4251-9D28-CCA7C0741327}" destId="{CC9B09BE-779B-4595-9F5E-D0CF7B4FEBB0}" srcOrd="1" destOrd="0" parTransId="{98A39AB7-DC8A-43DD-993A-90122A14EA34}" sibTransId="{2400F7BE-0FF2-4A3F-B8AC-11555449814F}"/>
    <dgm:cxn modelId="{0BE821AB-F3D2-48CE-864B-63BD56953DCF}" type="presOf" srcId="{82D6501F-204F-4930-A02C-A0C078863126}" destId="{78AB4A41-79DD-48A9-88BF-991BD3B102A6}" srcOrd="0" destOrd="0" presId="urn:microsoft.com/office/officeart/2008/layout/LinedList"/>
    <dgm:cxn modelId="{1962AC6A-8D39-4CCF-83B8-3F9C47FCF3EB}" srcId="{BFF0A680-0277-4251-9D28-CCA7C0741327}" destId="{F0013E2C-A0BA-4DF6-AAA4-BBDFE1FCF5C6}" srcOrd="5" destOrd="0" parTransId="{0F0C8F60-A70A-4C66-A5FD-386E7C6867D8}" sibTransId="{2B221556-7C5E-406E-8067-D174E39C18C7}"/>
    <dgm:cxn modelId="{3426FE19-398B-4E6C-8CF5-A4127DC14716}" type="presOf" srcId="{0FA83489-83AA-4793-99DE-3D65AB50861C}" destId="{F1C1C263-DF7B-489A-93D7-75A8354D133B}" srcOrd="0" destOrd="0" presId="urn:microsoft.com/office/officeart/2008/layout/LinedList"/>
    <dgm:cxn modelId="{9625272A-F336-471E-9704-0FC6B243A36A}" type="presOf" srcId="{F0013E2C-A0BA-4DF6-AAA4-BBDFE1FCF5C6}" destId="{839343F3-F26C-405E-9493-C9903DDC6AB6}" srcOrd="0" destOrd="0" presId="urn:microsoft.com/office/officeart/2008/layout/LinedList"/>
    <dgm:cxn modelId="{269168E5-FBE2-473F-9B8C-1F727ECB08C2}" srcId="{BFF0A680-0277-4251-9D28-CCA7C0741327}" destId="{9155BBFB-D4D3-4F07-A4BF-C12DA25B21CE}" srcOrd="0" destOrd="0" parTransId="{5ED30F96-C890-44DB-8D9B-82C18AA8B05A}" sibTransId="{C2593816-6688-4688-AEA1-2A71D195D27A}"/>
    <dgm:cxn modelId="{F8CC0204-BBFA-4C21-86B6-673A668C13F2}" type="presOf" srcId="{BFF0A680-0277-4251-9D28-CCA7C0741327}" destId="{5CEBC8DE-1152-4028-BB05-95C3BCBFEA8E}" srcOrd="0" destOrd="0" presId="urn:microsoft.com/office/officeart/2008/layout/LinedList"/>
    <dgm:cxn modelId="{C4942AC1-4166-4073-B83B-6A9E5AE2A81D}" srcId="{BFF0A680-0277-4251-9D28-CCA7C0741327}" destId="{82D6501F-204F-4930-A02C-A0C078863126}" srcOrd="3" destOrd="0" parTransId="{C4BD7E10-6577-44DA-BE62-462EE0A8FAF3}" sibTransId="{381A0FAB-D14F-40A1-9892-EF1C96316037}"/>
    <dgm:cxn modelId="{42BEC214-8767-49CE-B2CF-744B77729450}" type="presOf" srcId="{DAB786D9-6BA0-452B-AEEC-3516A63A2EEF}" destId="{6DF7BB97-E8C6-494F-886E-DBAF66F52A70}" srcOrd="0" destOrd="0" presId="urn:microsoft.com/office/officeart/2008/layout/LinedList"/>
    <dgm:cxn modelId="{014C6C5D-C0C0-4AF9-BB43-234138046C1C}" srcId="{BFF0A680-0277-4251-9D28-CCA7C0741327}" destId="{A05F90CC-0F85-4641-B3A3-374B160D41E3}" srcOrd="4" destOrd="0" parTransId="{31519027-6B02-4B31-B9C6-F2EE08EE0FD2}" sibTransId="{1CE6DE38-BB8E-4997-BD85-C829A5BF9737}"/>
    <dgm:cxn modelId="{90004B35-CA07-49C0-A33B-9394315E63C7}" type="presOf" srcId="{9155BBFB-D4D3-4F07-A4BF-C12DA25B21CE}" destId="{B4D3465A-4437-4356-A4A0-A35796071859}" srcOrd="0" destOrd="0" presId="urn:microsoft.com/office/officeart/2008/layout/LinedList"/>
    <dgm:cxn modelId="{9237FC31-523D-49AE-BDCF-EF2E30D77579}" type="presOf" srcId="{CC9B09BE-779B-4595-9F5E-D0CF7B4FEBB0}" destId="{12F8273C-DE87-477E-BAE8-A34A8DA41083}" srcOrd="0" destOrd="0" presId="urn:microsoft.com/office/officeart/2008/layout/LinedList"/>
    <dgm:cxn modelId="{438ECF83-8A5F-4CD1-A5B2-3227909CF3AB}" srcId="{0FA83489-83AA-4793-99DE-3D65AB50861C}" destId="{BFF0A680-0277-4251-9D28-CCA7C0741327}" srcOrd="0" destOrd="0" parTransId="{1EE9E32B-FE7A-463C-9AA9-E690FE4D8CF1}" sibTransId="{0C2C03F8-3AA4-4E41-A2BA-0DA42FA48352}"/>
    <dgm:cxn modelId="{B5B2B7C9-F276-41C6-A820-133214F19EFD}" type="presParOf" srcId="{F1C1C263-DF7B-489A-93D7-75A8354D133B}" destId="{3A5E326B-368A-45CE-AC0A-0B094B5CCC8D}" srcOrd="0" destOrd="0" presId="urn:microsoft.com/office/officeart/2008/layout/LinedList"/>
    <dgm:cxn modelId="{6D7754C5-D2A0-413F-A001-DF91EC8D40BF}" type="presParOf" srcId="{F1C1C263-DF7B-489A-93D7-75A8354D133B}" destId="{A739235E-5C2A-4D34-9229-95E490A02B21}" srcOrd="1" destOrd="0" presId="urn:microsoft.com/office/officeart/2008/layout/LinedList"/>
    <dgm:cxn modelId="{371BA550-4662-47A9-91A1-73302E21C97E}" type="presParOf" srcId="{A739235E-5C2A-4D34-9229-95E490A02B21}" destId="{5CEBC8DE-1152-4028-BB05-95C3BCBFEA8E}" srcOrd="0" destOrd="0" presId="urn:microsoft.com/office/officeart/2008/layout/LinedList"/>
    <dgm:cxn modelId="{67511AE2-77BA-4D3D-8DAC-B25A93F4A550}" type="presParOf" srcId="{A739235E-5C2A-4D34-9229-95E490A02B21}" destId="{A6BBAC32-D34D-41CC-B621-B81E193FB30F}" srcOrd="1" destOrd="0" presId="urn:microsoft.com/office/officeart/2008/layout/LinedList"/>
    <dgm:cxn modelId="{C5350A61-D150-4DA4-A28C-242485C70E09}" type="presParOf" srcId="{A6BBAC32-D34D-41CC-B621-B81E193FB30F}" destId="{ED131202-7273-409C-B493-CAEC0E1C64ED}" srcOrd="0" destOrd="0" presId="urn:microsoft.com/office/officeart/2008/layout/LinedList"/>
    <dgm:cxn modelId="{AC0BC18D-4787-48FF-8DEE-032CC281EF8F}" type="presParOf" srcId="{A6BBAC32-D34D-41CC-B621-B81E193FB30F}" destId="{97E91188-CE68-431F-8EDA-1539373712B6}" srcOrd="1" destOrd="0" presId="urn:microsoft.com/office/officeart/2008/layout/LinedList"/>
    <dgm:cxn modelId="{86339ED9-5FA7-460D-B08D-1D34EC92ABEE}" type="presParOf" srcId="{97E91188-CE68-431F-8EDA-1539373712B6}" destId="{9F7FFEA5-6902-4A7A-A07C-A8FAF0A5EA3E}" srcOrd="0" destOrd="0" presId="urn:microsoft.com/office/officeart/2008/layout/LinedList"/>
    <dgm:cxn modelId="{23B0E97C-5486-4C77-9676-DA790574F0FA}" type="presParOf" srcId="{97E91188-CE68-431F-8EDA-1539373712B6}" destId="{B4D3465A-4437-4356-A4A0-A35796071859}" srcOrd="1" destOrd="0" presId="urn:microsoft.com/office/officeart/2008/layout/LinedList"/>
    <dgm:cxn modelId="{347774B6-42A6-42DC-AC74-A68F16C36B84}" type="presParOf" srcId="{97E91188-CE68-431F-8EDA-1539373712B6}" destId="{2813C42B-D49A-4ED2-9A85-1C781AA0EE89}" srcOrd="2" destOrd="0" presId="urn:microsoft.com/office/officeart/2008/layout/LinedList"/>
    <dgm:cxn modelId="{47672B99-E9FA-46AE-B7D7-E8907289A6FB}" type="presParOf" srcId="{A6BBAC32-D34D-41CC-B621-B81E193FB30F}" destId="{27575DC7-8C70-401F-B94C-23B92C7F6962}" srcOrd="2" destOrd="0" presId="urn:microsoft.com/office/officeart/2008/layout/LinedList"/>
    <dgm:cxn modelId="{8FBA11BB-0045-46A8-9F64-0D409558AD92}" type="presParOf" srcId="{A6BBAC32-D34D-41CC-B621-B81E193FB30F}" destId="{4B831A8B-55AE-454A-976C-D90FE9A7BE3F}" srcOrd="3" destOrd="0" presId="urn:microsoft.com/office/officeart/2008/layout/LinedList"/>
    <dgm:cxn modelId="{A9EA5F1E-65B0-40A1-B9E4-54C591080FAC}" type="presParOf" srcId="{A6BBAC32-D34D-41CC-B621-B81E193FB30F}" destId="{2FA5E622-5748-4A64-A651-3EBFA8865B82}" srcOrd="4" destOrd="0" presId="urn:microsoft.com/office/officeart/2008/layout/LinedList"/>
    <dgm:cxn modelId="{9EE18F3C-13E5-4F2D-B23F-367E107B8FC9}" type="presParOf" srcId="{2FA5E622-5748-4A64-A651-3EBFA8865B82}" destId="{BABCA473-88D8-411A-9A6C-BAD86920EFA1}" srcOrd="0" destOrd="0" presId="urn:microsoft.com/office/officeart/2008/layout/LinedList"/>
    <dgm:cxn modelId="{D8DE96BD-A67F-4996-BBC9-6F7EF1EC3808}" type="presParOf" srcId="{2FA5E622-5748-4A64-A651-3EBFA8865B82}" destId="{12F8273C-DE87-477E-BAE8-A34A8DA41083}" srcOrd="1" destOrd="0" presId="urn:microsoft.com/office/officeart/2008/layout/LinedList"/>
    <dgm:cxn modelId="{678E0A76-A861-4E51-87E9-C8FD29F13C84}" type="presParOf" srcId="{2FA5E622-5748-4A64-A651-3EBFA8865B82}" destId="{E695412A-E125-4A72-8DF6-183E0EA5D234}" srcOrd="2" destOrd="0" presId="urn:microsoft.com/office/officeart/2008/layout/LinedList"/>
    <dgm:cxn modelId="{E08B0F7B-5F45-4BE6-AA23-AFF03F4DC464}" type="presParOf" srcId="{A6BBAC32-D34D-41CC-B621-B81E193FB30F}" destId="{60F216FD-13B3-428B-AC0A-56C46D937197}" srcOrd="5" destOrd="0" presId="urn:microsoft.com/office/officeart/2008/layout/LinedList"/>
    <dgm:cxn modelId="{7622B813-FD2B-4451-BB6B-9DB12F75132B}" type="presParOf" srcId="{A6BBAC32-D34D-41CC-B621-B81E193FB30F}" destId="{CE8A0760-33CF-4EF1-840B-27A135171577}" srcOrd="6" destOrd="0" presId="urn:microsoft.com/office/officeart/2008/layout/LinedList"/>
    <dgm:cxn modelId="{DA280E82-4416-445F-A9AC-298EDE6D2CEC}" type="presParOf" srcId="{A6BBAC32-D34D-41CC-B621-B81E193FB30F}" destId="{9A77AD01-C372-4774-BAEB-F4398410144E}" srcOrd="7" destOrd="0" presId="urn:microsoft.com/office/officeart/2008/layout/LinedList"/>
    <dgm:cxn modelId="{E773F58C-2462-4EC9-8218-FE171B2332E1}" type="presParOf" srcId="{9A77AD01-C372-4774-BAEB-F4398410144E}" destId="{8B6B2978-B0EB-4EF3-94D6-ECE9572E976D}" srcOrd="0" destOrd="0" presId="urn:microsoft.com/office/officeart/2008/layout/LinedList"/>
    <dgm:cxn modelId="{A589C7F3-FDD6-4861-A510-5512DE952654}" type="presParOf" srcId="{9A77AD01-C372-4774-BAEB-F4398410144E}" destId="{6DF7BB97-E8C6-494F-886E-DBAF66F52A70}" srcOrd="1" destOrd="0" presId="urn:microsoft.com/office/officeart/2008/layout/LinedList"/>
    <dgm:cxn modelId="{B3BB2BEA-FD22-4B9A-BF32-AD2322E3E9B2}" type="presParOf" srcId="{9A77AD01-C372-4774-BAEB-F4398410144E}" destId="{2696ECDA-7BDF-4F8A-9E1B-104552CACCE6}" srcOrd="2" destOrd="0" presId="urn:microsoft.com/office/officeart/2008/layout/LinedList"/>
    <dgm:cxn modelId="{6D023923-E808-4271-B482-3DBECCE381D4}" type="presParOf" srcId="{A6BBAC32-D34D-41CC-B621-B81E193FB30F}" destId="{FA478A36-A64E-460F-AE67-40392AE39135}" srcOrd="8" destOrd="0" presId="urn:microsoft.com/office/officeart/2008/layout/LinedList"/>
    <dgm:cxn modelId="{6A04FCA5-4BA1-478B-8354-F791458969E4}" type="presParOf" srcId="{A6BBAC32-D34D-41CC-B621-B81E193FB30F}" destId="{A062A26B-F372-462C-BFAA-EEAE8F24AEC3}" srcOrd="9" destOrd="0" presId="urn:microsoft.com/office/officeart/2008/layout/LinedList"/>
    <dgm:cxn modelId="{83DA2A0C-9619-4E78-A96D-3BE1147BA192}" type="presParOf" srcId="{A6BBAC32-D34D-41CC-B621-B81E193FB30F}" destId="{63916156-F8FD-412D-B0BF-D86986506E39}" srcOrd="10" destOrd="0" presId="urn:microsoft.com/office/officeart/2008/layout/LinedList"/>
    <dgm:cxn modelId="{A64F67AB-E3F5-4732-A356-EBD0147AB19C}" type="presParOf" srcId="{63916156-F8FD-412D-B0BF-D86986506E39}" destId="{AE805869-FF8C-41BF-BA75-7E87622F8739}" srcOrd="0" destOrd="0" presId="urn:microsoft.com/office/officeart/2008/layout/LinedList"/>
    <dgm:cxn modelId="{5A61E9D0-4294-4D4E-AFEE-097C90B8C777}" type="presParOf" srcId="{63916156-F8FD-412D-B0BF-D86986506E39}" destId="{78AB4A41-79DD-48A9-88BF-991BD3B102A6}" srcOrd="1" destOrd="0" presId="urn:microsoft.com/office/officeart/2008/layout/LinedList"/>
    <dgm:cxn modelId="{AB168FAB-6551-4075-9C55-70081B933748}" type="presParOf" srcId="{63916156-F8FD-412D-B0BF-D86986506E39}" destId="{AA50835C-609A-4933-AC3F-468EC6BEFEE8}" srcOrd="2" destOrd="0" presId="urn:microsoft.com/office/officeart/2008/layout/LinedList"/>
    <dgm:cxn modelId="{C4B97564-24C9-4F7A-AFAF-FEDCAB0D71A5}" type="presParOf" srcId="{A6BBAC32-D34D-41CC-B621-B81E193FB30F}" destId="{D4BF0867-9340-4A6D-B1BF-BFBD81106D63}" srcOrd="11" destOrd="0" presId="urn:microsoft.com/office/officeart/2008/layout/LinedList"/>
    <dgm:cxn modelId="{B5DC7E60-C7FB-4DB6-BBC3-78E60EA2FD9A}" type="presParOf" srcId="{A6BBAC32-D34D-41CC-B621-B81E193FB30F}" destId="{D5CBBB0B-AB29-4747-B814-62F7EC0597C3}" srcOrd="12" destOrd="0" presId="urn:microsoft.com/office/officeart/2008/layout/LinedList"/>
    <dgm:cxn modelId="{6A89F350-430D-4BB7-A8B3-A9A2707604BC}" type="presParOf" srcId="{A6BBAC32-D34D-41CC-B621-B81E193FB30F}" destId="{F2C26F55-5244-40C7-8D2E-B17CE7E8B9FB}" srcOrd="13" destOrd="0" presId="urn:microsoft.com/office/officeart/2008/layout/LinedList"/>
    <dgm:cxn modelId="{D1855370-46AA-422B-9C1D-772CAF757623}" type="presParOf" srcId="{F2C26F55-5244-40C7-8D2E-B17CE7E8B9FB}" destId="{5219BBAD-78E6-4992-8805-A7A60965EE9F}" srcOrd="0" destOrd="0" presId="urn:microsoft.com/office/officeart/2008/layout/LinedList"/>
    <dgm:cxn modelId="{02615772-8E1F-4F6C-8B3B-A54715BB2112}" type="presParOf" srcId="{F2C26F55-5244-40C7-8D2E-B17CE7E8B9FB}" destId="{FE82DDB0-03A9-441F-9257-D142F5161D05}" srcOrd="1" destOrd="0" presId="urn:microsoft.com/office/officeart/2008/layout/LinedList"/>
    <dgm:cxn modelId="{6C384CC6-0B0D-4052-9CA6-4E3CCCEA02CB}" type="presParOf" srcId="{F2C26F55-5244-40C7-8D2E-B17CE7E8B9FB}" destId="{455D8E7F-5A17-404F-ACAC-271802B6A846}" srcOrd="2" destOrd="0" presId="urn:microsoft.com/office/officeart/2008/layout/LinedList"/>
    <dgm:cxn modelId="{F3D28435-6942-4662-889F-BE2ACF939B2E}" type="presParOf" srcId="{A6BBAC32-D34D-41CC-B621-B81E193FB30F}" destId="{26C172B4-2032-42E1-8484-EAC5631BF3AB}" srcOrd="14" destOrd="0" presId="urn:microsoft.com/office/officeart/2008/layout/LinedList"/>
    <dgm:cxn modelId="{8A83FC9A-1DAC-4960-858A-5639EC4D8087}" type="presParOf" srcId="{A6BBAC32-D34D-41CC-B621-B81E193FB30F}" destId="{5188CBF7-2AD8-4C41-B3F9-0DE1D18BC8DA}" srcOrd="15" destOrd="0" presId="urn:microsoft.com/office/officeart/2008/layout/LinedList"/>
    <dgm:cxn modelId="{2972F273-14C6-4AD8-B265-C2C2C205015D}" type="presParOf" srcId="{A6BBAC32-D34D-41CC-B621-B81E193FB30F}" destId="{0B38F0D7-E152-4457-A0D2-736B79EE176D}" srcOrd="16" destOrd="0" presId="urn:microsoft.com/office/officeart/2008/layout/LinedList"/>
    <dgm:cxn modelId="{A6DD4A4E-DC4A-4BD1-AB3B-7E2B6E37DEB4}" type="presParOf" srcId="{0B38F0D7-E152-4457-A0D2-736B79EE176D}" destId="{92D3C11A-A72E-40EA-9442-17978D14D8C3}" srcOrd="0" destOrd="0" presId="urn:microsoft.com/office/officeart/2008/layout/LinedList"/>
    <dgm:cxn modelId="{48D00C7D-F3D0-451B-A5A6-51BCB3373741}" type="presParOf" srcId="{0B38F0D7-E152-4457-A0D2-736B79EE176D}" destId="{839343F3-F26C-405E-9493-C9903DDC6AB6}" srcOrd="1" destOrd="0" presId="urn:microsoft.com/office/officeart/2008/layout/LinedList"/>
    <dgm:cxn modelId="{98E9F662-EE4A-410F-8F4A-A40C22762334}" type="presParOf" srcId="{0B38F0D7-E152-4457-A0D2-736B79EE176D}" destId="{116286F1-9FC3-43F8-8D17-DB2D4529A33E}" srcOrd="2" destOrd="0" presId="urn:microsoft.com/office/officeart/2008/layout/LinedList"/>
    <dgm:cxn modelId="{D5492F5E-193A-4ECD-896A-E704E88E92EC}" type="presParOf" srcId="{A6BBAC32-D34D-41CC-B621-B81E193FB30F}" destId="{982798EC-2227-4047-BBB3-235D917B9CB5}" srcOrd="17" destOrd="0" presId="urn:microsoft.com/office/officeart/2008/layout/LinedList"/>
    <dgm:cxn modelId="{91FAE1EA-A34C-4E20-B923-0D2FB142DC85}" type="presParOf" srcId="{A6BBAC32-D34D-41CC-B621-B81E193FB30F}" destId="{E5292B1B-4661-474B-8658-17E614C32A1E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83489-83AA-4793-99DE-3D65AB50861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F9FBC933-D84A-45D1-9BB6-A894B22296BB}">
      <dgm:prSet phldrT="[Tekst]" custT="1"/>
      <dgm:spPr/>
      <dgm:t>
        <a:bodyPr/>
        <a:lstStyle/>
        <a:p>
          <a:r>
            <a:rPr lang="da-DK" sz="1600" dirty="0" smtClean="0"/>
            <a:t>8. Eventuelt</a:t>
          </a:r>
          <a:endParaRPr lang="da-DK" sz="1600" dirty="0"/>
        </a:p>
      </dgm:t>
    </dgm:pt>
    <dgm:pt modelId="{F9325B24-F840-44A5-BF0C-C90B25F5EEC0}" type="parTrans" cxnId="{88B93BB2-BE69-4D44-BFB3-743C064DC857}">
      <dgm:prSet/>
      <dgm:spPr/>
      <dgm:t>
        <a:bodyPr/>
        <a:lstStyle/>
        <a:p>
          <a:endParaRPr lang="da-DK"/>
        </a:p>
      </dgm:t>
    </dgm:pt>
    <dgm:pt modelId="{CD0F3B22-E731-466B-B854-1C3625B882F2}" type="sibTrans" cxnId="{88B93BB2-BE69-4D44-BFB3-743C064DC857}">
      <dgm:prSet/>
      <dgm:spPr/>
      <dgm:t>
        <a:bodyPr/>
        <a:lstStyle/>
        <a:p>
          <a:endParaRPr lang="da-DK"/>
        </a:p>
      </dgm:t>
    </dgm:pt>
    <dgm:pt modelId="{7B41890B-2424-4E10-BA62-3559EB85D7F8}">
      <dgm:prSet phldrT="[Tekst]" custT="1"/>
      <dgm:spPr/>
      <dgm:t>
        <a:bodyPr/>
        <a:lstStyle/>
        <a:p>
          <a:r>
            <a:rPr lang="da-DK" sz="1600" dirty="0" smtClean="0"/>
            <a:t>5. Fravigelse af tavshedspligt</a:t>
          </a:r>
          <a:endParaRPr lang="da-DK" sz="1600" dirty="0"/>
        </a:p>
      </dgm:t>
    </dgm:pt>
    <dgm:pt modelId="{AA35988A-4D09-480F-82B9-6D5529B53634}" type="parTrans" cxnId="{80AC0B0B-027A-4347-B452-9FD71DACA93D}">
      <dgm:prSet/>
      <dgm:spPr/>
      <dgm:t>
        <a:bodyPr/>
        <a:lstStyle/>
        <a:p>
          <a:endParaRPr lang="da-DK"/>
        </a:p>
      </dgm:t>
    </dgm:pt>
    <dgm:pt modelId="{524F010F-7A1D-422C-A65F-3D171069564A}" type="sibTrans" cxnId="{80AC0B0B-027A-4347-B452-9FD71DACA93D}">
      <dgm:prSet/>
      <dgm:spPr/>
      <dgm:t>
        <a:bodyPr/>
        <a:lstStyle/>
        <a:p>
          <a:endParaRPr lang="da-DK"/>
        </a:p>
      </dgm:t>
    </dgm:pt>
    <dgm:pt modelId="{3AEECFA9-6BC7-43D4-9A68-D7BEA0DCDD2D}">
      <dgm:prSet phldrT="[Tekst]" custT="1"/>
      <dgm:spPr/>
      <dgm:t>
        <a:bodyPr/>
        <a:lstStyle/>
        <a:p>
          <a:r>
            <a:rPr lang="da-DK" sz="1600" dirty="0" smtClean="0"/>
            <a:t>6. Kommunikation</a:t>
          </a:r>
          <a:endParaRPr lang="da-DK" sz="1600" dirty="0"/>
        </a:p>
      </dgm:t>
    </dgm:pt>
    <dgm:pt modelId="{0DCF7E04-9C58-40B3-8F11-2432578A72E6}" type="parTrans" cxnId="{E320F71E-F984-4889-8CEC-9244EBC3B51B}">
      <dgm:prSet/>
      <dgm:spPr/>
      <dgm:t>
        <a:bodyPr/>
        <a:lstStyle/>
        <a:p>
          <a:endParaRPr lang="da-DK"/>
        </a:p>
      </dgm:t>
    </dgm:pt>
    <dgm:pt modelId="{04DE5100-81FF-4A19-86DA-F6C793316EF1}" type="sibTrans" cxnId="{E320F71E-F984-4889-8CEC-9244EBC3B51B}">
      <dgm:prSet/>
      <dgm:spPr/>
      <dgm:t>
        <a:bodyPr/>
        <a:lstStyle/>
        <a:p>
          <a:endParaRPr lang="da-DK"/>
        </a:p>
      </dgm:t>
    </dgm:pt>
    <dgm:pt modelId="{F2591791-A4B4-4D29-B9C2-E6C796398661}">
      <dgm:prSet phldrT="[Tekst]" custT="1"/>
      <dgm:spPr/>
      <dgm:t>
        <a:bodyPr/>
        <a:lstStyle/>
        <a:p>
          <a:r>
            <a:rPr lang="da-DK" sz="1600" dirty="0" smtClean="0"/>
            <a:t>7. Mødeplan 2019</a:t>
          </a:r>
          <a:endParaRPr lang="da-DK" sz="1600" dirty="0"/>
        </a:p>
      </dgm:t>
    </dgm:pt>
    <dgm:pt modelId="{72576528-0448-4555-90B0-D2BE58B4D12F}" type="parTrans" cxnId="{23A86CC2-160C-45EF-937C-F7323C8B2306}">
      <dgm:prSet/>
      <dgm:spPr/>
      <dgm:t>
        <a:bodyPr/>
        <a:lstStyle/>
        <a:p>
          <a:endParaRPr lang="da-DK"/>
        </a:p>
      </dgm:t>
    </dgm:pt>
    <dgm:pt modelId="{D33AB7C7-E7B0-4775-B65C-37867B6ABBF6}" type="sibTrans" cxnId="{23A86CC2-160C-45EF-937C-F7323C8B2306}">
      <dgm:prSet/>
      <dgm:spPr/>
      <dgm:t>
        <a:bodyPr/>
        <a:lstStyle/>
        <a:p>
          <a:endParaRPr lang="da-DK"/>
        </a:p>
      </dgm:t>
    </dgm:pt>
    <dgm:pt modelId="{D522F3FC-FE19-403F-B391-C23940AEC38F}">
      <dgm:prSet phldrT="[Tekst]" custT="1"/>
      <dgm:spPr/>
      <dgm:t>
        <a:bodyPr/>
        <a:lstStyle/>
        <a:p>
          <a:r>
            <a:rPr lang="da-DK" sz="1600" b="1" dirty="0" smtClean="0">
              <a:solidFill>
                <a:schemeClr val="accent1"/>
              </a:solidFill>
            </a:rPr>
            <a:t>Proces- og beslutningspunkter</a:t>
          </a:r>
          <a:endParaRPr lang="da-DK" sz="1600" b="1" dirty="0">
            <a:solidFill>
              <a:schemeClr val="accent1"/>
            </a:solidFill>
          </a:endParaRPr>
        </a:p>
      </dgm:t>
    </dgm:pt>
    <dgm:pt modelId="{E6B46CF7-363D-4F89-ABB1-F96B08EB6C07}" type="parTrans" cxnId="{3D31383E-F2D9-4DDF-A445-D4D9D405A453}">
      <dgm:prSet/>
      <dgm:spPr/>
      <dgm:t>
        <a:bodyPr/>
        <a:lstStyle/>
        <a:p>
          <a:endParaRPr lang="da-DK"/>
        </a:p>
      </dgm:t>
    </dgm:pt>
    <dgm:pt modelId="{A5EC06BB-231D-4BA6-BC2D-40C5394FAD62}" type="sibTrans" cxnId="{3D31383E-F2D9-4DDF-A445-D4D9D405A453}">
      <dgm:prSet/>
      <dgm:spPr/>
      <dgm:t>
        <a:bodyPr/>
        <a:lstStyle/>
        <a:p>
          <a:endParaRPr lang="da-DK"/>
        </a:p>
      </dgm:t>
    </dgm:pt>
    <dgm:pt modelId="{F1C1C263-DF7B-489A-93D7-75A8354D133B}" type="pres">
      <dgm:prSet presAssocID="{0FA83489-83AA-4793-99DE-3D65AB50861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F6BC90D9-243D-46B6-96DB-1A23C3300B6C}" type="pres">
      <dgm:prSet presAssocID="{D522F3FC-FE19-403F-B391-C23940AEC38F}" presName="thickLine" presStyleLbl="alignNode1" presStyleIdx="0" presStyleCnt="1"/>
      <dgm:spPr/>
    </dgm:pt>
    <dgm:pt modelId="{5C027543-C443-4C8F-B220-B0B2907860FD}" type="pres">
      <dgm:prSet presAssocID="{D522F3FC-FE19-403F-B391-C23940AEC38F}" presName="horz1" presStyleCnt="0"/>
      <dgm:spPr/>
    </dgm:pt>
    <dgm:pt modelId="{CBBF9685-3C41-41AD-8015-A3002782ED42}" type="pres">
      <dgm:prSet presAssocID="{D522F3FC-FE19-403F-B391-C23940AEC38F}" presName="tx1" presStyleLbl="revTx" presStyleIdx="0" presStyleCnt="5"/>
      <dgm:spPr/>
      <dgm:t>
        <a:bodyPr/>
        <a:lstStyle/>
        <a:p>
          <a:endParaRPr lang="da-DK"/>
        </a:p>
      </dgm:t>
    </dgm:pt>
    <dgm:pt modelId="{A5CF56B5-EB83-474E-9BD7-69A236A8B31A}" type="pres">
      <dgm:prSet presAssocID="{D522F3FC-FE19-403F-B391-C23940AEC38F}" presName="vert1" presStyleCnt="0"/>
      <dgm:spPr/>
    </dgm:pt>
    <dgm:pt modelId="{93EC0BEE-EDC7-434D-94A9-5961D586797E}" type="pres">
      <dgm:prSet presAssocID="{7B41890B-2424-4E10-BA62-3559EB85D7F8}" presName="vertSpace2a" presStyleCnt="0"/>
      <dgm:spPr/>
    </dgm:pt>
    <dgm:pt modelId="{01924D58-D8CF-4B89-8370-AC8FF9254BC5}" type="pres">
      <dgm:prSet presAssocID="{7B41890B-2424-4E10-BA62-3559EB85D7F8}" presName="horz2" presStyleCnt="0"/>
      <dgm:spPr/>
    </dgm:pt>
    <dgm:pt modelId="{9F703169-FA3B-4F93-AF0D-A9F19BC3F70D}" type="pres">
      <dgm:prSet presAssocID="{7B41890B-2424-4E10-BA62-3559EB85D7F8}" presName="horzSpace2" presStyleCnt="0"/>
      <dgm:spPr/>
    </dgm:pt>
    <dgm:pt modelId="{F4E1C9B1-DD67-42EB-99B6-401058A7ECA5}" type="pres">
      <dgm:prSet presAssocID="{7B41890B-2424-4E10-BA62-3559EB85D7F8}" presName="tx2" presStyleLbl="revTx" presStyleIdx="1" presStyleCnt="5"/>
      <dgm:spPr/>
      <dgm:t>
        <a:bodyPr/>
        <a:lstStyle/>
        <a:p>
          <a:endParaRPr lang="da-DK"/>
        </a:p>
      </dgm:t>
    </dgm:pt>
    <dgm:pt modelId="{99D431CF-F3CE-47D6-82BB-D6EF663FAAC2}" type="pres">
      <dgm:prSet presAssocID="{7B41890B-2424-4E10-BA62-3559EB85D7F8}" presName="vert2" presStyleCnt="0"/>
      <dgm:spPr/>
    </dgm:pt>
    <dgm:pt modelId="{664B4BEA-56F4-4308-90E1-6E4F86D4E5B7}" type="pres">
      <dgm:prSet presAssocID="{7B41890B-2424-4E10-BA62-3559EB85D7F8}" presName="thinLine2b" presStyleLbl="callout" presStyleIdx="0" presStyleCnt="4"/>
      <dgm:spPr/>
    </dgm:pt>
    <dgm:pt modelId="{2DB9A007-AC3F-4AB0-9EF6-78A3C37E5FDD}" type="pres">
      <dgm:prSet presAssocID="{7B41890B-2424-4E10-BA62-3559EB85D7F8}" presName="vertSpace2b" presStyleCnt="0"/>
      <dgm:spPr/>
    </dgm:pt>
    <dgm:pt modelId="{D624C167-40E3-44CE-B4B1-DF86971024D2}" type="pres">
      <dgm:prSet presAssocID="{3AEECFA9-6BC7-43D4-9A68-D7BEA0DCDD2D}" presName="horz2" presStyleCnt="0"/>
      <dgm:spPr/>
    </dgm:pt>
    <dgm:pt modelId="{C7393BAC-1D73-426F-A118-1E0C68D43D9D}" type="pres">
      <dgm:prSet presAssocID="{3AEECFA9-6BC7-43D4-9A68-D7BEA0DCDD2D}" presName="horzSpace2" presStyleCnt="0"/>
      <dgm:spPr/>
    </dgm:pt>
    <dgm:pt modelId="{D9EC8584-9EFC-45DF-A2B2-83604CB5E13E}" type="pres">
      <dgm:prSet presAssocID="{3AEECFA9-6BC7-43D4-9A68-D7BEA0DCDD2D}" presName="tx2" presStyleLbl="revTx" presStyleIdx="2" presStyleCnt="5"/>
      <dgm:spPr/>
      <dgm:t>
        <a:bodyPr/>
        <a:lstStyle/>
        <a:p>
          <a:endParaRPr lang="da-DK"/>
        </a:p>
      </dgm:t>
    </dgm:pt>
    <dgm:pt modelId="{95D735D2-D131-4674-9A61-6929E35063D8}" type="pres">
      <dgm:prSet presAssocID="{3AEECFA9-6BC7-43D4-9A68-D7BEA0DCDD2D}" presName="vert2" presStyleCnt="0"/>
      <dgm:spPr/>
    </dgm:pt>
    <dgm:pt modelId="{0691B33E-B597-4806-8249-A4359506E6D0}" type="pres">
      <dgm:prSet presAssocID="{3AEECFA9-6BC7-43D4-9A68-D7BEA0DCDD2D}" presName="thinLine2b" presStyleLbl="callout" presStyleIdx="1" presStyleCnt="4"/>
      <dgm:spPr/>
    </dgm:pt>
    <dgm:pt modelId="{346F0A7E-B3BC-421E-A621-A0F2053B815C}" type="pres">
      <dgm:prSet presAssocID="{3AEECFA9-6BC7-43D4-9A68-D7BEA0DCDD2D}" presName="vertSpace2b" presStyleCnt="0"/>
      <dgm:spPr/>
    </dgm:pt>
    <dgm:pt modelId="{07F4D32F-42DA-4E2A-BE0E-957D5B63BD8D}" type="pres">
      <dgm:prSet presAssocID="{F2591791-A4B4-4D29-B9C2-E6C796398661}" presName="horz2" presStyleCnt="0"/>
      <dgm:spPr/>
    </dgm:pt>
    <dgm:pt modelId="{76278775-83BC-431B-99ED-C60BDD8DAB3A}" type="pres">
      <dgm:prSet presAssocID="{F2591791-A4B4-4D29-B9C2-E6C796398661}" presName="horzSpace2" presStyleCnt="0"/>
      <dgm:spPr/>
    </dgm:pt>
    <dgm:pt modelId="{01E08BDA-4DE3-48A7-86D9-A7C84396759E}" type="pres">
      <dgm:prSet presAssocID="{F2591791-A4B4-4D29-B9C2-E6C796398661}" presName="tx2" presStyleLbl="revTx" presStyleIdx="3" presStyleCnt="5"/>
      <dgm:spPr/>
      <dgm:t>
        <a:bodyPr/>
        <a:lstStyle/>
        <a:p>
          <a:endParaRPr lang="da-DK"/>
        </a:p>
      </dgm:t>
    </dgm:pt>
    <dgm:pt modelId="{5886E260-9978-4F68-8AD8-70AB10BCAB2B}" type="pres">
      <dgm:prSet presAssocID="{F2591791-A4B4-4D29-B9C2-E6C796398661}" presName="vert2" presStyleCnt="0"/>
      <dgm:spPr/>
    </dgm:pt>
    <dgm:pt modelId="{FD89FDDF-8FB0-4CFE-8862-8DAA37D3BD78}" type="pres">
      <dgm:prSet presAssocID="{F2591791-A4B4-4D29-B9C2-E6C796398661}" presName="thinLine2b" presStyleLbl="callout" presStyleIdx="2" presStyleCnt="4"/>
      <dgm:spPr/>
    </dgm:pt>
    <dgm:pt modelId="{7AA01CF8-A23F-495C-B85A-B301DA4F3B05}" type="pres">
      <dgm:prSet presAssocID="{F2591791-A4B4-4D29-B9C2-E6C796398661}" presName="vertSpace2b" presStyleCnt="0"/>
      <dgm:spPr/>
    </dgm:pt>
    <dgm:pt modelId="{DCE9D061-722A-41BA-BEE9-302C18295D6C}" type="pres">
      <dgm:prSet presAssocID="{F9FBC933-D84A-45D1-9BB6-A894B22296BB}" presName="horz2" presStyleCnt="0"/>
      <dgm:spPr/>
    </dgm:pt>
    <dgm:pt modelId="{25BA9213-A30C-4A25-8EE5-B8FCE805ACFD}" type="pres">
      <dgm:prSet presAssocID="{F9FBC933-D84A-45D1-9BB6-A894B22296BB}" presName="horzSpace2" presStyleCnt="0"/>
      <dgm:spPr/>
    </dgm:pt>
    <dgm:pt modelId="{EE1E28A1-2086-4F45-BD7E-5DEFB59F08C9}" type="pres">
      <dgm:prSet presAssocID="{F9FBC933-D84A-45D1-9BB6-A894B22296BB}" presName="tx2" presStyleLbl="revTx" presStyleIdx="4" presStyleCnt="5"/>
      <dgm:spPr/>
      <dgm:t>
        <a:bodyPr/>
        <a:lstStyle/>
        <a:p>
          <a:endParaRPr lang="da-DK"/>
        </a:p>
      </dgm:t>
    </dgm:pt>
    <dgm:pt modelId="{F116F833-83C2-4A9D-80E1-A4E9CC311F0F}" type="pres">
      <dgm:prSet presAssocID="{F9FBC933-D84A-45D1-9BB6-A894B22296BB}" presName="vert2" presStyleCnt="0"/>
      <dgm:spPr/>
    </dgm:pt>
    <dgm:pt modelId="{AC042FCB-45A9-43EC-B3DC-E632081DCFA7}" type="pres">
      <dgm:prSet presAssocID="{F9FBC933-D84A-45D1-9BB6-A894B22296BB}" presName="thinLine2b" presStyleLbl="callout" presStyleIdx="3" presStyleCnt="4"/>
      <dgm:spPr/>
    </dgm:pt>
    <dgm:pt modelId="{257E35CB-6789-4981-8C56-33E38A67F460}" type="pres">
      <dgm:prSet presAssocID="{F9FBC933-D84A-45D1-9BB6-A894B22296BB}" presName="vertSpace2b" presStyleCnt="0"/>
      <dgm:spPr/>
    </dgm:pt>
  </dgm:ptLst>
  <dgm:cxnLst>
    <dgm:cxn modelId="{3D31383E-F2D9-4DDF-A445-D4D9D405A453}" srcId="{0FA83489-83AA-4793-99DE-3D65AB50861C}" destId="{D522F3FC-FE19-403F-B391-C23940AEC38F}" srcOrd="0" destOrd="0" parTransId="{E6B46CF7-363D-4F89-ABB1-F96B08EB6C07}" sibTransId="{A5EC06BB-231D-4BA6-BC2D-40C5394FAD62}"/>
    <dgm:cxn modelId="{88B93BB2-BE69-4D44-BFB3-743C064DC857}" srcId="{D522F3FC-FE19-403F-B391-C23940AEC38F}" destId="{F9FBC933-D84A-45D1-9BB6-A894B22296BB}" srcOrd="3" destOrd="0" parTransId="{F9325B24-F840-44A5-BF0C-C90B25F5EEC0}" sibTransId="{CD0F3B22-E731-466B-B854-1C3625B882F2}"/>
    <dgm:cxn modelId="{23F48665-106C-4440-AD42-09C31B71031B}" type="presOf" srcId="{7B41890B-2424-4E10-BA62-3559EB85D7F8}" destId="{F4E1C9B1-DD67-42EB-99B6-401058A7ECA5}" srcOrd="0" destOrd="0" presId="urn:microsoft.com/office/officeart/2008/layout/LinedList"/>
    <dgm:cxn modelId="{8C73A9F5-4970-4C2C-9D61-05AAABB90832}" type="presOf" srcId="{D522F3FC-FE19-403F-B391-C23940AEC38F}" destId="{CBBF9685-3C41-41AD-8015-A3002782ED42}" srcOrd="0" destOrd="0" presId="urn:microsoft.com/office/officeart/2008/layout/LinedList"/>
    <dgm:cxn modelId="{3ABA53D1-63B6-4050-861B-0DCA8A3318F5}" type="presOf" srcId="{3AEECFA9-6BC7-43D4-9A68-D7BEA0DCDD2D}" destId="{D9EC8584-9EFC-45DF-A2B2-83604CB5E13E}" srcOrd="0" destOrd="0" presId="urn:microsoft.com/office/officeart/2008/layout/LinedList"/>
    <dgm:cxn modelId="{23A86CC2-160C-45EF-937C-F7323C8B2306}" srcId="{D522F3FC-FE19-403F-B391-C23940AEC38F}" destId="{F2591791-A4B4-4D29-B9C2-E6C796398661}" srcOrd="2" destOrd="0" parTransId="{72576528-0448-4555-90B0-D2BE58B4D12F}" sibTransId="{D33AB7C7-E7B0-4775-B65C-37867B6ABBF6}"/>
    <dgm:cxn modelId="{3426FE19-398B-4E6C-8CF5-A4127DC14716}" type="presOf" srcId="{0FA83489-83AA-4793-99DE-3D65AB50861C}" destId="{F1C1C263-DF7B-489A-93D7-75A8354D133B}" srcOrd="0" destOrd="0" presId="urn:microsoft.com/office/officeart/2008/layout/LinedList"/>
    <dgm:cxn modelId="{3CDB727A-7F38-422A-8F25-7A958A900C7B}" type="presOf" srcId="{F2591791-A4B4-4D29-B9C2-E6C796398661}" destId="{01E08BDA-4DE3-48A7-86D9-A7C84396759E}" srcOrd="0" destOrd="0" presId="urn:microsoft.com/office/officeart/2008/layout/LinedList"/>
    <dgm:cxn modelId="{62E6913B-9F94-42F8-99E7-ADB9BFD6C51D}" type="presOf" srcId="{F9FBC933-D84A-45D1-9BB6-A894B22296BB}" destId="{EE1E28A1-2086-4F45-BD7E-5DEFB59F08C9}" srcOrd="0" destOrd="0" presId="urn:microsoft.com/office/officeart/2008/layout/LinedList"/>
    <dgm:cxn modelId="{80AC0B0B-027A-4347-B452-9FD71DACA93D}" srcId="{D522F3FC-FE19-403F-B391-C23940AEC38F}" destId="{7B41890B-2424-4E10-BA62-3559EB85D7F8}" srcOrd="0" destOrd="0" parTransId="{AA35988A-4D09-480F-82B9-6D5529B53634}" sibTransId="{524F010F-7A1D-422C-A65F-3D171069564A}"/>
    <dgm:cxn modelId="{E320F71E-F984-4889-8CEC-9244EBC3B51B}" srcId="{D522F3FC-FE19-403F-B391-C23940AEC38F}" destId="{3AEECFA9-6BC7-43D4-9A68-D7BEA0DCDD2D}" srcOrd="1" destOrd="0" parTransId="{0DCF7E04-9C58-40B3-8F11-2432578A72E6}" sibTransId="{04DE5100-81FF-4A19-86DA-F6C793316EF1}"/>
    <dgm:cxn modelId="{D9A69083-FE0E-4D4F-8269-A322118D5539}" type="presParOf" srcId="{F1C1C263-DF7B-489A-93D7-75A8354D133B}" destId="{F6BC90D9-243D-46B6-96DB-1A23C3300B6C}" srcOrd="0" destOrd="0" presId="urn:microsoft.com/office/officeart/2008/layout/LinedList"/>
    <dgm:cxn modelId="{FDC49D15-8485-474B-8E36-271A76B07A52}" type="presParOf" srcId="{F1C1C263-DF7B-489A-93D7-75A8354D133B}" destId="{5C027543-C443-4C8F-B220-B0B2907860FD}" srcOrd="1" destOrd="0" presId="urn:microsoft.com/office/officeart/2008/layout/LinedList"/>
    <dgm:cxn modelId="{7BA2375F-4E04-4CD8-A4C4-02FC766539B1}" type="presParOf" srcId="{5C027543-C443-4C8F-B220-B0B2907860FD}" destId="{CBBF9685-3C41-41AD-8015-A3002782ED42}" srcOrd="0" destOrd="0" presId="urn:microsoft.com/office/officeart/2008/layout/LinedList"/>
    <dgm:cxn modelId="{7D70C0FE-908E-4D03-B33D-7C20649DD57D}" type="presParOf" srcId="{5C027543-C443-4C8F-B220-B0B2907860FD}" destId="{A5CF56B5-EB83-474E-9BD7-69A236A8B31A}" srcOrd="1" destOrd="0" presId="urn:microsoft.com/office/officeart/2008/layout/LinedList"/>
    <dgm:cxn modelId="{12489DD9-3C71-47DC-B322-57FBF08E03F8}" type="presParOf" srcId="{A5CF56B5-EB83-474E-9BD7-69A236A8B31A}" destId="{93EC0BEE-EDC7-434D-94A9-5961D586797E}" srcOrd="0" destOrd="0" presId="urn:microsoft.com/office/officeart/2008/layout/LinedList"/>
    <dgm:cxn modelId="{F290EB4C-01EB-4248-AEF2-1AADDB2C3958}" type="presParOf" srcId="{A5CF56B5-EB83-474E-9BD7-69A236A8B31A}" destId="{01924D58-D8CF-4B89-8370-AC8FF9254BC5}" srcOrd="1" destOrd="0" presId="urn:microsoft.com/office/officeart/2008/layout/LinedList"/>
    <dgm:cxn modelId="{47FF4D6F-BC20-450F-918C-11A868504AE7}" type="presParOf" srcId="{01924D58-D8CF-4B89-8370-AC8FF9254BC5}" destId="{9F703169-FA3B-4F93-AF0D-A9F19BC3F70D}" srcOrd="0" destOrd="0" presId="urn:microsoft.com/office/officeart/2008/layout/LinedList"/>
    <dgm:cxn modelId="{BDE24114-4052-4D82-8CBF-55EBABB96B53}" type="presParOf" srcId="{01924D58-D8CF-4B89-8370-AC8FF9254BC5}" destId="{F4E1C9B1-DD67-42EB-99B6-401058A7ECA5}" srcOrd="1" destOrd="0" presId="urn:microsoft.com/office/officeart/2008/layout/LinedList"/>
    <dgm:cxn modelId="{CFFF83A5-F688-4EFC-971D-3FF823F5AABC}" type="presParOf" srcId="{01924D58-D8CF-4B89-8370-AC8FF9254BC5}" destId="{99D431CF-F3CE-47D6-82BB-D6EF663FAAC2}" srcOrd="2" destOrd="0" presId="urn:microsoft.com/office/officeart/2008/layout/LinedList"/>
    <dgm:cxn modelId="{940C7C5E-F4B7-433C-B426-F2BE8DF93D6A}" type="presParOf" srcId="{A5CF56B5-EB83-474E-9BD7-69A236A8B31A}" destId="{664B4BEA-56F4-4308-90E1-6E4F86D4E5B7}" srcOrd="2" destOrd="0" presId="urn:microsoft.com/office/officeart/2008/layout/LinedList"/>
    <dgm:cxn modelId="{8BE74B9F-25CE-43A4-A1DE-CB88295B8728}" type="presParOf" srcId="{A5CF56B5-EB83-474E-9BD7-69A236A8B31A}" destId="{2DB9A007-AC3F-4AB0-9EF6-78A3C37E5FDD}" srcOrd="3" destOrd="0" presId="urn:microsoft.com/office/officeart/2008/layout/LinedList"/>
    <dgm:cxn modelId="{30897963-D861-43C5-AD7D-7EAE2E781913}" type="presParOf" srcId="{A5CF56B5-EB83-474E-9BD7-69A236A8B31A}" destId="{D624C167-40E3-44CE-B4B1-DF86971024D2}" srcOrd="4" destOrd="0" presId="urn:microsoft.com/office/officeart/2008/layout/LinedList"/>
    <dgm:cxn modelId="{438EFB8F-0A4E-4FAE-BFCF-B94B8D48E7F6}" type="presParOf" srcId="{D624C167-40E3-44CE-B4B1-DF86971024D2}" destId="{C7393BAC-1D73-426F-A118-1E0C68D43D9D}" srcOrd="0" destOrd="0" presId="urn:microsoft.com/office/officeart/2008/layout/LinedList"/>
    <dgm:cxn modelId="{10C66FA9-EA79-447F-BB7F-08B88F2E9ABE}" type="presParOf" srcId="{D624C167-40E3-44CE-B4B1-DF86971024D2}" destId="{D9EC8584-9EFC-45DF-A2B2-83604CB5E13E}" srcOrd="1" destOrd="0" presId="urn:microsoft.com/office/officeart/2008/layout/LinedList"/>
    <dgm:cxn modelId="{0466C563-5705-4CAE-A8DA-FEFEFFF9B505}" type="presParOf" srcId="{D624C167-40E3-44CE-B4B1-DF86971024D2}" destId="{95D735D2-D131-4674-9A61-6929E35063D8}" srcOrd="2" destOrd="0" presId="urn:microsoft.com/office/officeart/2008/layout/LinedList"/>
    <dgm:cxn modelId="{4B073697-44E4-4241-8D74-7C49EA851532}" type="presParOf" srcId="{A5CF56B5-EB83-474E-9BD7-69A236A8B31A}" destId="{0691B33E-B597-4806-8249-A4359506E6D0}" srcOrd="5" destOrd="0" presId="urn:microsoft.com/office/officeart/2008/layout/LinedList"/>
    <dgm:cxn modelId="{752347AD-6CD1-47D0-9334-17DA9A74A857}" type="presParOf" srcId="{A5CF56B5-EB83-474E-9BD7-69A236A8B31A}" destId="{346F0A7E-B3BC-421E-A621-A0F2053B815C}" srcOrd="6" destOrd="0" presId="urn:microsoft.com/office/officeart/2008/layout/LinedList"/>
    <dgm:cxn modelId="{DE3E7552-B919-48C6-8C37-473B615DC03C}" type="presParOf" srcId="{A5CF56B5-EB83-474E-9BD7-69A236A8B31A}" destId="{07F4D32F-42DA-4E2A-BE0E-957D5B63BD8D}" srcOrd="7" destOrd="0" presId="urn:microsoft.com/office/officeart/2008/layout/LinedList"/>
    <dgm:cxn modelId="{DCDF35E7-5534-4005-A222-39B78AC0A239}" type="presParOf" srcId="{07F4D32F-42DA-4E2A-BE0E-957D5B63BD8D}" destId="{76278775-83BC-431B-99ED-C60BDD8DAB3A}" srcOrd="0" destOrd="0" presId="urn:microsoft.com/office/officeart/2008/layout/LinedList"/>
    <dgm:cxn modelId="{46C6B56F-AF98-472E-87CD-7C8F49875B62}" type="presParOf" srcId="{07F4D32F-42DA-4E2A-BE0E-957D5B63BD8D}" destId="{01E08BDA-4DE3-48A7-86D9-A7C84396759E}" srcOrd="1" destOrd="0" presId="urn:microsoft.com/office/officeart/2008/layout/LinedList"/>
    <dgm:cxn modelId="{E7FAFECB-D54D-4DAA-85AE-4D97950F0F06}" type="presParOf" srcId="{07F4D32F-42DA-4E2A-BE0E-957D5B63BD8D}" destId="{5886E260-9978-4F68-8AD8-70AB10BCAB2B}" srcOrd="2" destOrd="0" presId="urn:microsoft.com/office/officeart/2008/layout/LinedList"/>
    <dgm:cxn modelId="{BA547BAF-F90F-42B5-A9F3-590EE37BB67F}" type="presParOf" srcId="{A5CF56B5-EB83-474E-9BD7-69A236A8B31A}" destId="{FD89FDDF-8FB0-4CFE-8862-8DAA37D3BD78}" srcOrd="8" destOrd="0" presId="urn:microsoft.com/office/officeart/2008/layout/LinedList"/>
    <dgm:cxn modelId="{512F08EB-F9E6-435B-88CC-059CE2ECA608}" type="presParOf" srcId="{A5CF56B5-EB83-474E-9BD7-69A236A8B31A}" destId="{7AA01CF8-A23F-495C-B85A-B301DA4F3B05}" srcOrd="9" destOrd="0" presId="urn:microsoft.com/office/officeart/2008/layout/LinedList"/>
    <dgm:cxn modelId="{C6782FA0-647C-4B5B-A461-FE78A4BDE335}" type="presParOf" srcId="{A5CF56B5-EB83-474E-9BD7-69A236A8B31A}" destId="{DCE9D061-722A-41BA-BEE9-302C18295D6C}" srcOrd="10" destOrd="0" presId="urn:microsoft.com/office/officeart/2008/layout/LinedList"/>
    <dgm:cxn modelId="{D7221EA0-BD25-4FA3-B7B5-79623700D93C}" type="presParOf" srcId="{DCE9D061-722A-41BA-BEE9-302C18295D6C}" destId="{25BA9213-A30C-4A25-8EE5-B8FCE805ACFD}" srcOrd="0" destOrd="0" presId="urn:microsoft.com/office/officeart/2008/layout/LinedList"/>
    <dgm:cxn modelId="{23C7556F-5F5F-4BCA-BD43-509D1DF00EC5}" type="presParOf" srcId="{DCE9D061-722A-41BA-BEE9-302C18295D6C}" destId="{EE1E28A1-2086-4F45-BD7E-5DEFB59F08C9}" srcOrd="1" destOrd="0" presId="urn:microsoft.com/office/officeart/2008/layout/LinedList"/>
    <dgm:cxn modelId="{EC0E2CC2-EC8D-461F-A321-EEE056EF4659}" type="presParOf" srcId="{DCE9D061-722A-41BA-BEE9-302C18295D6C}" destId="{F116F833-83C2-4A9D-80E1-A4E9CC311F0F}" srcOrd="2" destOrd="0" presId="urn:microsoft.com/office/officeart/2008/layout/LinedList"/>
    <dgm:cxn modelId="{BF751088-4E26-490D-B3D1-A9D6E3E5CA5B}" type="presParOf" srcId="{A5CF56B5-EB83-474E-9BD7-69A236A8B31A}" destId="{AC042FCB-45A9-43EC-B3DC-E632081DCFA7}" srcOrd="11" destOrd="0" presId="urn:microsoft.com/office/officeart/2008/layout/LinedList"/>
    <dgm:cxn modelId="{94017D5E-80E6-44EF-BE7F-F9C2A1603A2E}" type="presParOf" srcId="{A5CF56B5-EB83-474E-9BD7-69A236A8B31A}" destId="{257E35CB-6789-4981-8C56-33E38A67F46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E326B-368A-45CE-AC0A-0B094B5CCC8D}">
      <dsp:nvSpPr>
        <dsp:cNvPr id="0" name=""/>
        <dsp:cNvSpPr/>
      </dsp:nvSpPr>
      <dsp:spPr>
        <a:xfrm>
          <a:off x="0" y="0"/>
          <a:ext cx="48965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BC8DE-1152-4028-BB05-95C3BCBFEA8E}">
      <dsp:nvSpPr>
        <dsp:cNvPr id="0" name=""/>
        <dsp:cNvSpPr/>
      </dsp:nvSpPr>
      <dsp:spPr>
        <a:xfrm>
          <a:off x="0" y="0"/>
          <a:ext cx="1234630" cy="433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b="1" kern="1200" dirty="0" smtClean="0">
              <a:solidFill>
                <a:schemeClr val="accent1"/>
              </a:solidFill>
            </a:rPr>
            <a:t>Beslutnings-punkter</a:t>
          </a:r>
          <a:endParaRPr lang="da-DK" sz="1500" b="1" kern="1200" dirty="0">
            <a:solidFill>
              <a:schemeClr val="accent1"/>
            </a:solidFill>
          </a:endParaRPr>
        </a:p>
      </dsp:txBody>
      <dsp:txXfrm>
        <a:off x="0" y="0"/>
        <a:ext cx="1234630" cy="4332911"/>
      </dsp:txXfrm>
    </dsp:sp>
    <dsp:sp modelId="{B4D3465A-4437-4356-A4A0-A35796071859}">
      <dsp:nvSpPr>
        <dsp:cNvPr id="0" name=""/>
        <dsp:cNvSpPr/>
      </dsp:nvSpPr>
      <dsp:spPr>
        <a:xfrm>
          <a:off x="1303273" y="34115"/>
          <a:ext cx="3592289" cy="682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1. Godkendelse af dagsorden</a:t>
          </a:r>
          <a:endParaRPr lang="da-DK" sz="1600" kern="1200" dirty="0"/>
        </a:p>
      </dsp:txBody>
      <dsp:txXfrm>
        <a:off x="1303273" y="34115"/>
        <a:ext cx="3592289" cy="682306"/>
      </dsp:txXfrm>
    </dsp:sp>
    <dsp:sp modelId="{27575DC7-8C70-401F-B94C-23B92C7F6962}">
      <dsp:nvSpPr>
        <dsp:cNvPr id="0" name=""/>
        <dsp:cNvSpPr/>
      </dsp:nvSpPr>
      <dsp:spPr>
        <a:xfrm>
          <a:off x="1234630" y="716421"/>
          <a:ext cx="3660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8273C-DE87-477E-BAE8-A34A8DA41083}">
      <dsp:nvSpPr>
        <dsp:cNvPr id="0" name=""/>
        <dsp:cNvSpPr/>
      </dsp:nvSpPr>
      <dsp:spPr>
        <a:xfrm>
          <a:off x="1303273" y="750537"/>
          <a:ext cx="3592289" cy="682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2. Underskrift af protokollater</a:t>
          </a:r>
          <a:endParaRPr lang="da-DK" sz="1600" kern="1200" dirty="0"/>
        </a:p>
      </dsp:txBody>
      <dsp:txXfrm>
        <a:off x="1303273" y="750537"/>
        <a:ext cx="3592289" cy="682306"/>
      </dsp:txXfrm>
    </dsp:sp>
    <dsp:sp modelId="{60F216FD-13B3-428B-AC0A-56C46D937197}">
      <dsp:nvSpPr>
        <dsp:cNvPr id="0" name=""/>
        <dsp:cNvSpPr/>
      </dsp:nvSpPr>
      <dsp:spPr>
        <a:xfrm>
          <a:off x="1234630" y="1432843"/>
          <a:ext cx="3660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7BB97-E8C6-494F-886E-DBAF66F52A70}">
      <dsp:nvSpPr>
        <dsp:cNvPr id="0" name=""/>
        <dsp:cNvSpPr/>
      </dsp:nvSpPr>
      <dsp:spPr>
        <a:xfrm>
          <a:off x="1303273" y="1466959"/>
          <a:ext cx="3592289" cy="682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3. Formanden og Direktionen orienterer</a:t>
          </a:r>
          <a:endParaRPr lang="da-DK" sz="1600" kern="1200" dirty="0"/>
        </a:p>
      </dsp:txBody>
      <dsp:txXfrm>
        <a:off x="1303273" y="1466959"/>
        <a:ext cx="3592289" cy="682306"/>
      </dsp:txXfrm>
    </dsp:sp>
    <dsp:sp modelId="{FA478A36-A64E-460F-AE67-40392AE39135}">
      <dsp:nvSpPr>
        <dsp:cNvPr id="0" name=""/>
        <dsp:cNvSpPr/>
      </dsp:nvSpPr>
      <dsp:spPr>
        <a:xfrm>
          <a:off x="1234630" y="2149265"/>
          <a:ext cx="3660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B4A41-79DD-48A9-88BF-991BD3B102A6}">
      <dsp:nvSpPr>
        <dsp:cNvPr id="0" name=""/>
        <dsp:cNvSpPr/>
      </dsp:nvSpPr>
      <dsp:spPr>
        <a:xfrm>
          <a:off x="1303273" y="2183380"/>
          <a:ext cx="3592289" cy="682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4.  </a:t>
          </a:r>
          <a:r>
            <a:rPr lang="da-DK" sz="1600" strike="sngStrike" kern="1200" dirty="0" smtClean="0"/>
            <a:t>Økonomi- og ledelsesrapportering</a:t>
          </a:r>
          <a:endParaRPr lang="da-DK" sz="1600" strike="sngStrike" kern="1200" dirty="0"/>
        </a:p>
      </dsp:txBody>
      <dsp:txXfrm>
        <a:off x="1303273" y="2183380"/>
        <a:ext cx="3592289" cy="682306"/>
      </dsp:txXfrm>
    </dsp:sp>
    <dsp:sp modelId="{D4BF0867-9340-4A6D-B1BF-BFBD81106D63}">
      <dsp:nvSpPr>
        <dsp:cNvPr id="0" name=""/>
        <dsp:cNvSpPr/>
      </dsp:nvSpPr>
      <dsp:spPr>
        <a:xfrm>
          <a:off x="1234630" y="2865687"/>
          <a:ext cx="3660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2DDB0-03A9-441F-9257-D142F5161D05}">
      <dsp:nvSpPr>
        <dsp:cNvPr id="0" name=""/>
        <dsp:cNvSpPr/>
      </dsp:nvSpPr>
      <dsp:spPr>
        <a:xfrm>
          <a:off x="1303273" y="2899802"/>
          <a:ext cx="3592289" cy="682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600" kern="1200" dirty="0"/>
        </a:p>
      </dsp:txBody>
      <dsp:txXfrm>
        <a:off x="1303273" y="2899802"/>
        <a:ext cx="3592289" cy="682306"/>
      </dsp:txXfrm>
    </dsp:sp>
    <dsp:sp modelId="{26C172B4-2032-42E1-8484-EAC5631BF3AB}">
      <dsp:nvSpPr>
        <dsp:cNvPr id="0" name=""/>
        <dsp:cNvSpPr/>
      </dsp:nvSpPr>
      <dsp:spPr>
        <a:xfrm>
          <a:off x="1234630" y="3582109"/>
          <a:ext cx="3660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343F3-F26C-405E-9493-C9903DDC6AB6}">
      <dsp:nvSpPr>
        <dsp:cNvPr id="0" name=""/>
        <dsp:cNvSpPr/>
      </dsp:nvSpPr>
      <dsp:spPr>
        <a:xfrm>
          <a:off x="1303273" y="3616224"/>
          <a:ext cx="3592289" cy="682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 </a:t>
          </a:r>
          <a:endParaRPr lang="da-DK" sz="1600" kern="1200" dirty="0"/>
        </a:p>
      </dsp:txBody>
      <dsp:txXfrm>
        <a:off x="1303273" y="3616224"/>
        <a:ext cx="3592289" cy="682306"/>
      </dsp:txXfrm>
    </dsp:sp>
    <dsp:sp modelId="{982798EC-2227-4047-BBB3-235D917B9CB5}">
      <dsp:nvSpPr>
        <dsp:cNvPr id="0" name=""/>
        <dsp:cNvSpPr/>
      </dsp:nvSpPr>
      <dsp:spPr>
        <a:xfrm>
          <a:off x="1234630" y="4298531"/>
          <a:ext cx="36609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BC90D9-243D-46B6-96DB-1A23C3300B6C}">
      <dsp:nvSpPr>
        <dsp:cNvPr id="0" name=""/>
        <dsp:cNvSpPr/>
      </dsp:nvSpPr>
      <dsp:spPr>
        <a:xfrm>
          <a:off x="0" y="2115"/>
          <a:ext cx="58326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F9685-3C41-41AD-8015-A3002782ED42}">
      <dsp:nvSpPr>
        <dsp:cNvPr id="0" name=""/>
        <dsp:cNvSpPr/>
      </dsp:nvSpPr>
      <dsp:spPr>
        <a:xfrm>
          <a:off x="0" y="2115"/>
          <a:ext cx="1166529" cy="4328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b="1" kern="1200" dirty="0" smtClean="0">
              <a:solidFill>
                <a:schemeClr val="accent1"/>
              </a:solidFill>
            </a:rPr>
            <a:t>Proces- og beslutningspunkter</a:t>
          </a:r>
          <a:endParaRPr lang="da-DK" sz="1600" b="1" kern="1200" dirty="0">
            <a:solidFill>
              <a:schemeClr val="accent1"/>
            </a:solidFill>
          </a:endParaRPr>
        </a:p>
      </dsp:txBody>
      <dsp:txXfrm>
        <a:off x="0" y="2115"/>
        <a:ext cx="1166529" cy="4328681"/>
      </dsp:txXfrm>
    </dsp:sp>
    <dsp:sp modelId="{F4E1C9B1-DD67-42EB-99B6-401058A7ECA5}">
      <dsp:nvSpPr>
        <dsp:cNvPr id="0" name=""/>
        <dsp:cNvSpPr/>
      </dsp:nvSpPr>
      <dsp:spPr>
        <a:xfrm>
          <a:off x="1254019" y="53000"/>
          <a:ext cx="4578628" cy="1017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5. Fravigelse af tavshedspligt</a:t>
          </a:r>
          <a:endParaRPr lang="da-DK" sz="1600" kern="1200" dirty="0"/>
        </a:p>
      </dsp:txBody>
      <dsp:txXfrm>
        <a:off x="1254019" y="53000"/>
        <a:ext cx="4578628" cy="1017705"/>
      </dsp:txXfrm>
    </dsp:sp>
    <dsp:sp modelId="{664B4BEA-56F4-4308-90E1-6E4F86D4E5B7}">
      <dsp:nvSpPr>
        <dsp:cNvPr id="0" name=""/>
        <dsp:cNvSpPr/>
      </dsp:nvSpPr>
      <dsp:spPr>
        <a:xfrm>
          <a:off x="1166529" y="1070706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C8584-9EFC-45DF-A2B2-83604CB5E13E}">
      <dsp:nvSpPr>
        <dsp:cNvPr id="0" name=""/>
        <dsp:cNvSpPr/>
      </dsp:nvSpPr>
      <dsp:spPr>
        <a:xfrm>
          <a:off x="1254019" y="1121591"/>
          <a:ext cx="4578628" cy="1017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6. Kommunikation</a:t>
          </a:r>
          <a:endParaRPr lang="da-DK" sz="1600" kern="1200" dirty="0"/>
        </a:p>
      </dsp:txBody>
      <dsp:txXfrm>
        <a:off x="1254019" y="1121591"/>
        <a:ext cx="4578628" cy="1017705"/>
      </dsp:txXfrm>
    </dsp:sp>
    <dsp:sp modelId="{0691B33E-B597-4806-8249-A4359506E6D0}">
      <dsp:nvSpPr>
        <dsp:cNvPr id="0" name=""/>
        <dsp:cNvSpPr/>
      </dsp:nvSpPr>
      <dsp:spPr>
        <a:xfrm>
          <a:off x="1166529" y="2139296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08BDA-4DE3-48A7-86D9-A7C84396759E}">
      <dsp:nvSpPr>
        <dsp:cNvPr id="0" name=""/>
        <dsp:cNvSpPr/>
      </dsp:nvSpPr>
      <dsp:spPr>
        <a:xfrm>
          <a:off x="1254019" y="2190181"/>
          <a:ext cx="4578628" cy="1017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7. Mødeplan 2019</a:t>
          </a:r>
          <a:endParaRPr lang="da-DK" sz="1600" kern="1200" dirty="0"/>
        </a:p>
      </dsp:txBody>
      <dsp:txXfrm>
        <a:off x="1254019" y="2190181"/>
        <a:ext cx="4578628" cy="1017705"/>
      </dsp:txXfrm>
    </dsp:sp>
    <dsp:sp modelId="{FD89FDDF-8FB0-4CFE-8862-8DAA37D3BD78}">
      <dsp:nvSpPr>
        <dsp:cNvPr id="0" name=""/>
        <dsp:cNvSpPr/>
      </dsp:nvSpPr>
      <dsp:spPr>
        <a:xfrm>
          <a:off x="1166529" y="3207886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E28A1-2086-4F45-BD7E-5DEFB59F08C9}">
      <dsp:nvSpPr>
        <dsp:cNvPr id="0" name=""/>
        <dsp:cNvSpPr/>
      </dsp:nvSpPr>
      <dsp:spPr>
        <a:xfrm>
          <a:off x="1254019" y="3258772"/>
          <a:ext cx="4578628" cy="1017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8. Eventuelt</a:t>
          </a:r>
          <a:endParaRPr lang="da-DK" sz="1600" kern="1200" dirty="0"/>
        </a:p>
      </dsp:txBody>
      <dsp:txXfrm>
        <a:off x="1254019" y="3258772"/>
        <a:ext cx="4578628" cy="1017705"/>
      </dsp:txXfrm>
    </dsp:sp>
    <dsp:sp modelId="{AC042FCB-45A9-43EC-B3DC-E632081DCFA7}">
      <dsp:nvSpPr>
        <dsp:cNvPr id="0" name=""/>
        <dsp:cNvSpPr/>
      </dsp:nvSpPr>
      <dsp:spPr>
        <a:xfrm>
          <a:off x="1166529" y="4276477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10-12-2018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09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78904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Klik på ikonet og indsæt billede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789040"/>
            <a:ext cx="12192000" cy="1800000"/>
          </a:xfrm>
          <a:solidFill>
            <a:schemeClr val="accent1"/>
          </a:solidFill>
          <a:ln>
            <a:noFill/>
          </a:ln>
        </p:spPr>
        <p:txBody>
          <a:bodyPr lIns="702000" tIns="252000" rIns="720000" bIns="1080000"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704" y="4797152"/>
            <a:ext cx="4459221" cy="265584"/>
          </a:xfrm>
        </p:spPr>
        <p:txBody>
          <a:bodyPr/>
          <a:lstStyle>
            <a:lvl1pPr marL="0" indent="0" algn="l">
              <a:buNone/>
              <a:defRPr lang="da-DK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og tilføj navn</a:t>
            </a:r>
            <a:endParaRPr lang="da-DK" dirty="0"/>
          </a:p>
        </p:txBody>
      </p:sp>
      <p:pic>
        <p:nvPicPr>
          <p:cNvPr id="16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441" y="5952970"/>
            <a:ext cx="2682103" cy="540000"/>
          </a:xfrm>
          <a:prstGeom prst="rect">
            <a:avLst/>
          </a:prstGeom>
        </p:spPr>
      </p:pic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>
          <a:xfrm>
            <a:off x="964704" y="5042060"/>
            <a:ext cx="2688299" cy="238125"/>
          </a:xfrm>
        </p:spPr>
        <p:txBody>
          <a:bodyPr/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fld id="{D9318A3A-E999-4AC6-B230-0993340A75D9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11" name="Pladsholder til sidefod 10" hidden="1"/>
          <p:cNvSpPr>
            <a:spLocks noGrp="1"/>
          </p:cNvSpPr>
          <p:nvPr>
            <p:ph type="ftr" sz="quarter" idx="11"/>
          </p:nvPr>
        </p:nvSpPr>
        <p:spPr>
          <a:xfrm>
            <a:off x="14065461" y="6334022"/>
            <a:ext cx="5184000" cy="1765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12" name="Pladsholder til diasnummer 11" hidden="1"/>
          <p:cNvSpPr>
            <a:spLocks noGrp="1"/>
          </p:cNvSpPr>
          <p:nvPr>
            <p:ph type="sldNum" sz="quarter" idx="12"/>
          </p:nvPr>
        </p:nvSpPr>
        <p:spPr>
          <a:xfrm>
            <a:off x="13272948" y="6334022"/>
            <a:ext cx="623499" cy="1765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AutoShape 4"/>
          <p:cNvSpPr>
            <a:spLocks/>
          </p:cNvSpPr>
          <p:nvPr userDrawn="1"/>
        </p:nvSpPr>
        <p:spPr bwMode="gray">
          <a:xfrm>
            <a:off x="12179663" y="0"/>
            <a:ext cx="2311400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For at se 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1.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Klik på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Vis</a:t>
            </a: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2.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Vælg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Gitterlinjer</a:t>
            </a: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og/eller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endParaRPr kumimoji="0" lang="da-DK" sz="900" b="1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Tip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Alt + F9 for hurtig visning af hjælpelinjer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960967" y="361950"/>
            <a:ext cx="7823200" cy="2980340"/>
          </a:xfrm>
        </p:spPr>
        <p:txBody>
          <a:bodyPr anchor="b" anchorCtr="0"/>
          <a:lstStyle>
            <a:lvl1pPr>
              <a:lnSpc>
                <a:spcPct val="97000"/>
              </a:lnSpc>
              <a:buFontTx/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Klik og tilføj titel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958851" y="4181673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navn</a:t>
            </a:r>
            <a:endParaRPr lang="da-DK" dirty="0"/>
          </a:p>
        </p:txBody>
      </p:sp>
      <p:sp>
        <p:nvSpPr>
          <p:cNvPr id="11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60967" y="4507611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stillingsbetegnelse</a:t>
            </a:r>
            <a:endParaRPr lang="da-DK" dirty="0"/>
          </a:p>
        </p:txBody>
      </p:sp>
      <p:pic>
        <p:nvPicPr>
          <p:cNvPr id="12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409D-7416-4332-8DE4-EE1A34264183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ladsholder til tekst streg"/>
          <p:cNvSpPr>
            <a:spLocks noGrp="1"/>
          </p:cNvSpPr>
          <p:nvPr>
            <p:ph type="body" sz="quarter" idx="16" hasCustomPrompt="1"/>
          </p:nvPr>
        </p:nvSpPr>
        <p:spPr>
          <a:xfrm>
            <a:off x="971821" y="3542278"/>
            <a:ext cx="6216000" cy="374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616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6" name="Pladsholder til dato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6D21A-B08C-4D30-85E3-B7F55D16BF1D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71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58-AF60-4266-B323-0F90143D0ED8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705E-ACB3-4370-86D3-1A64D07CACA7}" type="datetime1">
              <a:rPr lang="da-DK" smtClean="0"/>
              <a:t>10-12-2018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3887-5148-47C4-A39E-DBA558CD09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262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4802717" cy="34163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Klik på ikonet og indsæt billede</a:t>
            </a:r>
            <a:endParaRPr lang="nb-NO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A8BE5-E342-4282-B2C9-64FBFFD4705A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4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15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400" y="1"/>
            <a:ext cx="2316480" cy="12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4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4802717" cy="34163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Klik på ikonet og indsæt billede</a:t>
            </a:r>
            <a:endParaRPr lang="nb-NO" dirty="0"/>
          </a:p>
        </p:txBody>
      </p:sp>
      <p:pic>
        <p:nvPicPr>
          <p:cNvPr id="19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CD68-D27B-4C7F-AFE4-10BB67D881E1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0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1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52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6430434" y="2166938"/>
            <a:ext cx="4802717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C098-E876-4CDE-97F1-780199F8F0D0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205" y="1"/>
            <a:ext cx="2316480" cy="1299545"/>
          </a:xfrm>
          <a:prstGeom prst="rect">
            <a:avLst/>
          </a:prstGeom>
        </p:spPr>
      </p:pic>
      <p:grpSp>
        <p:nvGrpSpPr>
          <p:cNvPr id="21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3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868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 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6430434" y="2166938"/>
            <a:ext cx="4802717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pic>
        <p:nvPicPr>
          <p:cNvPr id="19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6F2C-8532-4EDB-9345-B144F50833C9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205" y="1"/>
            <a:ext cx="2316480" cy="1299545"/>
          </a:xfrm>
          <a:prstGeom prst="rect">
            <a:avLst/>
          </a:prstGeom>
        </p:spPr>
      </p:pic>
      <p:grpSp>
        <p:nvGrpSpPr>
          <p:cNvPr id="21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3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4"/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6418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lnSpc>
                <a:spcPct val="104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1pPr>
            <a:lvl2pPr marL="720000" indent="-360000">
              <a:lnSpc>
                <a:spcPct val="104000"/>
              </a:lnSpc>
              <a:defRPr sz="2000"/>
            </a:lvl2pPr>
            <a:lvl3pPr marL="1080000" indent="-360000">
              <a:lnSpc>
                <a:spcPct val="104000"/>
              </a:lnSpc>
              <a:defRPr sz="2000"/>
            </a:lvl3pPr>
            <a:lvl4pPr marL="1440000" indent="-360000">
              <a:lnSpc>
                <a:spcPct val="104000"/>
              </a:lnSpc>
              <a:defRPr sz="2000"/>
            </a:lvl4pPr>
            <a:lvl5pPr marL="1800000" indent="-360000">
              <a:lnSpc>
                <a:spcPct val="104000"/>
              </a:lnSpc>
              <a:defRPr sz="2000"/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dato 1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FE8D-26EA-47B8-95A8-755D28AFEDC5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15" name="Pladsholder til sidefod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20" name="Pladsholder til dias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8026" y="5013176"/>
            <a:ext cx="3513876" cy="184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-3801229" y="4004484"/>
            <a:ext cx="3801229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b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For at indsætte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Indsæt</a:t>
            </a:r>
            <a:r>
              <a:rPr kumimoji="0" lang="da-DK" alt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i topmenuen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Sidehoved og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3.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Sæt hak i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Diasnummer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4.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Indsæt ønsket indhold i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Sidefod</a:t>
            </a: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5.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Anvend på alle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eller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Anvend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hvis det kun skal være på et enkelt slide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uppe 10"/>
          <p:cNvGrpSpPr/>
          <p:nvPr userDrawn="1"/>
        </p:nvGrpSpPr>
        <p:grpSpPr>
          <a:xfrm>
            <a:off x="-2565400" y="1556792"/>
            <a:ext cx="2565400" cy="2027108"/>
            <a:chOff x="-1924050" y="1825625"/>
            <a:chExt cx="1924050" cy="2027108"/>
          </a:xfrm>
        </p:grpSpPr>
        <p:sp>
          <p:nvSpPr>
            <p:cNvPr id="12" name="Rectangle 8"/>
            <p:cNvSpPr/>
            <p:nvPr userDrawn="1"/>
          </p:nvSpPr>
          <p:spPr bwMode="auto">
            <a:xfrm>
              <a:off x="-1924050" y="1825625"/>
              <a:ext cx="1924050" cy="1800493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Punkt-liste 20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2-5 = Punkt-liste indryk 20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6"/>
            <p:cNvGrpSpPr/>
            <p:nvPr userDrawn="1"/>
          </p:nvGrpSpPr>
          <p:grpSpPr>
            <a:xfrm>
              <a:off x="-904613" y="3647286"/>
              <a:ext cx="751501" cy="205447"/>
              <a:chOff x="-904613" y="3511215"/>
              <a:chExt cx="751501" cy="205447"/>
            </a:xfrm>
          </p:grpSpPr>
          <p:pic>
            <p:nvPicPr>
              <p:cNvPr id="17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511215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511215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må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60001" y="361950"/>
            <a:ext cx="10273151" cy="14454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351585" y="2166938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1" name="Pladsholder til billede 4"/>
          <p:cNvSpPr>
            <a:spLocks noGrp="1"/>
          </p:cNvSpPr>
          <p:nvPr>
            <p:ph type="pic" sz="quarter" idx="15" hasCustomPrompt="1"/>
          </p:nvPr>
        </p:nvSpPr>
        <p:spPr>
          <a:xfrm>
            <a:off x="960001" y="216720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2" name="Pladsholder til billede 5"/>
          <p:cNvSpPr>
            <a:spLocks noGrp="1"/>
          </p:cNvSpPr>
          <p:nvPr>
            <p:ph type="pic" sz="quarter" idx="16" hasCustomPrompt="1"/>
          </p:nvPr>
        </p:nvSpPr>
        <p:spPr>
          <a:xfrm>
            <a:off x="958852" y="333816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4" name="Pladsholder til billede 6"/>
          <p:cNvSpPr>
            <a:spLocks noGrp="1"/>
          </p:cNvSpPr>
          <p:nvPr>
            <p:ph type="pic" sz="quarter" idx="18" hasCustomPrompt="1"/>
          </p:nvPr>
        </p:nvSpPr>
        <p:spPr>
          <a:xfrm>
            <a:off x="958852" y="450912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9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3" name="Pladsholder til billede 8"/>
          <p:cNvSpPr>
            <a:spLocks noGrp="1"/>
          </p:cNvSpPr>
          <p:nvPr>
            <p:ph type="pic" sz="quarter" idx="17" hasCustomPrompt="1"/>
          </p:nvPr>
        </p:nvSpPr>
        <p:spPr>
          <a:xfrm>
            <a:off x="6432001" y="3338029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8" name="Pladsholder til billede 9"/>
          <p:cNvSpPr>
            <a:spLocks noGrp="1"/>
          </p:cNvSpPr>
          <p:nvPr>
            <p:ph type="pic" sz="quarter" idx="20" hasCustomPrompt="1"/>
          </p:nvPr>
        </p:nvSpPr>
        <p:spPr>
          <a:xfrm>
            <a:off x="6430434" y="450912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pic>
        <p:nvPicPr>
          <p:cNvPr id="17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19" name="Pladsholder til dato 18" hidden="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2EBD32D1-848B-49E6-933C-92CA56BBBAD7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21" name="Pladsholder til diasnummer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2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2351585" y="333816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3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2351585" y="4507618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4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7823169" y="216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7823169" y="333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6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7823169" y="450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400" y="1"/>
            <a:ext cx="2316480" cy="12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540000" anchor="ctr" anchorCtr="0"/>
          <a:lstStyle>
            <a:lvl1pPr marL="0" indent="0" algn="ctr">
              <a:buNone/>
              <a:tabLst>
                <a:tab pos="1700213" algn="l"/>
              </a:tabLst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13" name="Pladsholder til billede 2"/>
          <p:cNvSpPr>
            <a:spLocks noGrp="1"/>
          </p:cNvSpPr>
          <p:nvPr>
            <p:ph type="pic" sz="quarter" idx="15" hasCustomPrompt="1"/>
          </p:nvPr>
        </p:nvSpPr>
        <p:spPr>
          <a:xfrm>
            <a:off x="960000" y="4109816"/>
            <a:ext cx="2543712" cy="19080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>
          <a:xfrm>
            <a:off x="838200" y="6970294"/>
            <a:ext cx="2743200" cy="365125"/>
          </a:xfrm>
        </p:spPr>
        <p:txBody>
          <a:bodyPr/>
          <a:lstStyle/>
          <a:p>
            <a:fld id="{3A4FA0FB-F893-4CBF-A6F5-3A2D2386E104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4038600" y="6970294"/>
            <a:ext cx="4114800" cy="365125"/>
          </a:xfrm>
        </p:spPr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8610600" y="6970294"/>
            <a:ext cx="2743200" cy="365125"/>
          </a:xfrm>
        </p:spPr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0" name="Group 1"/>
          <p:cNvGrpSpPr/>
          <p:nvPr userDrawn="1"/>
        </p:nvGrpSpPr>
        <p:grpSpPr>
          <a:xfrm>
            <a:off x="12253011" y="2657250"/>
            <a:ext cx="2544960" cy="2929007"/>
            <a:chOff x="-1908720" y="2657249"/>
            <a:chExt cx="1908720" cy="2929007"/>
          </a:xfrm>
        </p:grpSpPr>
        <p:sp>
          <p:nvSpPr>
            <p:cNvPr id="11" name="Tekstboks 2"/>
            <p:cNvSpPr txBox="1"/>
            <p:nvPr userDrawn="1"/>
          </p:nvSpPr>
          <p:spPr bwMode="auto">
            <a:xfrm>
              <a:off x="-1908720" y="2657249"/>
              <a:ext cx="1908720" cy="2929007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Tip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: Hvis du sletter billedet, og sætter et ny ind, kan billedet lægge sig foran ikonet, hvis dette sker, skal du vælge billedet, højreklik og vælg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Placer bagest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807915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752075" y="4611901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62658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960967" y="361950"/>
            <a:ext cx="7823200" cy="2980340"/>
          </a:xfrm>
        </p:spPr>
        <p:txBody>
          <a:bodyPr anchor="b" anchorCtr="0"/>
          <a:lstStyle>
            <a:lvl1pPr>
              <a:lnSpc>
                <a:spcPct val="97000"/>
              </a:lnSpc>
              <a:buFontTx/>
              <a:buNone/>
              <a:defRPr sz="3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 smtClean="0"/>
              <a:t>Klik og tilføj titel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958851" y="4181673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navn</a:t>
            </a:r>
            <a:endParaRPr lang="da-DK" dirty="0"/>
          </a:p>
        </p:txBody>
      </p:sp>
      <p:sp>
        <p:nvSpPr>
          <p:cNvPr id="11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60967" y="4507611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stillingsbetegnelse</a:t>
            </a:r>
            <a:endParaRPr lang="da-DK" dirty="0"/>
          </a:p>
        </p:txBody>
      </p:sp>
      <p:sp>
        <p:nvSpPr>
          <p:cNvPr id="9" name="Pladsholder til tekst streg"/>
          <p:cNvSpPr>
            <a:spLocks noGrp="1"/>
          </p:cNvSpPr>
          <p:nvPr>
            <p:ph type="body" sz="quarter" idx="16" hasCustomPrompt="1"/>
          </p:nvPr>
        </p:nvSpPr>
        <p:spPr>
          <a:xfrm>
            <a:off x="971821" y="3542278"/>
            <a:ext cx="6216000" cy="374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93C4-2AB6-4793-9561-E61177AA9E59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62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001" y="188641"/>
            <a:ext cx="10273151" cy="144546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001" y="1993630"/>
            <a:ext cx="10273151" cy="38116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13392811" y="5971447"/>
            <a:ext cx="1152128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1AB18408-EE00-435F-801A-C93FC265F249}" type="datetime1">
              <a:rPr lang="da-DK" smtClean="0"/>
              <a:t>10-12-2018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513" y="6334022"/>
            <a:ext cx="5184000" cy="17653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 cap="all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0000" y="6334022"/>
            <a:ext cx="623499" cy="17653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7"/>
            <a:ext cx="1995808" cy="40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67" r:id="rId4"/>
    <p:sldLayoutId id="2147483666" r:id="rId5"/>
    <p:sldLayoutId id="2147483650" r:id="rId6"/>
    <p:sldLayoutId id="2147483662" r:id="rId7"/>
    <p:sldLayoutId id="2147483660" r:id="rId8"/>
    <p:sldLayoutId id="2147483664" r:id="rId9"/>
    <p:sldLayoutId id="2147483665" r:id="rId10"/>
    <p:sldLayoutId id="2147483654" r:id="rId11"/>
    <p:sldLayoutId id="2147483655" r:id="rId12"/>
    <p:sldLayoutId id="214748366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9000"/>
        </a:lnSpc>
        <a:spcBef>
          <a:spcPts val="0"/>
        </a:spcBef>
        <a:buFont typeface="Calibri" panose="020F050202020403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0" y="3789040"/>
            <a:ext cx="12192000" cy="2016224"/>
          </a:xfrm>
        </p:spPr>
        <p:txBody>
          <a:bodyPr/>
          <a:lstStyle/>
          <a:p>
            <a:r>
              <a:rPr lang="da-DK" sz="1600" b="1" dirty="0" smtClean="0"/>
              <a:t>Referat af bestyrelsesmøde </a:t>
            </a:r>
            <a:r>
              <a:rPr lang="da-DK" sz="1600" b="1" dirty="0"/>
              <a:t>den </a:t>
            </a:r>
            <a:r>
              <a:rPr lang="da-DK" sz="1600" b="1" dirty="0" smtClean="0"/>
              <a:t>6. december </a:t>
            </a:r>
            <a:r>
              <a:rPr lang="da-DK" sz="1600" b="1" dirty="0"/>
              <a:t>2018 i:</a:t>
            </a:r>
            <a:br>
              <a:rPr lang="da-DK" sz="1600" b="1" dirty="0"/>
            </a:br>
            <a:r>
              <a:rPr lang="da-DK" sz="1600" dirty="0"/>
              <a:t>Forsyning Helsingør Vand A/S</a:t>
            </a:r>
            <a:br>
              <a:rPr lang="da-DK" sz="1600" dirty="0"/>
            </a:br>
            <a:r>
              <a:rPr lang="da-DK" sz="1600" dirty="0"/>
              <a:t>Forsyning Helsingør Spildevand A/S</a:t>
            </a:r>
            <a:br>
              <a:rPr lang="da-DK" sz="1600" dirty="0"/>
            </a:br>
            <a:endParaRPr lang="da-DK" sz="1600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3789039"/>
          </a:xfrm>
          <a:prstGeom prst="rect">
            <a:avLst/>
          </a:prstGeom>
        </p:spPr>
      </p:pic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48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Regulatoriske forhold 2018 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Referat af bestyrelsesmøde den 15. november 2018 i Forsyning Helsingør Vand A/S og Forsyning Helsingør Spildevand A/S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Vandselskabernes </a:t>
            </a:r>
            <a:r>
              <a:rPr lang="da-DK" dirty="0" err="1"/>
              <a:t>regulatoriske</a:t>
            </a:r>
            <a:r>
              <a:rPr lang="da-DK" dirty="0"/>
              <a:t> forhold pr. </a:t>
            </a:r>
            <a:r>
              <a:rPr lang="da-DK" dirty="0" smtClean="0"/>
              <a:t>oktober </a:t>
            </a:r>
            <a:r>
              <a:rPr lang="da-DK" dirty="0"/>
              <a:t>2018 blev præsenteret for bestyrelsen.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230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Anlægsinvesteringer – </a:t>
            </a:r>
            <a:r>
              <a:rPr lang="da-DK" dirty="0" smtClean="0"/>
              <a:t>oktober </a:t>
            </a:r>
            <a:r>
              <a:rPr lang="da-DK" dirty="0" smtClean="0"/>
              <a:t>2018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Anlægsrapporteringen pr. oktober 2018 blev præsenteret for bestyrelsen. </a:t>
            </a:r>
            <a:endParaRPr lang="da-DK" dirty="0" smtClean="0"/>
          </a:p>
          <a:p>
            <a:pP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Der </a:t>
            </a:r>
            <a:r>
              <a:rPr lang="da-DK" dirty="0"/>
              <a:t>er ved udgangen af oktober investeret for 37,0 mio.kr. i drikkevandselskabet og 32,7 mio.kr. i spildevandsselskabet, svarende til 68 pct. henholdsvis 42 pct. af de reviderede anlægsbudgetter for helåret 2018.</a:t>
            </a:r>
          </a:p>
          <a:p>
            <a:pP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Bestyrelsen tog den samlede økonomi- og ledelsesrapportering for vandselskaberne til efterretning.</a:t>
            </a:r>
          </a:p>
          <a:p>
            <a:pPr>
              <a:buClr>
                <a:schemeClr val="accent1"/>
              </a:buClr>
              <a:buNone/>
            </a:pPr>
            <a:endParaRPr lang="da-DK" dirty="0" smtClean="0"/>
          </a:p>
          <a:p>
            <a:pPr>
              <a:buClr>
                <a:schemeClr val="accent1"/>
              </a:buClr>
              <a:buNone/>
            </a:pPr>
            <a:r>
              <a:rPr lang="da-DK" dirty="0"/>
              <a:t> 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Referat af bestyrelsesmøde den 15. november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59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+mn-lt"/>
              </a:rPr>
              <a:t>5</a:t>
            </a:r>
            <a:r>
              <a:rPr lang="da-DK" b="1" dirty="0" smtClean="0">
                <a:latin typeface="+mn-lt"/>
              </a:rPr>
              <a:t>. Fravigelse af tavshedspligt</a:t>
            </a:r>
            <a:endParaRPr lang="da-DK" b="1" dirty="0">
              <a:latin typeface="+mn-lt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0" y="1844824"/>
            <a:ext cx="6793334" cy="3960440"/>
          </a:xfrm>
        </p:spPr>
        <p:txBody>
          <a:bodyPr/>
          <a:lstStyle/>
          <a:p>
            <a:pPr>
              <a:buClr>
                <a:schemeClr val="accent1"/>
              </a:buClr>
              <a:buNone/>
            </a:pPr>
            <a:r>
              <a:rPr lang="da-DK" dirty="0"/>
              <a:t>Bestyrelsen skal beslutte, hvilke dagsordenpunkter tavshedspligten skal fraviges.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 </a:t>
            </a:r>
          </a:p>
          <a:p>
            <a:r>
              <a:rPr lang="da-DK" b="1" dirty="0"/>
              <a:t>Formand og direktion indstiller</a:t>
            </a:r>
            <a:r>
              <a:rPr lang="da-DK" dirty="0"/>
              <a:t>, at 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dirty="0"/>
              <a:t>Tavshedspligten </a:t>
            </a:r>
            <a:r>
              <a:rPr lang="da-DK" dirty="0" smtClean="0"/>
              <a:t>fraviges på samtlige punkter med undtagelse af punkt 4, af hvilket der dog udarbejdes et resumé.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 lvl="0">
              <a:buClr>
                <a:schemeClr val="accent1"/>
              </a:buClr>
              <a:buNone/>
            </a:pPr>
            <a:r>
              <a:rPr lang="da-DK" b="1" i="1" dirty="0" smtClean="0"/>
              <a:t>Bestyrelsen tiltrådte indstillingen.</a:t>
            </a:r>
            <a:endParaRPr lang="da-DK" b="1" i="1" dirty="0"/>
          </a:p>
          <a:p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" r="1675"/>
          <a:stretch>
            <a:fillRect/>
          </a:stretch>
        </p:blipFill>
        <p:spPr>
          <a:xfrm>
            <a:off x="7968208" y="2116894"/>
            <a:ext cx="3480967" cy="3416300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71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+mn-lt"/>
              </a:rPr>
              <a:t>6. Kommunikation</a:t>
            </a:r>
            <a:endParaRPr lang="da-DK" b="1" dirty="0">
              <a:latin typeface="+mn-lt"/>
            </a:endParaRPr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a-DK" dirty="0" smtClean="0"/>
              <a:t>Formand og direktion vil fremlægge forslag til kommunikation, som anbefales offentliggjort på baggrund af bestyrelsesmødet.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i="1" dirty="0" smtClean="0"/>
              <a:t>Der udsendes som drøftet en pressemeddelelse om skattesagen.</a:t>
            </a:r>
            <a:endParaRPr lang="da-DK" b="1" i="1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088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b="1" dirty="0" smtClean="0">
                <a:latin typeface="+mn-lt"/>
              </a:rPr>
              <a:t>7. Mødeplan 2018 samt 2019</a:t>
            </a:r>
            <a:endParaRPr lang="da-DK" sz="3600" b="1" dirty="0">
              <a:latin typeface="+mn-lt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67129" y="1804451"/>
            <a:ext cx="5471583" cy="4392488"/>
          </a:xfrm>
        </p:spPr>
        <p:txBody>
          <a:bodyPr/>
          <a:lstStyle/>
          <a:p>
            <a:r>
              <a:rPr lang="da-DK" sz="1700" dirty="0"/>
              <a:t>Følgende bestyrelsesmøder er aftalt for </a:t>
            </a:r>
            <a:r>
              <a:rPr lang="da-DK" sz="1700" dirty="0" smtClean="0"/>
              <a:t>begge </a:t>
            </a:r>
            <a:r>
              <a:rPr lang="da-DK" sz="1700" dirty="0"/>
              <a:t>selskaber:</a:t>
            </a:r>
          </a:p>
          <a:p>
            <a:endParaRPr lang="da-DK" sz="1700" b="1" dirty="0" smtClean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700" dirty="0"/>
          </a:p>
          <a:p>
            <a:r>
              <a:rPr lang="da-DK" sz="1700" b="1" dirty="0" smtClean="0"/>
              <a:t>Mødeplan 2019</a:t>
            </a:r>
            <a:r>
              <a:rPr lang="da-DK" sz="1700" b="1" dirty="0"/>
              <a:t>: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700" i="1" dirty="0" smtClean="0">
                <a:solidFill>
                  <a:srgbClr val="FF0000"/>
                </a:solidFill>
              </a:rPr>
              <a:t>Torsdag den 7. marts 2019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700" dirty="0" smtClean="0"/>
              <a:t>Tirsdag den </a:t>
            </a:r>
            <a:r>
              <a:rPr lang="da-DK" sz="1700" dirty="0"/>
              <a:t>30. april </a:t>
            </a:r>
            <a:r>
              <a:rPr lang="da-DK" sz="1700" dirty="0" smtClean="0"/>
              <a:t>2019 (afbud fra Jørgen Hansen)</a:t>
            </a:r>
            <a:endParaRPr lang="da-DK" sz="17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700" dirty="0" smtClean="0"/>
              <a:t>Onsdag den 19. </a:t>
            </a:r>
            <a:r>
              <a:rPr lang="da-DK" sz="1700" dirty="0"/>
              <a:t>juni 2019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700" dirty="0"/>
              <a:t>Torsdag </a:t>
            </a:r>
            <a:r>
              <a:rPr lang="da-DK" sz="1700" dirty="0" smtClean="0"/>
              <a:t>den 29</a:t>
            </a:r>
            <a:r>
              <a:rPr lang="da-DK" sz="1700" dirty="0"/>
              <a:t>. august 2019 </a:t>
            </a:r>
            <a:endParaRPr lang="da-DK" sz="1700" dirty="0" smtClean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700" dirty="0" smtClean="0"/>
              <a:t>Torsdag den 14</a:t>
            </a:r>
            <a:r>
              <a:rPr lang="da-DK" sz="1700" dirty="0"/>
              <a:t>. november 2019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700" dirty="0"/>
              <a:t>Torsdag </a:t>
            </a:r>
            <a:r>
              <a:rPr lang="da-DK" sz="1700" dirty="0" smtClean="0"/>
              <a:t>den 12</a:t>
            </a:r>
            <a:r>
              <a:rPr lang="da-DK" sz="1700" dirty="0"/>
              <a:t>. december </a:t>
            </a:r>
            <a:r>
              <a:rPr lang="da-DK" sz="1700" dirty="0" smtClean="0"/>
              <a:t>2019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700" dirty="0"/>
          </a:p>
          <a:p>
            <a:pPr>
              <a:buClr>
                <a:schemeClr val="accent1"/>
              </a:buClr>
              <a:buNone/>
            </a:pPr>
            <a:r>
              <a:rPr lang="da-DK" sz="1700" b="1" i="1" dirty="0" smtClean="0"/>
              <a:t>Torsdag den 7. marts 2019 reserveres i kalenderen. </a:t>
            </a:r>
            <a:endParaRPr lang="da-DK" sz="1700" b="1" i="1" dirty="0"/>
          </a:p>
          <a:p>
            <a:pPr>
              <a:buClr>
                <a:schemeClr val="accent1"/>
              </a:buClr>
              <a:buNone/>
            </a:pPr>
            <a:r>
              <a:rPr lang="da-DK" sz="1700" dirty="0" smtClean="0"/>
              <a:t> </a:t>
            </a:r>
            <a:endParaRPr lang="da-DK" sz="17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1" r="22191"/>
          <a:stretch>
            <a:fillRect/>
          </a:stretch>
        </p:blipFill>
        <p:spPr/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4055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+mn-lt"/>
              </a:rPr>
              <a:t>8. Eventuelt</a:t>
            </a:r>
            <a:endParaRPr lang="da-DK" b="1" dirty="0">
              <a:latin typeface="+mn-lt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a-DK" b="1" i="1" dirty="0" smtClean="0"/>
              <a:t>Intet at berette.</a:t>
            </a:r>
            <a:endParaRPr lang="da-DK" b="1" i="1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12" y="1766814"/>
            <a:ext cx="3816424" cy="3816424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64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latin typeface="+mn-lt"/>
              </a:rPr>
              <a:t>Møde-deltagere</a:t>
            </a:r>
            <a:endParaRPr lang="da-DK" dirty="0">
              <a:latin typeface="+mn-lt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5BA07366-CB75-4AA8-9E5B-928B849F427C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4294967295"/>
          </p:nvPr>
        </p:nvSpPr>
        <p:spPr>
          <a:xfrm>
            <a:off x="960000" y="1988840"/>
            <a:ext cx="10273151" cy="3384376"/>
          </a:xfrm>
        </p:spPr>
        <p:txBody>
          <a:bodyPr numCol="2"/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Formand Per </a:t>
            </a:r>
            <a:r>
              <a:rPr lang="da-DK" sz="1600" dirty="0" err="1" smtClean="0"/>
              <a:t>Tærsbøl</a:t>
            </a:r>
            <a:endParaRPr lang="da-DK" sz="16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Næstformand Gitte Kondrup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Bestyrelsesmedlem Michael Mathiesen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Bestyrelsesmedlem Peter Poulsen</a:t>
            </a:r>
            <a:endParaRPr lang="da-DK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Bestyrelsesmedlem Jens Erik Jacobsen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Bestyrelsesmedlem Jens Jensen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Bestyrelsesmedlem Dennis </a:t>
            </a:r>
            <a:r>
              <a:rPr lang="da-DK" sz="1600" dirty="0" smtClean="0"/>
              <a:t>Knudsen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Bestyrelsesmedlem </a:t>
            </a:r>
            <a:r>
              <a:rPr lang="da-DK" sz="1600" dirty="0"/>
              <a:t>Michael </a:t>
            </a:r>
            <a:r>
              <a:rPr lang="da-DK" sz="1600" dirty="0" smtClean="0"/>
              <a:t>Madsen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Bestyrelsesmedlem </a:t>
            </a:r>
            <a:r>
              <a:rPr lang="da-DK" sz="1600" dirty="0" smtClean="0"/>
              <a:t>Steffen Agger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Bestyrelsesmedlem Jørgen E. Hansen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Adm. Direktør Jacob Brønnum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Økonomichef Thomas </a:t>
            </a:r>
            <a:r>
              <a:rPr lang="da-DK" sz="1600" dirty="0" smtClean="0"/>
              <a:t>Pihl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Plan og Projektchef Claus Bo Frederiksen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Direktionskonsulent </a:t>
            </a:r>
            <a:r>
              <a:rPr lang="da-DK" sz="1600" dirty="0"/>
              <a:t>Anne-Cathrine S. Tolsøe (referent)</a:t>
            </a:r>
          </a:p>
          <a:p>
            <a:pPr>
              <a:buClr>
                <a:schemeClr val="accent1"/>
              </a:buClr>
              <a:buNone/>
            </a:pPr>
            <a:r>
              <a:rPr lang="da-DK" sz="16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8374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365127"/>
            <a:ext cx="10515600" cy="1325563"/>
          </a:xfrm>
        </p:spPr>
        <p:txBody>
          <a:bodyPr/>
          <a:lstStyle/>
          <a:p>
            <a:r>
              <a:rPr lang="da-DK" b="1" dirty="0" smtClean="0">
                <a:latin typeface="+mn-lt"/>
              </a:rPr>
              <a:t>Dagsorden</a:t>
            </a:r>
            <a:endParaRPr lang="da-DK" b="1" dirty="0">
              <a:latin typeface="+mn-lt"/>
            </a:endParaRP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7357064"/>
              </p:ext>
            </p:extLst>
          </p:nvPr>
        </p:nvGraphicFramePr>
        <p:xfrm>
          <a:off x="623392" y="1688377"/>
          <a:ext cx="4896544" cy="4332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Pladsholder til indhold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17733547"/>
              </p:ext>
            </p:extLst>
          </p:nvPr>
        </p:nvGraphicFramePr>
        <p:xfrm>
          <a:off x="5735960" y="1688375"/>
          <a:ext cx="5832648" cy="433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3887-5148-47C4-A39E-DBA558CD09E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35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+mn-lt"/>
              </a:rPr>
              <a:t>1. Godkendelse af dagsorden</a:t>
            </a:r>
            <a:endParaRPr lang="da-DK" b="1" dirty="0">
              <a:latin typeface="+mn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a-DK" dirty="0" smtClean="0"/>
              <a:t>Direktionen indstiller, at dagsordenen godkendes.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b="1" i="1" dirty="0"/>
              <a:t>Bestyrelsen godkendte </a:t>
            </a:r>
            <a:r>
              <a:rPr lang="da-DK" b="1" i="1" dirty="0" smtClean="0"/>
              <a:t>dagsordenen.</a:t>
            </a:r>
            <a:endParaRPr lang="da-DK" dirty="0" smtClean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434" y="2277597"/>
            <a:ext cx="4802717" cy="3194982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2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188641"/>
            <a:ext cx="10273151" cy="1445461"/>
          </a:xfrm>
        </p:spPr>
        <p:txBody>
          <a:bodyPr/>
          <a:lstStyle/>
          <a:p>
            <a:r>
              <a:rPr lang="da-DK" b="1" dirty="0" smtClean="0"/>
              <a:t>2. Underskrift af Protokollat</a:t>
            </a:r>
            <a:endParaRPr lang="da-DK" b="1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0" y="2254828"/>
            <a:ext cx="6217269" cy="3328410"/>
          </a:xfrm>
        </p:spPr>
        <p:txBody>
          <a:bodyPr/>
          <a:lstStyle/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dirty="0"/>
              <a:t>Referat fra bestyrelsesmøder i selskaberne afholdt den </a:t>
            </a:r>
            <a:r>
              <a:rPr lang="da-DK" dirty="0" smtClean="0"/>
              <a:t>15. november </a:t>
            </a:r>
            <a:r>
              <a:rPr lang="da-DK" dirty="0"/>
              <a:t>2018 blev udsendt den </a:t>
            </a:r>
            <a:r>
              <a:rPr lang="da-DK" dirty="0" smtClean="0"/>
              <a:t>16. november </a:t>
            </a:r>
            <a:r>
              <a:rPr lang="da-DK" dirty="0"/>
              <a:t>2018.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dirty="0"/>
              <a:t>Der indkom ikke bemærkninger til referatet, der herefter er godkendt af den samlede bestyrelse.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dirty="0"/>
              <a:t>Protokollat underskrives således, jf. Forretningsordenens pkt. 10.1</a:t>
            </a:r>
            <a:r>
              <a:rPr lang="da-DK" dirty="0" smtClean="0"/>
              <a:t>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Clr>
                <a:schemeClr val="bg1"/>
              </a:buClr>
              <a:buNone/>
            </a:pPr>
            <a:r>
              <a:rPr lang="da-DK" b="1" i="1" dirty="0"/>
              <a:t>Protokollatet blev underskrevet.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537" y="2254828"/>
            <a:ext cx="3602038" cy="3237274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20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9457" y="476672"/>
            <a:ext cx="8749407" cy="1089501"/>
          </a:xfrm>
        </p:spPr>
        <p:txBody>
          <a:bodyPr/>
          <a:lstStyle/>
          <a:p>
            <a:r>
              <a:rPr lang="da-DK" b="1" dirty="0" smtClean="0">
                <a:latin typeface="+mn-lt"/>
              </a:rPr>
              <a:t>3. Formanden </a:t>
            </a:r>
            <a:r>
              <a:rPr lang="da-DK" b="1" dirty="0">
                <a:latin typeface="+mn-lt"/>
              </a:rPr>
              <a:t>og </a:t>
            </a:r>
            <a:r>
              <a:rPr lang="da-DK" b="1" dirty="0" smtClean="0">
                <a:latin typeface="+mn-lt"/>
              </a:rPr>
              <a:t>Direktionen </a:t>
            </a:r>
            <a:r>
              <a:rPr lang="da-DK" b="1" dirty="0">
                <a:latin typeface="+mn-lt"/>
              </a:rPr>
              <a:t>orienterer</a:t>
            </a:r>
            <a:r>
              <a:rPr lang="da-DK" b="1" dirty="0" smtClean="0"/>
              <a:t/>
            </a:r>
            <a:br>
              <a:rPr lang="da-DK" b="1" dirty="0" smtClean="0"/>
            </a:br>
            <a:endParaRPr lang="da-DK" b="1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1199456" y="2166938"/>
            <a:ext cx="6120679" cy="3566318"/>
          </a:xfrm>
        </p:spPr>
        <p:txBody>
          <a:bodyPr/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Bestyrelsesformanden orienterer mundtligt om relevante sager og forhold relateret til varetagelsen af bestyrelsesarbejdet i selskaberne.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Direktionen orienterer mundtligt om relevante forhold og sager, herunder organisatoriske, relateret til varetagelsen af den daglige ledelse af </a:t>
            </a:r>
            <a:r>
              <a:rPr lang="da-DK" sz="1800" dirty="0" smtClean="0"/>
              <a:t>selskaberne.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 smtClean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sz="1800" b="1" i="1" dirty="0" smtClean="0"/>
              <a:t>Direktionen orienterede om den udsendte information vedrørende koncernadministrationsbidrag i budget 2019.</a:t>
            </a:r>
            <a:endParaRPr lang="da-DK" sz="1800" b="1" i="1" dirty="0"/>
          </a:p>
          <a:p>
            <a:pPr lvl="3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da-DK" sz="1800" dirty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7" r="23307"/>
          <a:stretch>
            <a:fillRect/>
          </a:stretch>
        </p:blipFill>
        <p:spPr>
          <a:xfrm>
            <a:off x="7608168" y="2138338"/>
            <a:ext cx="3602038" cy="3566318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54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latin typeface="+mn-lt"/>
              </a:rPr>
              <a:t>4. Økonomi- og ledelsesrapportering</a:t>
            </a:r>
            <a:endParaRPr lang="da-DK" b="1" dirty="0">
              <a:latin typeface="+mn-lt"/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0" y="2166938"/>
            <a:ext cx="6217270" cy="3416300"/>
          </a:xfrm>
        </p:spPr>
        <p:txBody>
          <a:bodyPr/>
          <a:lstStyle/>
          <a:p>
            <a:r>
              <a:rPr lang="da-DK" dirty="0"/>
              <a:t>Tavshedspligt ej fraveget for dette punkt – dog følger på næste </a:t>
            </a:r>
            <a:r>
              <a:rPr lang="da-DK" dirty="0" smtClean="0"/>
              <a:t>slides </a:t>
            </a:r>
            <a:r>
              <a:rPr lang="da-DK" dirty="0"/>
              <a:t>et resumé af det på bestyrelsesmødet gennemgåede punkt.</a:t>
            </a:r>
          </a:p>
          <a:p>
            <a:endParaRPr lang="da-DK" dirty="0"/>
          </a:p>
        </p:txBody>
      </p:sp>
      <p:pic>
        <p:nvPicPr>
          <p:cNvPr id="7" name="Pladsholder til indhold 6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" b="7722"/>
          <a:stretch>
            <a:fillRect/>
          </a:stretch>
        </p:blipFill>
        <p:spPr>
          <a:xfrm>
            <a:off x="7248128" y="2162273"/>
            <a:ext cx="4489079" cy="3416300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6. december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16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LIS - </a:t>
            </a:r>
            <a:r>
              <a:rPr lang="da-DK" dirty="0" smtClean="0"/>
              <a:t>oktober </a:t>
            </a:r>
            <a:r>
              <a:rPr lang="da-DK" dirty="0" smtClean="0"/>
              <a:t>2018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Referat af bestyrelsesmøde den 15. november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4294967295"/>
          </p:nvPr>
        </p:nvSpPr>
        <p:spPr>
          <a:xfrm>
            <a:off x="960000" y="1412776"/>
            <a:ext cx="10273151" cy="4170462"/>
          </a:xfrm>
        </p:spPr>
        <p:txBody>
          <a:bodyPr/>
          <a:lstStyle/>
          <a:p>
            <a:r>
              <a:rPr lang="da-DK" b="1" dirty="0"/>
              <a:t>LIS -rapportering</a:t>
            </a:r>
            <a:endParaRPr lang="da-DK" dirty="0"/>
          </a:p>
          <a:p>
            <a:r>
              <a:rPr lang="da-DK" dirty="0"/>
              <a:t> 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dirty="0"/>
              <a:t>LIS rapporteringen pr. oktober ÅTD 2018 blev præsenteret for bestyrelsen. Rapporteringen omfatter nøgletal vedrørende opfølgning på afsætning af produkter og tjenesteydelser samt drifts- og produktionsforhold.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dirty="0"/>
              <a:t>Afsætningen af drikkevand er 6 pct. over budget, hvilket kan henføres til den varme og tørre sommer. Det kolde vejr i marts og den varme og tørre sommer har medført mange sprængte vandledninger, som har medført et højere </a:t>
            </a:r>
            <a:r>
              <a:rPr lang="da-DK" dirty="0" err="1"/>
              <a:t>nettab</a:t>
            </a:r>
            <a:r>
              <a:rPr lang="da-DK" dirty="0"/>
              <a:t> i vandselskabet end budgetteret. Det rensede spildevand er derimod 10 pct. under budget på grund af den varme og tørre sommer.</a:t>
            </a:r>
          </a:p>
        </p:txBody>
      </p:sp>
    </p:spTree>
    <p:extLst>
      <p:ext uri="{BB962C8B-B14F-4D97-AF65-F5344CB8AC3E}">
        <p14:creationId xmlns:p14="http://schemas.microsoft.com/office/powerpoint/2010/main" val="30911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Nettoomsætning og driftsresultat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>
          <a:xfrm>
            <a:off x="960001" y="1634102"/>
            <a:ext cx="10273151" cy="41711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Vandselskabernes nettoomsætning og driftsresultat før skat og over-/underdækninger, og koncernelimineringer pr. oktober ÅTD 2018 blev præsenteret for bestyrelsen. </a:t>
            </a:r>
          </a:p>
          <a:p>
            <a:pP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Den samlede nettoomsætning i drikkevandselskabet udgjorde 37,4 mio.kr., mod budgetteret 33,6 mio.kr., mens det samlede resultat før skat og over-/underdækninger udgjorde 7,5 mio.kr. mod budgetteret 4,1 mio.kr. Stigningen kan primært henføres til højere indtægter som følge af den højere afsatte vandmængde, og øgede indtægter fra tilslutningsbidrag.</a:t>
            </a:r>
          </a:p>
          <a:p>
            <a:pP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dirty="0"/>
              <a:t>Den samlede nettoomsætning i spildevandselskabet udgjorde 76,8 mio.kr., mod budgetteret 73,8 mio.kr., mens det samlede resultat før skat og over-/underdækninger udgjorde minus 1,4 mio.kr. mod budgetteret minus 7,5 mio.kr. Stigningen kan primært henføres til højere indtægter som følge af den højere afsatte vandmængde, jfr. ovenfor.</a:t>
            </a:r>
          </a:p>
          <a:p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Referat af bestyrelsesmøde den 15. november 2018 i Forsyning Helsingør Vand A/S og Forsyning Helsingør Spildevand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13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 skabelon (alm)">
  <a:themeElements>
    <a:clrScheme name="Forsyning Helsingør">
      <a:dk1>
        <a:sysClr val="windowText" lastClr="000000"/>
      </a:dk1>
      <a:lt1>
        <a:sysClr val="window" lastClr="FFFFFF"/>
      </a:lt1>
      <a:dk2>
        <a:srgbClr val="00A452"/>
      </a:dk2>
      <a:lt2>
        <a:srgbClr val="96C23C"/>
      </a:lt2>
      <a:accent1>
        <a:srgbClr val="44697D"/>
      </a:accent1>
      <a:accent2>
        <a:srgbClr val="7D9AAA"/>
      </a:accent2>
      <a:accent3>
        <a:srgbClr val="F7921E"/>
      </a:accent3>
      <a:accent4>
        <a:srgbClr val="E63B2B"/>
      </a:accent4>
      <a:accent5>
        <a:srgbClr val="58C0D8"/>
      </a:accent5>
      <a:accent6>
        <a:srgbClr val="0098B2"/>
      </a:accent6>
      <a:hlink>
        <a:srgbClr val="0000FF"/>
      </a:hlink>
      <a:folHlink>
        <a:srgbClr val="800080"/>
      </a:folHlink>
    </a:clrScheme>
    <a:fontScheme name="Forsyning Helsingør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3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3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B8AC1578-FACF-4E8B-AD7A-84C2567E2C8B}" vid="{D788AB2F-700B-4C5F-B16B-63DDF78D02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 skabelon (alm)</Template>
  <TotalTime>0</TotalTime>
  <Words>912</Words>
  <Application>Microsoft Office PowerPoint</Application>
  <PresentationFormat>Widescreen</PresentationFormat>
  <Paragraphs>134</Paragraphs>
  <Slides>15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FH skabelon (alm)</vt:lpstr>
      <vt:lpstr>Referat af bestyrelsesmøde den 6. december 2018 i: Forsyning Helsingør Vand A/S Forsyning Helsingør Spildevand A/S </vt:lpstr>
      <vt:lpstr>Møde-deltagere</vt:lpstr>
      <vt:lpstr>Dagsorden</vt:lpstr>
      <vt:lpstr>1. Godkendelse af dagsorden</vt:lpstr>
      <vt:lpstr>2. Underskrift af Protokollat</vt:lpstr>
      <vt:lpstr>3. Formanden og Direktionen orienterer </vt:lpstr>
      <vt:lpstr>4. Økonomi- og ledelsesrapportering</vt:lpstr>
      <vt:lpstr>LIS - oktober 2018</vt:lpstr>
      <vt:lpstr>Nettoomsætning og driftsresultat</vt:lpstr>
      <vt:lpstr>Regulatoriske forhold 2018 </vt:lpstr>
      <vt:lpstr>Anlægsinvesteringer – oktober 2018</vt:lpstr>
      <vt:lpstr>5. Fravigelse af tavshedspligt</vt:lpstr>
      <vt:lpstr>6. Kommunikation</vt:lpstr>
      <vt:lpstr>7. Mødeplan 2018 samt 2019</vt:lpstr>
      <vt:lpstr>8. Eventuelt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2018-04-05T10:16:58Z</dcterms:created>
  <dcterms:modified xsi:type="dcterms:W3CDTF">2018-12-10T10:40:18Z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</Properties>
</file>