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8"/>
  </p:notesMasterIdLst>
  <p:sldIdLst>
    <p:sldId id="259" r:id="rId2"/>
    <p:sldId id="479" r:id="rId3"/>
    <p:sldId id="303" r:id="rId4"/>
    <p:sldId id="266" r:id="rId5"/>
    <p:sldId id="267" r:id="rId6"/>
    <p:sldId id="268" r:id="rId7"/>
    <p:sldId id="468" r:id="rId8"/>
    <p:sldId id="473" r:id="rId9"/>
    <p:sldId id="447" r:id="rId10"/>
    <p:sldId id="458" r:id="rId11"/>
    <p:sldId id="294" r:id="rId12"/>
    <p:sldId id="421" r:id="rId13"/>
    <p:sldId id="286" r:id="rId14"/>
    <p:sldId id="287" r:id="rId15"/>
    <p:sldId id="288" r:id="rId16"/>
    <p:sldId id="289" r:id="rId17"/>
  </p:sldIdLst>
  <p:sldSz cx="12192000" cy="6858000"/>
  <p:notesSz cx="6797675" cy="99266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5" userDrawn="1">
          <p15:clr>
            <a:srgbClr val="A4A3A4"/>
          </p15:clr>
        </p15:guide>
        <p15:guide id="2" orient="horz" pos="1141" userDrawn="1">
          <p15:clr>
            <a:srgbClr val="A4A3A4"/>
          </p15:clr>
        </p15:guide>
        <p15:guide id="3" orient="horz" pos="228" userDrawn="1">
          <p15:clr>
            <a:srgbClr val="A4A3A4"/>
          </p15:clr>
        </p15:guide>
        <p15:guide id="4" orient="horz" pos="3517" userDrawn="1">
          <p15:clr>
            <a:srgbClr val="A4A3A4"/>
          </p15:clr>
        </p15:guide>
        <p15:guide id="5" orient="horz" pos="4105" userDrawn="1">
          <p15:clr>
            <a:srgbClr val="A4A3A4"/>
          </p15:clr>
        </p15:guide>
        <p15:guide id="6" pos="3629" userDrawn="1">
          <p15:clr>
            <a:srgbClr val="A4A3A4"/>
          </p15:clr>
        </p15:guide>
        <p15:guide id="7" pos="604" userDrawn="1">
          <p15:clr>
            <a:srgbClr val="A4A3A4"/>
          </p15:clr>
        </p15:guide>
        <p15:guide id="8" pos="7076" userDrawn="1">
          <p15:clr>
            <a:srgbClr val="A4A3A4"/>
          </p15:clr>
        </p15:guide>
        <p15:guide id="9" pos="40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45"/>
  </p:normalViewPr>
  <p:slideViewPr>
    <p:cSldViewPr snapToObjects="1" showGuides="1">
      <p:cViewPr varScale="1">
        <p:scale>
          <a:sx n="85" d="100"/>
          <a:sy n="85" d="100"/>
        </p:scale>
        <p:origin x="1133" y="67"/>
      </p:cViewPr>
      <p:guideLst>
        <p:guide orient="horz" pos="1365"/>
        <p:guide orient="horz" pos="1141"/>
        <p:guide orient="horz" pos="228"/>
        <p:guide orient="horz" pos="3517"/>
        <p:guide orient="horz" pos="4105"/>
        <p:guide pos="3629"/>
        <p:guide pos="604"/>
        <p:guide pos="7076"/>
        <p:guide pos="405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83489-83AA-4793-99DE-3D65AB50861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FF0A680-0277-4251-9D28-CCA7C0741327}">
      <dgm:prSet phldrT="[Tekst]" custT="1"/>
      <dgm:spPr/>
      <dgm:t>
        <a:bodyPr/>
        <a:lstStyle/>
        <a:p>
          <a:r>
            <a:rPr lang="da-DK" sz="1500" b="1" dirty="0" smtClean="0"/>
            <a:t>Beslutnings-punkter</a:t>
          </a:r>
          <a:endParaRPr lang="da-DK" sz="1500" b="1" dirty="0"/>
        </a:p>
      </dgm:t>
    </dgm:pt>
    <dgm:pt modelId="{1EE9E32B-FE7A-463C-9AA9-E690FE4D8CF1}" type="parTrans" cxnId="{438ECF83-8A5F-4CD1-A5B2-3227909CF3AB}">
      <dgm:prSet/>
      <dgm:spPr/>
      <dgm:t>
        <a:bodyPr/>
        <a:lstStyle/>
        <a:p>
          <a:endParaRPr lang="da-DK"/>
        </a:p>
      </dgm:t>
    </dgm:pt>
    <dgm:pt modelId="{0C2C03F8-3AA4-4E41-A2BA-0DA42FA48352}" type="sibTrans" cxnId="{438ECF83-8A5F-4CD1-A5B2-3227909CF3AB}">
      <dgm:prSet/>
      <dgm:spPr/>
      <dgm:t>
        <a:bodyPr/>
        <a:lstStyle/>
        <a:p>
          <a:endParaRPr lang="da-DK"/>
        </a:p>
      </dgm:t>
    </dgm:pt>
    <dgm:pt modelId="{9155BBFB-D4D3-4F07-A4BF-C12DA25B21CE}">
      <dgm:prSet phldrT="[Tekst]" custT="1"/>
      <dgm:spPr/>
      <dgm:t>
        <a:bodyPr/>
        <a:lstStyle/>
        <a:p>
          <a:r>
            <a:rPr lang="da-DK" sz="1600" dirty="0" smtClean="0"/>
            <a:t>1. Godkendelse af dagsorden</a:t>
          </a:r>
          <a:endParaRPr lang="da-DK" sz="1600" dirty="0"/>
        </a:p>
      </dgm:t>
    </dgm:pt>
    <dgm:pt modelId="{5ED30F96-C890-44DB-8D9B-82C18AA8B05A}" type="parTrans" cxnId="{269168E5-FBE2-473F-9B8C-1F727ECB08C2}">
      <dgm:prSet/>
      <dgm:spPr/>
      <dgm:t>
        <a:bodyPr/>
        <a:lstStyle/>
        <a:p>
          <a:endParaRPr lang="da-DK"/>
        </a:p>
      </dgm:t>
    </dgm:pt>
    <dgm:pt modelId="{C2593816-6688-4688-AEA1-2A71D195D27A}" type="sibTrans" cxnId="{269168E5-FBE2-473F-9B8C-1F727ECB08C2}">
      <dgm:prSet/>
      <dgm:spPr/>
      <dgm:t>
        <a:bodyPr/>
        <a:lstStyle/>
        <a:p>
          <a:endParaRPr lang="da-DK"/>
        </a:p>
      </dgm:t>
    </dgm:pt>
    <dgm:pt modelId="{CC9B09BE-779B-4595-9F5E-D0CF7B4FEBB0}">
      <dgm:prSet phldrT="[Tekst]" custT="1"/>
      <dgm:spPr/>
      <dgm:t>
        <a:bodyPr/>
        <a:lstStyle/>
        <a:p>
          <a:r>
            <a:rPr lang="da-DK" sz="1600" dirty="0" smtClean="0"/>
            <a:t>2. Underskrift af protokollater</a:t>
          </a:r>
          <a:endParaRPr lang="da-DK" sz="1600" dirty="0"/>
        </a:p>
      </dgm:t>
    </dgm:pt>
    <dgm:pt modelId="{98A39AB7-DC8A-43DD-993A-90122A14EA34}" type="parTrans" cxnId="{EB69BB20-E3C6-4CE5-9671-64BAABAD87C1}">
      <dgm:prSet/>
      <dgm:spPr/>
      <dgm:t>
        <a:bodyPr/>
        <a:lstStyle/>
        <a:p>
          <a:endParaRPr lang="da-DK"/>
        </a:p>
      </dgm:t>
    </dgm:pt>
    <dgm:pt modelId="{2400F7BE-0FF2-4A3F-B8AC-11555449814F}" type="sibTrans" cxnId="{EB69BB20-E3C6-4CE5-9671-64BAABAD87C1}">
      <dgm:prSet/>
      <dgm:spPr/>
      <dgm:t>
        <a:bodyPr/>
        <a:lstStyle/>
        <a:p>
          <a:endParaRPr lang="da-DK"/>
        </a:p>
      </dgm:t>
    </dgm:pt>
    <dgm:pt modelId="{FBE536A9-489F-4341-9CA0-082F742854E6}">
      <dgm:prSet phldrT="[Tekst]" custT="1"/>
      <dgm:spPr/>
      <dgm:t>
        <a:bodyPr/>
        <a:lstStyle/>
        <a:p>
          <a:r>
            <a:rPr lang="da-DK" sz="1600" dirty="0" smtClean="0"/>
            <a:t>6. </a:t>
          </a:r>
          <a:r>
            <a:rPr lang="da-DK" sz="1600" strike="sngStrike" dirty="0" smtClean="0"/>
            <a:t>Økonomi- og ledelsesrapportering</a:t>
          </a:r>
          <a:endParaRPr lang="da-DK" sz="1600" strike="sngStrike" dirty="0"/>
        </a:p>
      </dgm:t>
    </dgm:pt>
    <dgm:pt modelId="{FBBDD3CE-274A-46DD-B93F-D4E991BDE93E}" type="parTrans" cxnId="{2F078D80-B853-48EC-BB19-059096BA4DD7}">
      <dgm:prSet/>
      <dgm:spPr/>
      <dgm:t>
        <a:bodyPr/>
        <a:lstStyle/>
        <a:p>
          <a:endParaRPr lang="da-DK"/>
        </a:p>
      </dgm:t>
    </dgm:pt>
    <dgm:pt modelId="{07FC53A3-89F6-4E6C-AC6A-3D238AC36681}" type="sibTrans" cxnId="{2F078D80-B853-48EC-BB19-059096BA4DD7}">
      <dgm:prSet/>
      <dgm:spPr/>
      <dgm:t>
        <a:bodyPr/>
        <a:lstStyle/>
        <a:p>
          <a:endParaRPr lang="da-DK"/>
        </a:p>
      </dgm:t>
    </dgm:pt>
    <dgm:pt modelId="{5C13A09C-BBC6-46C6-B350-203CBED5CD7A}">
      <dgm:prSet phldrT="[Tekst]" custT="1"/>
      <dgm:spPr/>
      <dgm:t>
        <a:bodyPr/>
        <a:lstStyle/>
        <a:p>
          <a:r>
            <a:rPr lang="da-DK" sz="1600" dirty="0" smtClean="0"/>
            <a:t>3. Formanden og Direktionen orienterer</a:t>
          </a:r>
          <a:endParaRPr lang="da-DK" sz="1600" dirty="0"/>
        </a:p>
      </dgm:t>
    </dgm:pt>
    <dgm:pt modelId="{8E44ADFE-487C-4376-B0D5-BEA2234B0E67}" type="parTrans" cxnId="{1290C210-8763-4169-ADE3-281C8CCDF89E}">
      <dgm:prSet/>
      <dgm:spPr/>
      <dgm:t>
        <a:bodyPr/>
        <a:lstStyle/>
        <a:p>
          <a:endParaRPr lang="da-DK"/>
        </a:p>
      </dgm:t>
    </dgm:pt>
    <dgm:pt modelId="{46643B95-F97C-4CA5-8CE2-83244551028A}" type="sibTrans" cxnId="{1290C210-8763-4169-ADE3-281C8CCDF89E}">
      <dgm:prSet/>
      <dgm:spPr/>
      <dgm:t>
        <a:bodyPr/>
        <a:lstStyle/>
        <a:p>
          <a:endParaRPr lang="da-DK"/>
        </a:p>
      </dgm:t>
    </dgm:pt>
    <dgm:pt modelId="{82C80907-DDBD-4B9C-9EDA-B438117C87D1}">
      <dgm:prSet phldrT="[Tekst]" custT="1"/>
      <dgm:spPr/>
      <dgm:t>
        <a:bodyPr/>
        <a:lstStyle/>
        <a:p>
          <a:r>
            <a:rPr lang="da-DK" sz="1600" dirty="0" smtClean="0"/>
            <a:t>7. </a:t>
          </a:r>
          <a:r>
            <a:rPr lang="da-DK" sz="1600" strike="sngStrike" dirty="0" smtClean="0"/>
            <a:t>Budget 2020, med takster og anlægsinvesteringsplan </a:t>
          </a:r>
          <a:endParaRPr lang="da-DK" sz="1600" strike="sngStrike" dirty="0"/>
        </a:p>
      </dgm:t>
    </dgm:pt>
    <dgm:pt modelId="{6A15F23A-CEAA-4652-9E41-F839422EAAF8}" type="parTrans" cxnId="{1B919BB7-F9D5-4397-AB9C-DC219D6688E1}">
      <dgm:prSet/>
      <dgm:spPr/>
      <dgm:t>
        <a:bodyPr/>
        <a:lstStyle/>
        <a:p>
          <a:endParaRPr lang="da-DK"/>
        </a:p>
      </dgm:t>
    </dgm:pt>
    <dgm:pt modelId="{E93377CE-302C-4468-B204-6D35155745EC}" type="sibTrans" cxnId="{1B919BB7-F9D5-4397-AB9C-DC219D6688E1}">
      <dgm:prSet/>
      <dgm:spPr/>
      <dgm:t>
        <a:bodyPr/>
        <a:lstStyle/>
        <a:p>
          <a:endParaRPr lang="da-DK"/>
        </a:p>
      </dgm:t>
    </dgm:pt>
    <dgm:pt modelId="{F00C1425-18C0-47E5-98EB-6660EAC7489A}">
      <dgm:prSet phldrT="[Tekst]" custT="1"/>
      <dgm:spPr/>
      <dgm:t>
        <a:bodyPr/>
        <a:lstStyle/>
        <a:p>
          <a:r>
            <a:rPr lang="da-DK" sz="1600" dirty="0" smtClean="0"/>
            <a:t>4. </a:t>
          </a:r>
          <a:r>
            <a:rPr lang="da-DK" sz="1600" strike="sngStrike" dirty="0" smtClean="0"/>
            <a:t>Grøn tilpasning af produkt portefølje i El handel</a:t>
          </a:r>
          <a:endParaRPr lang="da-DK" sz="1600" strike="sngStrike" dirty="0"/>
        </a:p>
      </dgm:t>
    </dgm:pt>
    <dgm:pt modelId="{E5E0D0BD-3D2A-4C7B-AB77-97710B3C157E}" type="parTrans" cxnId="{438C2154-5B32-4DB6-84F0-C29C31F4B6B2}">
      <dgm:prSet/>
      <dgm:spPr/>
      <dgm:t>
        <a:bodyPr/>
        <a:lstStyle/>
        <a:p>
          <a:endParaRPr lang="da-DK"/>
        </a:p>
      </dgm:t>
    </dgm:pt>
    <dgm:pt modelId="{B21F6760-EF10-4887-BC3A-DE5C19240F45}" type="sibTrans" cxnId="{438C2154-5B32-4DB6-84F0-C29C31F4B6B2}">
      <dgm:prSet/>
      <dgm:spPr/>
      <dgm:t>
        <a:bodyPr/>
        <a:lstStyle/>
        <a:p>
          <a:endParaRPr lang="da-DK"/>
        </a:p>
      </dgm:t>
    </dgm:pt>
    <dgm:pt modelId="{B6BB4C66-BB17-44FC-813A-76AAF4773C28}">
      <dgm:prSet phldrT="[Tekst]" custT="1"/>
      <dgm:spPr/>
      <dgm:t>
        <a:bodyPr/>
        <a:lstStyle/>
        <a:p>
          <a:r>
            <a:rPr lang="da-DK" sz="1600" dirty="0" smtClean="0"/>
            <a:t>5. </a:t>
          </a:r>
          <a:r>
            <a:rPr lang="da-DK" sz="1600" strike="sngStrike" dirty="0" smtClean="0"/>
            <a:t>Kreditpolitik for Forsyning Helsingør </a:t>
          </a:r>
          <a:r>
            <a:rPr lang="da-DK" sz="1600" strike="sngStrike" dirty="0" err="1" smtClean="0"/>
            <a:t>Elhandel</a:t>
          </a:r>
          <a:r>
            <a:rPr lang="da-DK" sz="1600" strike="sngStrike" dirty="0" smtClean="0"/>
            <a:t> </a:t>
          </a:r>
          <a:endParaRPr lang="da-DK" sz="1600" strike="sngStrike" dirty="0"/>
        </a:p>
      </dgm:t>
    </dgm:pt>
    <dgm:pt modelId="{7B723B70-2345-46D7-9FA4-32CE6D3BE3D7}" type="parTrans" cxnId="{4E0D5429-82E8-4419-808A-D911F54D866E}">
      <dgm:prSet/>
      <dgm:spPr/>
      <dgm:t>
        <a:bodyPr/>
        <a:lstStyle/>
        <a:p>
          <a:endParaRPr lang="da-DK"/>
        </a:p>
      </dgm:t>
    </dgm:pt>
    <dgm:pt modelId="{69684564-8810-463D-BBFB-7D7012DD2059}" type="sibTrans" cxnId="{4E0D5429-82E8-4419-808A-D911F54D866E}">
      <dgm:prSet/>
      <dgm:spPr/>
      <dgm:t>
        <a:bodyPr/>
        <a:lstStyle/>
        <a:p>
          <a:endParaRPr lang="da-DK"/>
        </a:p>
      </dgm:t>
    </dgm:pt>
    <dgm:pt modelId="{F1C1C263-DF7B-489A-93D7-75A8354D133B}" type="pres">
      <dgm:prSet presAssocID="{0FA83489-83AA-4793-99DE-3D65AB50861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a-DK"/>
        </a:p>
      </dgm:t>
    </dgm:pt>
    <dgm:pt modelId="{3A5E326B-368A-45CE-AC0A-0B094B5CCC8D}" type="pres">
      <dgm:prSet presAssocID="{BFF0A680-0277-4251-9D28-CCA7C0741327}" presName="thickLine" presStyleLbl="alignNode1" presStyleIdx="0" presStyleCnt="1"/>
      <dgm:spPr/>
    </dgm:pt>
    <dgm:pt modelId="{A739235E-5C2A-4D34-9229-95E490A02B21}" type="pres">
      <dgm:prSet presAssocID="{BFF0A680-0277-4251-9D28-CCA7C0741327}" presName="horz1" presStyleCnt="0"/>
      <dgm:spPr/>
    </dgm:pt>
    <dgm:pt modelId="{5CEBC8DE-1152-4028-BB05-95C3BCBFEA8E}" type="pres">
      <dgm:prSet presAssocID="{BFF0A680-0277-4251-9D28-CCA7C0741327}" presName="tx1" presStyleLbl="revTx" presStyleIdx="0" presStyleCnt="8" custScaleX="134898"/>
      <dgm:spPr/>
      <dgm:t>
        <a:bodyPr/>
        <a:lstStyle/>
        <a:p>
          <a:endParaRPr lang="da-DK"/>
        </a:p>
      </dgm:t>
    </dgm:pt>
    <dgm:pt modelId="{A6BBAC32-D34D-41CC-B621-B81E193FB30F}" type="pres">
      <dgm:prSet presAssocID="{BFF0A680-0277-4251-9D28-CCA7C0741327}" presName="vert1" presStyleCnt="0"/>
      <dgm:spPr/>
    </dgm:pt>
    <dgm:pt modelId="{ED131202-7273-409C-B493-CAEC0E1C64ED}" type="pres">
      <dgm:prSet presAssocID="{9155BBFB-D4D3-4F07-A4BF-C12DA25B21CE}" presName="vertSpace2a" presStyleCnt="0"/>
      <dgm:spPr/>
    </dgm:pt>
    <dgm:pt modelId="{97E91188-CE68-431F-8EDA-1539373712B6}" type="pres">
      <dgm:prSet presAssocID="{9155BBFB-D4D3-4F07-A4BF-C12DA25B21CE}" presName="horz2" presStyleCnt="0"/>
      <dgm:spPr/>
    </dgm:pt>
    <dgm:pt modelId="{9F7FFEA5-6902-4A7A-A07C-A8FAF0A5EA3E}" type="pres">
      <dgm:prSet presAssocID="{9155BBFB-D4D3-4F07-A4BF-C12DA25B21CE}" presName="horzSpace2" presStyleCnt="0"/>
      <dgm:spPr/>
    </dgm:pt>
    <dgm:pt modelId="{B4D3465A-4437-4356-A4A0-A35796071859}" type="pres">
      <dgm:prSet presAssocID="{9155BBFB-D4D3-4F07-A4BF-C12DA25B21CE}" presName="tx2" presStyleLbl="revTx" presStyleIdx="1" presStyleCnt="8"/>
      <dgm:spPr/>
      <dgm:t>
        <a:bodyPr/>
        <a:lstStyle/>
        <a:p>
          <a:endParaRPr lang="da-DK"/>
        </a:p>
      </dgm:t>
    </dgm:pt>
    <dgm:pt modelId="{2813C42B-D49A-4ED2-9A85-1C781AA0EE89}" type="pres">
      <dgm:prSet presAssocID="{9155BBFB-D4D3-4F07-A4BF-C12DA25B21CE}" presName="vert2" presStyleCnt="0"/>
      <dgm:spPr/>
    </dgm:pt>
    <dgm:pt modelId="{27575DC7-8C70-401F-B94C-23B92C7F6962}" type="pres">
      <dgm:prSet presAssocID="{9155BBFB-D4D3-4F07-A4BF-C12DA25B21CE}" presName="thinLine2b" presStyleLbl="callout" presStyleIdx="0" presStyleCnt="7"/>
      <dgm:spPr/>
    </dgm:pt>
    <dgm:pt modelId="{4B831A8B-55AE-454A-976C-D90FE9A7BE3F}" type="pres">
      <dgm:prSet presAssocID="{9155BBFB-D4D3-4F07-A4BF-C12DA25B21CE}" presName="vertSpace2b" presStyleCnt="0"/>
      <dgm:spPr/>
    </dgm:pt>
    <dgm:pt modelId="{2FA5E622-5748-4A64-A651-3EBFA8865B82}" type="pres">
      <dgm:prSet presAssocID="{CC9B09BE-779B-4595-9F5E-D0CF7B4FEBB0}" presName="horz2" presStyleCnt="0"/>
      <dgm:spPr/>
    </dgm:pt>
    <dgm:pt modelId="{BABCA473-88D8-411A-9A6C-BAD86920EFA1}" type="pres">
      <dgm:prSet presAssocID="{CC9B09BE-779B-4595-9F5E-D0CF7B4FEBB0}" presName="horzSpace2" presStyleCnt="0"/>
      <dgm:spPr/>
    </dgm:pt>
    <dgm:pt modelId="{12F8273C-DE87-477E-BAE8-A34A8DA41083}" type="pres">
      <dgm:prSet presAssocID="{CC9B09BE-779B-4595-9F5E-D0CF7B4FEBB0}" presName="tx2" presStyleLbl="revTx" presStyleIdx="2" presStyleCnt="8"/>
      <dgm:spPr/>
      <dgm:t>
        <a:bodyPr/>
        <a:lstStyle/>
        <a:p>
          <a:endParaRPr lang="da-DK"/>
        </a:p>
      </dgm:t>
    </dgm:pt>
    <dgm:pt modelId="{E695412A-E125-4A72-8DF6-183E0EA5D234}" type="pres">
      <dgm:prSet presAssocID="{CC9B09BE-779B-4595-9F5E-D0CF7B4FEBB0}" presName="vert2" presStyleCnt="0"/>
      <dgm:spPr/>
    </dgm:pt>
    <dgm:pt modelId="{60F216FD-13B3-428B-AC0A-56C46D937197}" type="pres">
      <dgm:prSet presAssocID="{CC9B09BE-779B-4595-9F5E-D0CF7B4FEBB0}" presName="thinLine2b" presStyleLbl="callout" presStyleIdx="1" presStyleCnt="7"/>
      <dgm:spPr/>
    </dgm:pt>
    <dgm:pt modelId="{CE8A0760-33CF-4EF1-840B-27A135171577}" type="pres">
      <dgm:prSet presAssocID="{CC9B09BE-779B-4595-9F5E-D0CF7B4FEBB0}" presName="vertSpace2b" presStyleCnt="0"/>
      <dgm:spPr/>
    </dgm:pt>
    <dgm:pt modelId="{89CC3D1C-E763-4400-9C81-165774636060}" type="pres">
      <dgm:prSet presAssocID="{5C13A09C-BBC6-46C6-B350-203CBED5CD7A}" presName="horz2" presStyleCnt="0"/>
      <dgm:spPr/>
    </dgm:pt>
    <dgm:pt modelId="{67D117E9-26FA-4559-B208-87BB13432DF7}" type="pres">
      <dgm:prSet presAssocID="{5C13A09C-BBC6-46C6-B350-203CBED5CD7A}" presName="horzSpace2" presStyleCnt="0"/>
      <dgm:spPr/>
    </dgm:pt>
    <dgm:pt modelId="{6C7CC195-C40F-4B88-8D6A-8F1019132465}" type="pres">
      <dgm:prSet presAssocID="{5C13A09C-BBC6-46C6-B350-203CBED5CD7A}" presName="tx2" presStyleLbl="revTx" presStyleIdx="3" presStyleCnt="8"/>
      <dgm:spPr/>
      <dgm:t>
        <a:bodyPr/>
        <a:lstStyle/>
        <a:p>
          <a:endParaRPr lang="da-DK"/>
        </a:p>
      </dgm:t>
    </dgm:pt>
    <dgm:pt modelId="{B869F2EF-C8EA-43E3-B612-A85D7D482385}" type="pres">
      <dgm:prSet presAssocID="{5C13A09C-BBC6-46C6-B350-203CBED5CD7A}" presName="vert2" presStyleCnt="0"/>
      <dgm:spPr/>
    </dgm:pt>
    <dgm:pt modelId="{F6013A23-3B9D-4FB9-8F6F-9D2D6E4A7373}" type="pres">
      <dgm:prSet presAssocID="{5C13A09C-BBC6-46C6-B350-203CBED5CD7A}" presName="thinLine2b" presStyleLbl="callout" presStyleIdx="2" presStyleCnt="7"/>
      <dgm:spPr/>
    </dgm:pt>
    <dgm:pt modelId="{5EF87332-34A5-43D2-9B8D-1E0C3FDC4B99}" type="pres">
      <dgm:prSet presAssocID="{5C13A09C-BBC6-46C6-B350-203CBED5CD7A}" presName="vertSpace2b" presStyleCnt="0"/>
      <dgm:spPr/>
    </dgm:pt>
    <dgm:pt modelId="{092A68B0-D349-48A6-9D3E-2391A37B248B}" type="pres">
      <dgm:prSet presAssocID="{F00C1425-18C0-47E5-98EB-6660EAC7489A}" presName="horz2" presStyleCnt="0"/>
      <dgm:spPr/>
    </dgm:pt>
    <dgm:pt modelId="{527D45C4-22F1-4EF6-B9A6-53B980CF10FE}" type="pres">
      <dgm:prSet presAssocID="{F00C1425-18C0-47E5-98EB-6660EAC7489A}" presName="horzSpace2" presStyleCnt="0"/>
      <dgm:spPr/>
    </dgm:pt>
    <dgm:pt modelId="{329CDFD8-F9FF-4B31-9805-83FD3D492BAB}" type="pres">
      <dgm:prSet presAssocID="{F00C1425-18C0-47E5-98EB-6660EAC7489A}" presName="tx2" presStyleLbl="revTx" presStyleIdx="4" presStyleCnt="8"/>
      <dgm:spPr/>
      <dgm:t>
        <a:bodyPr/>
        <a:lstStyle/>
        <a:p>
          <a:endParaRPr lang="da-DK"/>
        </a:p>
      </dgm:t>
    </dgm:pt>
    <dgm:pt modelId="{F82F8389-C8A2-4DA4-9C89-1DCFDE12106C}" type="pres">
      <dgm:prSet presAssocID="{F00C1425-18C0-47E5-98EB-6660EAC7489A}" presName="vert2" presStyleCnt="0"/>
      <dgm:spPr/>
    </dgm:pt>
    <dgm:pt modelId="{3AF3C16E-399E-4392-ACE3-76771571E6CB}" type="pres">
      <dgm:prSet presAssocID="{F00C1425-18C0-47E5-98EB-6660EAC7489A}" presName="thinLine2b" presStyleLbl="callout" presStyleIdx="3" presStyleCnt="7"/>
      <dgm:spPr/>
    </dgm:pt>
    <dgm:pt modelId="{B53AC862-9FE7-4638-85F2-9D14DA4155D0}" type="pres">
      <dgm:prSet presAssocID="{F00C1425-18C0-47E5-98EB-6660EAC7489A}" presName="vertSpace2b" presStyleCnt="0"/>
      <dgm:spPr/>
    </dgm:pt>
    <dgm:pt modelId="{CBC96F51-FFF7-4CA3-9E05-F886251ED5C5}" type="pres">
      <dgm:prSet presAssocID="{B6BB4C66-BB17-44FC-813A-76AAF4773C28}" presName="horz2" presStyleCnt="0"/>
      <dgm:spPr/>
    </dgm:pt>
    <dgm:pt modelId="{E96D2E29-0686-4DA8-B349-E3D200184358}" type="pres">
      <dgm:prSet presAssocID="{B6BB4C66-BB17-44FC-813A-76AAF4773C28}" presName="horzSpace2" presStyleCnt="0"/>
      <dgm:spPr/>
    </dgm:pt>
    <dgm:pt modelId="{654ED32D-80C8-41D6-96FF-0ED200DAA505}" type="pres">
      <dgm:prSet presAssocID="{B6BB4C66-BB17-44FC-813A-76AAF4773C28}" presName="tx2" presStyleLbl="revTx" presStyleIdx="5" presStyleCnt="8"/>
      <dgm:spPr/>
      <dgm:t>
        <a:bodyPr/>
        <a:lstStyle/>
        <a:p>
          <a:endParaRPr lang="da-DK"/>
        </a:p>
      </dgm:t>
    </dgm:pt>
    <dgm:pt modelId="{B8637B07-E095-4B08-A4C9-1A6E527FF0CF}" type="pres">
      <dgm:prSet presAssocID="{B6BB4C66-BB17-44FC-813A-76AAF4773C28}" presName="vert2" presStyleCnt="0"/>
      <dgm:spPr/>
    </dgm:pt>
    <dgm:pt modelId="{AC7C80CE-9958-4264-9A10-03FD99D2EE37}" type="pres">
      <dgm:prSet presAssocID="{B6BB4C66-BB17-44FC-813A-76AAF4773C28}" presName="thinLine2b" presStyleLbl="callout" presStyleIdx="4" presStyleCnt="7"/>
      <dgm:spPr/>
    </dgm:pt>
    <dgm:pt modelId="{336AE917-54B2-4664-8D1B-3A7DCF5EBA1E}" type="pres">
      <dgm:prSet presAssocID="{B6BB4C66-BB17-44FC-813A-76AAF4773C28}" presName="vertSpace2b" presStyleCnt="0"/>
      <dgm:spPr/>
    </dgm:pt>
    <dgm:pt modelId="{29D7BA86-BA5C-4A7B-8489-D7871E72C45F}" type="pres">
      <dgm:prSet presAssocID="{FBE536A9-489F-4341-9CA0-082F742854E6}" presName="horz2" presStyleCnt="0"/>
      <dgm:spPr/>
    </dgm:pt>
    <dgm:pt modelId="{29A866E2-CA6F-4FF5-9CBB-A95EFF8837AC}" type="pres">
      <dgm:prSet presAssocID="{FBE536A9-489F-4341-9CA0-082F742854E6}" presName="horzSpace2" presStyleCnt="0"/>
      <dgm:spPr/>
    </dgm:pt>
    <dgm:pt modelId="{9B80233E-710E-4B87-B626-6D4C3D0FF123}" type="pres">
      <dgm:prSet presAssocID="{FBE536A9-489F-4341-9CA0-082F742854E6}" presName="tx2" presStyleLbl="revTx" presStyleIdx="6" presStyleCnt="8"/>
      <dgm:spPr/>
      <dgm:t>
        <a:bodyPr/>
        <a:lstStyle/>
        <a:p>
          <a:endParaRPr lang="da-DK"/>
        </a:p>
      </dgm:t>
    </dgm:pt>
    <dgm:pt modelId="{0D829E56-1716-4F51-B036-55B4034FB995}" type="pres">
      <dgm:prSet presAssocID="{FBE536A9-489F-4341-9CA0-082F742854E6}" presName="vert2" presStyleCnt="0"/>
      <dgm:spPr/>
    </dgm:pt>
    <dgm:pt modelId="{644FA5E2-7AEC-4359-827B-161E37C865C0}" type="pres">
      <dgm:prSet presAssocID="{FBE536A9-489F-4341-9CA0-082F742854E6}" presName="thinLine2b" presStyleLbl="callout" presStyleIdx="5" presStyleCnt="7"/>
      <dgm:spPr/>
    </dgm:pt>
    <dgm:pt modelId="{4AEB1BE4-4D30-47CA-96A6-AC6426A5DFE4}" type="pres">
      <dgm:prSet presAssocID="{FBE536A9-489F-4341-9CA0-082F742854E6}" presName="vertSpace2b" presStyleCnt="0"/>
      <dgm:spPr/>
    </dgm:pt>
    <dgm:pt modelId="{DDA2FD67-3BF9-4539-A261-72CDE9B4E5FE}" type="pres">
      <dgm:prSet presAssocID="{82C80907-DDBD-4B9C-9EDA-B438117C87D1}" presName="horz2" presStyleCnt="0"/>
      <dgm:spPr/>
    </dgm:pt>
    <dgm:pt modelId="{48A82815-87DA-4470-BBCA-D55040CFE820}" type="pres">
      <dgm:prSet presAssocID="{82C80907-DDBD-4B9C-9EDA-B438117C87D1}" presName="horzSpace2" presStyleCnt="0"/>
      <dgm:spPr/>
    </dgm:pt>
    <dgm:pt modelId="{BF420563-ED39-4F4B-8770-0E873380F5AD}" type="pres">
      <dgm:prSet presAssocID="{82C80907-DDBD-4B9C-9EDA-B438117C87D1}" presName="tx2" presStyleLbl="revTx" presStyleIdx="7" presStyleCnt="8"/>
      <dgm:spPr/>
      <dgm:t>
        <a:bodyPr/>
        <a:lstStyle/>
        <a:p>
          <a:endParaRPr lang="da-DK"/>
        </a:p>
      </dgm:t>
    </dgm:pt>
    <dgm:pt modelId="{D2A3FA2B-94FB-4438-AC6B-C3B94B3080DC}" type="pres">
      <dgm:prSet presAssocID="{82C80907-DDBD-4B9C-9EDA-B438117C87D1}" presName="vert2" presStyleCnt="0"/>
      <dgm:spPr/>
    </dgm:pt>
    <dgm:pt modelId="{A0822EE6-0756-4FE8-9F2C-288F07049EAA}" type="pres">
      <dgm:prSet presAssocID="{82C80907-DDBD-4B9C-9EDA-B438117C87D1}" presName="thinLine2b" presStyleLbl="callout" presStyleIdx="6" presStyleCnt="7"/>
      <dgm:spPr/>
    </dgm:pt>
    <dgm:pt modelId="{5E42E591-EBA5-4058-BE35-4275DE4ADDD5}" type="pres">
      <dgm:prSet presAssocID="{82C80907-DDBD-4B9C-9EDA-B438117C87D1}" presName="vertSpace2b" presStyleCnt="0"/>
      <dgm:spPr/>
    </dgm:pt>
  </dgm:ptLst>
  <dgm:cxnLst>
    <dgm:cxn modelId="{3426FE19-398B-4E6C-8CF5-A4127DC14716}" type="presOf" srcId="{0FA83489-83AA-4793-99DE-3D65AB50861C}" destId="{F1C1C263-DF7B-489A-93D7-75A8354D133B}" srcOrd="0" destOrd="0" presId="urn:microsoft.com/office/officeart/2008/layout/LinedList"/>
    <dgm:cxn modelId="{269168E5-FBE2-473F-9B8C-1F727ECB08C2}" srcId="{BFF0A680-0277-4251-9D28-CCA7C0741327}" destId="{9155BBFB-D4D3-4F07-A4BF-C12DA25B21CE}" srcOrd="0" destOrd="0" parTransId="{5ED30F96-C890-44DB-8D9B-82C18AA8B05A}" sibTransId="{C2593816-6688-4688-AEA1-2A71D195D27A}"/>
    <dgm:cxn modelId="{8DCC8CEE-07DE-45B2-A489-1C63D4259374}" type="presOf" srcId="{5C13A09C-BBC6-46C6-B350-203CBED5CD7A}" destId="{6C7CC195-C40F-4B88-8D6A-8F1019132465}" srcOrd="0" destOrd="0" presId="urn:microsoft.com/office/officeart/2008/layout/LinedList"/>
    <dgm:cxn modelId="{9237FC31-523D-49AE-BDCF-EF2E30D77579}" type="presOf" srcId="{CC9B09BE-779B-4595-9F5E-D0CF7B4FEBB0}" destId="{12F8273C-DE87-477E-BAE8-A34A8DA41083}" srcOrd="0" destOrd="0" presId="urn:microsoft.com/office/officeart/2008/layout/LinedList"/>
    <dgm:cxn modelId="{4E0D5429-82E8-4419-808A-D911F54D866E}" srcId="{BFF0A680-0277-4251-9D28-CCA7C0741327}" destId="{B6BB4C66-BB17-44FC-813A-76AAF4773C28}" srcOrd="4" destOrd="0" parTransId="{7B723B70-2345-46D7-9FA4-32CE6D3BE3D7}" sibTransId="{69684564-8810-463D-BBFB-7D7012DD2059}"/>
    <dgm:cxn modelId="{438C2154-5B32-4DB6-84F0-C29C31F4B6B2}" srcId="{BFF0A680-0277-4251-9D28-CCA7C0741327}" destId="{F00C1425-18C0-47E5-98EB-6660EAC7489A}" srcOrd="3" destOrd="0" parTransId="{E5E0D0BD-3D2A-4C7B-AB77-97710B3C157E}" sibTransId="{B21F6760-EF10-4887-BC3A-DE5C19240F45}"/>
    <dgm:cxn modelId="{2F078D80-B853-48EC-BB19-059096BA4DD7}" srcId="{BFF0A680-0277-4251-9D28-CCA7C0741327}" destId="{FBE536A9-489F-4341-9CA0-082F742854E6}" srcOrd="5" destOrd="0" parTransId="{FBBDD3CE-274A-46DD-B93F-D4E991BDE93E}" sibTransId="{07FC53A3-89F6-4E6C-AC6A-3D238AC36681}"/>
    <dgm:cxn modelId="{1290C210-8763-4169-ADE3-281C8CCDF89E}" srcId="{BFF0A680-0277-4251-9D28-CCA7C0741327}" destId="{5C13A09C-BBC6-46C6-B350-203CBED5CD7A}" srcOrd="2" destOrd="0" parTransId="{8E44ADFE-487C-4376-B0D5-BEA2234B0E67}" sibTransId="{46643B95-F97C-4CA5-8CE2-83244551028A}"/>
    <dgm:cxn modelId="{C75EFD6A-115D-4A99-A7FC-3C7C1E471773}" type="presOf" srcId="{B6BB4C66-BB17-44FC-813A-76AAF4773C28}" destId="{654ED32D-80C8-41D6-96FF-0ED200DAA505}" srcOrd="0" destOrd="0" presId="urn:microsoft.com/office/officeart/2008/layout/LinedList"/>
    <dgm:cxn modelId="{90004B35-CA07-49C0-A33B-9394315E63C7}" type="presOf" srcId="{9155BBFB-D4D3-4F07-A4BF-C12DA25B21CE}" destId="{B4D3465A-4437-4356-A4A0-A35796071859}" srcOrd="0" destOrd="0" presId="urn:microsoft.com/office/officeart/2008/layout/LinedList"/>
    <dgm:cxn modelId="{2DC60DD1-C2B9-4FF1-8435-EC477F614CD7}" type="presOf" srcId="{FBE536A9-489F-4341-9CA0-082F742854E6}" destId="{9B80233E-710E-4B87-B626-6D4C3D0FF123}" srcOrd="0" destOrd="0" presId="urn:microsoft.com/office/officeart/2008/layout/LinedList"/>
    <dgm:cxn modelId="{EB69BB20-E3C6-4CE5-9671-64BAABAD87C1}" srcId="{BFF0A680-0277-4251-9D28-CCA7C0741327}" destId="{CC9B09BE-779B-4595-9F5E-D0CF7B4FEBB0}" srcOrd="1" destOrd="0" parTransId="{98A39AB7-DC8A-43DD-993A-90122A14EA34}" sibTransId="{2400F7BE-0FF2-4A3F-B8AC-11555449814F}"/>
    <dgm:cxn modelId="{3215BA13-6250-44F0-8B51-5D2361359832}" type="presOf" srcId="{82C80907-DDBD-4B9C-9EDA-B438117C87D1}" destId="{BF420563-ED39-4F4B-8770-0E873380F5AD}" srcOrd="0" destOrd="0" presId="urn:microsoft.com/office/officeart/2008/layout/LinedList"/>
    <dgm:cxn modelId="{29DA4248-B559-44CA-A0D8-79AEFB9C90F9}" type="presOf" srcId="{F00C1425-18C0-47E5-98EB-6660EAC7489A}" destId="{329CDFD8-F9FF-4B31-9805-83FD3D492BAB}" srcOrd="0" destOrd="0" presId="urn:microsoft.com/office/officeart/2008/layout/LinedList"/>
    <dgm:cxn modelId="{438ECF83-8A5F-4CD1-A5B2-3227909CF3AB}" srcId="{0FA83489-83AA-4793-99DE-3D65AB50861C}" destId="{BFF0A680-0277-4251-9D28-CCA7C0741327}" srcOrd="0" destOrd="0" parTransId="{1EE9E32B-FE7A-463C-9AA9-E690FE4D8CF1}" sibTransId="{0C2C03F8-3AA4-4E41-A2BA-0DA42FA48352}"/>
    <dgm:cxn modelId="{1B919BB7-F9D5-4397-AB9C-DC219D6688E1}" srcId="{BFF0A680-0277-4251-9D28-CCA7C0741327}" destId="{82C80907-DDBD-4B9C-9EDA-B438117C87D1}" srcOrd="6" destOrd="0" parTransId="{6A15F23A-CEAA-4652-9E41-F839422EAAF8}" sibTransId="{E93377CE-302C-4468-B204-6D35155745EC}"/>
    <dgm:cxn modelId="{F8CC0204-BBFA-4C21-86B6-673A668C13F2}" type="presOf" srcId="{BFF0A680-0277-4251-9D28-CCA7C0741327}" destId="{5CEBC8DE-1152-4028-BB05-95C3BCBFEA8E}" srcOrd="0" destOrd="0" presId="urn:microsoft.com/office/officeart/2008/layout/LinedList"/>
    <dgm:cxn modelId="{B5B2B7C9-F276-41C6-A820-133214F19EFD}" type="presParOf" srcId="{F1C1C263-DF7B-489A-93D7-75A8354D133B}" destId="{3A5E326B-368A-45CE-AC0A-0B094B5CCC8D}" srcOrd="0" destOrd="0" presId="urn:microsoft.com/office/officeart/2008/layout/LinedList"/>
    <dgm:cxn modelId="{6D7754C5-D2A0-413F-A001-DF91EC8D40BF}" type="presParOf" srcId="{F1C1C263-DF7B-489A-93D7-75A8354D133B}" destId="{A739235E-5C2A-4D34-9229-95E490A02B21}" srcOrd="1" destOrd="0" presId="urn:microsoft.com/office/officeart/2008/layout/LinedList"/>
    <dgm:cxn modelId="{371BA550-4662-47A9-91A1-73302E21C97E}" type="presParOf" srcId="{A739235E-5C2A-4D34-9229-95E490A02B21}" destId="{5CEBC8DE-1152-4028-BB05-95C3BCBFEA8E}" srcOrd="0" destOrd="0" presId="urn:microsoft.com/office/officeart/2008/layout/LinedList"/>
    <dgm:cxn modelId="{67511AE2-77BA-4D3D-8DAC-B25A93F4A550}" type="presParOf" srcId="{A739235E-5C2A-4D34-9229-95E490A02B21}" destId="{A6BBAC32-D34D-41CC-B621-B81E193FB30F}" srcOrd="1" destOrd="0" presId="urn:microsoft.com/office/officeart/2008/layout/LinedList"/>
    <dgm:cxn modelId="{C5350A61-D150-4DA4-A28C-242485C70E09}" type="presParOf" srcId="{A6BBAC32-D34D-41CC-B621-B81E193FB30F}" destId="{ED131202-7273-409C-B493-CAEC0E1C64ED}" srcOrd="0" destOrd="0" presId="urn:microsoft.com/office/officeart/2008/layout/LinedList"/>
    <dgm:cxn modelId="{AC0BC18D-4787-48FF-8DEE-032CC281EF8F}" type="presParOf" srcId="{A6BBAC32-D34D-41CC-B621-B81E193FB30F}" destId="{97E91188-CE68-431F-8EDA-1539373712B6}" srcOrd="1" destOrd="0" presId="urn:microsoft.com/office/officeart/2008/layout/LinedList"/>
    <dgm:cxn modelId="{86339ED9-5FA7-460D-B08D-1D34EC92ABEE}" type="presParOf" srcId="{97E91188-CE68-431F-8EDA-1539373712B6}" destId="{9F7FFEA5-6902-4A7A-A07C-A8FAF0A5EA3E}" srcOrd="0" destOrd="0" presId="urn:microsoft.com/office/officeart/2008/layout/LinedList"/>
    <dgm:cxn modelId="{23B0E97C-5486-4C77-9676-DA790574F0FA}" type="presParOf" srcId="{97E91188-CE68-431F-8EDA-1539373712B6}" destId="{B4D3465A-4437-4356-A4A0-A35796071859}" srcOrd="1" destOrd="0" presId="urn:microsoft.com/office/officeart/2008/layout/LinedList"/>
    <dgm:cxn modelId="{347774B6-42A6-42DC-AC74-A68F16C36B84}" type="presParOf" srcId="{97E91188-CE68-431F-8EDA-1539373712B6}" destId="{2813C42B-D49A-4ED2-9A85-1C781AA0EE89}" srcOrd="2" destOrd="0" presId="urn:microsoft.com/office/officeart/2008/layout/LinedList"/>
    <dgm:cxn modelId="{47672B99-E9FA-46AE-B7D7-E8907289A6FB}" type="presParOf" srcId="{A6BBAC32-D34D-41CC-B621-B81E193FB30F}" destId="{27575DC7-8C70-401F-B94C-23B92C7F6962}" srcOrd="2" destOrd="0" presId="urn:microsoft.com/office/officeart/2008/layout/LinedList"/>
    <dgm:cxn modelId="{8FBA11BB-0045-46A8-9F64-0D409558AD92}" type="presParOf" srcId="{A6BBAC32-D34D-41CC-B621-B81E193FB30F}" destId="{4B831A8B-55AE-454A-976C-D90FE9A7BE3F}" srcOrd="3" destOrd="0" presId="urn:microsoft.com/office/officeart/2008/layout/LinedList"/>
    <dgm:cxn modelId="{A9EA5F1E-65B0-40A1-B9E4-54C591080FAC}" type="presParOf" srcId="{A6BBAC32-D34D-41CC-B621-B81E193FB30F}" destId="{2FA5E622-5748-4A64-A651-3EBFA8865B82}" srcOrd="4" destOrd="0" presId="urn:microsoft.com/office/officeart/2008/layout/LinedList"/>
    <dgm:cxn modelId="{9EE18F3C-13E5-4F2D-B23F-367E107B8FC9}" type="presParOf" srcId="{2FA5E622-5748-4A64-A651-3EBFA8865B82}" destId="{BABCA473-88D8-411A-9A6C-BAD86920EFA1}" srcOrd="0" destOrd="0" presId="urn:microsoft.com/office/officeart/2008/layout/LinedList"/>
    <dgm:cxn modelId="{D8DE96BD-A67F-4996-BBC9-6F7EF1EC3808}" type="presParOf" srcId="{2FA5E622-5748-4A64-A651-3EBFA8865B82}" destId="{12F8273C-DE87-477E-BAE8-A34A8DA41083}" srcOrd="1" destOrd="0" presId="urn:microsoft.com/office/officeart/2008/layout/LinedList"/>
    <dgm:cxn modelId="{678E0A76-A861-4E51-87E9-C8FD29F13C84}" type="presParOf" srcId="{2FA5E622-5748-4A64-A651-3EBFA8865B82}" destId="{E695412A-E125-4A72-8DF6-183E0EA5D234}" srcOrd="2" destOrd="0" presId="urn:microsoft.com/office/officeart/2008/layout/LinedList"/>
    <dgm:cxn modelId="{E08B0F7B-5F45-4BE6-AA23-AFF03F4DC464}" type="presParOf" srcId="{A6BBAC32-D34D-41CC-B621-B81E193FB30F}" destId="{60F216FD-13B3-428B-AC0A-56C46D937197}" srcOrd="5" destOrd="0" presId="urn:microsoft.com/office/officeart/2008/layout/LinedList"/>
    <dgm:cxn modelId="{7622B813-FD2B-4451-BB6B-9DB12F75132B}" type="presParOf" srcId="{A6BBAC32-D34D-41CC-B621-B81E193FB30F}" destId="{CE8A0760-33CF-4EF1-840B-27A135171577}" srcOrd="6" destOrd="0" presId="urn:microsoft.com/office/officeart/2008/layout/LinedList"/>
    <dgm:cxn modelId="{13806154-A771-40E4-9E25-E162758D150C}" type="presParOf" srcId="{A6BBAC32-D34D-41CC-B621-B81E193FB30F}" destId="{89CC3D1C-E763-4400-9C81-165774636060}" srcOrd="7" destOrd="0" presId="urn:microsoft.com/office/officeart/2008/layout/LinedList"/>
    <dgm:cxn modelId="{70D78321-2D6A-4E71-B4B6-55353271F97C}" type="presParOf" srcId="{89CC3D1C-E763-4400-9C81-165774636060}" destId="{67D117E9-26FA-4559-B208-87BB13432DF7}" srcOrd="0" destOrd="0" presId="urn:microsoft.com/office/officeart/2008/layout/LinedList"/>
    <dgm:cxn modelId="{38DED935-0A44-431E-900D-A19868EB4E55}" type="presParOf" srcId="{89CC3D1C-E763-4400-9C81-165774636060}" destId="{6C7CC195-C40F-4B88-8D6A-8F1019132465}" srcOrd="1" destOrd="0" presId="urn:microsoft.com/office/officeart/2008/layout/LinedList"/>
    <dgm:cxn modelId="{9CDEA88B-6454-4091-884A-EFB4ED65D43D}" type="presParOf" srcId="{89CC3D1C-E763-4400-9C81-165774636060}" destId="{B869F2EF-C8EA-43E3-B612-A85D7D482385}" srcOrd="2" destOrd="0" presId="urn:microsoft.com/office/officeart/2008/layout/LinedList"/>
    <dgm:cxn modelId="{155BFCD6-2886-43DD-9B81-B5A36D6A4726}" type="presParOf" srcId="{A6BBAC32-D34D-41CC-B621-B81E193FB30F}" destId="{F6013A23-3B9D-4FB9-8F6F-9D2D6E4A7373}" srcOrd="8" destOrd="0" presId="urn:microsoft.com/office/officeart/2008/layout/LinedList"/>
    <dgm:cxn modelId="{2CEAC577-DD3D-4E69-B11F-24DC7B5C7C9B}" type="presParOf" srcId="{A6BBAC32-D34D-41CC-B621-B81E193FB30F}" destId="{5EF87332-34A5-43D2-9B8D-1E0C3FDC4B99}" srcOrd="9" destOrd="0" presId="urn:microsoft.com/office/officeart/2008/layout/LinedList"/>
    <dgm:cxn modelId="{FC07823D-DD95-4271-A375-B8A0AAE99B0D}" type="presParOf" srcId="{A6BBAC32-D34D-41CC-B621-B81E193FB30F}" destId="{092A68B0-D349-48A6-9D3E-2391A37B248B}" srcOrd="10" destOrd="0" presId="urn:microsoft.com/office/officeart/2008/layout/LinedList"/>
    <dgm:cxn modelId="{D539E17E-5970-4C36-AE3F-4596CE3D3F50}" type="presParOf" srcId="{092A68B0-D349-48A6-9D3E-2391A37B248B}" destId="{527D45C4-22F1-4EF6-B9A6-53B980CF10FE}" srcOrd="0" destOrd="0" presId="urn:microsoft.com/office/officeart/2008/layout/LinedList"/>
    <dgm:cxn modelId="{073D5F11-AB1D-415D-929C-16AC6FC6DC6E}" type="presParOf" srcId="{092A68B0-D349-48A6-9D3E-2391A37B248B}" destId="{329CDFD8-F9FF-4B31-9805-83FD3D492BAB}" srcOrd="1" destOrd="0" presId="urn:microsoft.com/office/officeart/2008/layout/LinedList"/>
    <dgm:cxn modelId="{1A17605C-8167-49DE-AA8E-F21B4419CDF3}" type="presParOf" srcId="{092A68B0-D349-48A6-9D3E-2391A37B248B}" destId="{F82F8389-C8A2-4DA4-9C89-1DCFDE12106C}" srcOrd="2" destOrd="0" presId="urn:microsoft.com/office/officeart/2008/layout/LinedList"/>
    <dgm:cxn modelId="{E29C9E8B-CDDD-4372-83A9-5F3981658DD9}" type="presParOf" srcId="{A6BBAC32-D34D-41CC-B621-B81E193FB30F}" destId="{3AF3C16E-399E-4392-ACE3-76771571E6CB}" srcOrd="11" destOrd="0" presId="urn:microsoft.com/office/officeart/2008/layout/LinedList"/>
    <dgm:cxn modelId="{2114061C-A8AA-4EB9-8BCE-F771995FA985}" type="presParOf" srcId="{A6BBAC32-D34D-41CC-B621-B81E193FB30F}" destId="{B53AC862-9FE7-4638-85F2-9D14DA4155D0}" srcOrd="12" destOrd="0" presId="urn:microsoft.com/office/officeart/2008/layout/LinedList"/>
    <dgm:cxn modelId="{130D4CEC-3D3E-4A2D-AEF9-C5F84F44799D}" type="presParOf" srcId="{A6BBAC32-D34D-41CC-B621-B81E193FB30F}" destId="{CBC96F51-FFF7-4CA3-9E05-F886251ED5C5}" srcOrd="13" destOrd="0" presId="urn:microsoft.com/office/officeart/2008/layout/LinedList"/>
    <dgm:cxn modelId="{1F2D9C0E-B7B0-4AA2-85AC-DA99A17A1D53}" type="presParOf" srcId="{CBC96F51-FFF7-4CA3-9E05-F886251ED5C5}" destId="{E96D2E29-0686-4DA8-B349-E3D200184358}" srcOrd="0" destOrd="0" presId="urn:microsoft.com/office/officeart/2008/layout/LinedList"/>
    <dgm:cxn modelId="{7A344262-2217-43A3-B686-C4B65C19FBDF}" type="presParOf" srcId="{CBC96F51-FFF7-4CA3-9E05-F886251ED5C5}" destId="{654ED32D-80C8-41D6-96FF-0ED200DAA505}" srcOrd="1" destOrd="0" presId="urn:microsoft.com/office/officeart/2008/layout/LinedList"/>
    <dgm:cxn modelId="{3F70638E-8555-4018-8360-E8452681A859}" type="presParOf" srcId="{CBC96F51-FFF7-4CA3-9E05-F886251ED5C5}" destId="{B8637B07-E095-4B08-A4C9-1A6E527FF0CF}" srcOrd="2" destOrd="0" presId="urn:microsoft.com/office/officeart/2008/layout/LinedList"/>
    <dgm:cxn modelId="{062DB8AB-82A2-4D47-A787-D45D72B22017}" type="presParOf" srcId="{A6BBAC32-D34D-41CC-B621-B81E193FB30F}" destId="{AC7C80CE-9958-4264-9A10-03FD99D2EE37}" srcOrd="14" destOrd="0" presId="urn:microsoft.com/office/officeart/2008/layout/LinedList"/>
    <dgm:cxn modelId="{0E0EA0C3-7042-47A6-B29A-6F91199AA2B6}" type="presParOf" srcId="{A6BBAC32-D34D-41CC-B621-B81E193FB30F}" destId="{336AE917-54B2-4664-8D1B-3A7DCF5EBA1E}" srcOrd="15" destOrd="0" presId="urn:microsoft.com/office/officeart/2008/layout/LinedList"/>
    <dgm:cxn modelId="{9E1A9423-7ACB-47CD-8A30-4B279468B867}" type="presParOf" srcId="{A6BBAC32-D34D-41CC-B621-B81E193FB30F}" destId="{29D7BA86-BA5C-4A7B-8489-D7871E72C45F}" srcOrd="16" destOrd="0" presId="urn:microsoft.com/office/officeart/2008/layout/LinedList"/>
    <dgm:cxn modelId="{A97D051E-A911-4E71-8C19-5ACA6267880B}" type="presParOf" srcId="{29D7BA86-BA5C-4A7B-8489-D7871E72C45F}" destId="{29A866E2-CA6F-4FF5-9CBB-A95EFF8837AC}" srcOrd="0" destOrd="0" presId="urn:microsoft.com/office/officeart/2008/layout/LinedList"/>
    <dgm:cxn modelId="{517995C0-F9B7-464F-BBDB-D39EC9432280}" type="presParOf" srcId="{29D7BA86-BA5C-4A7B-8489-D7871E72C45F}" destId="{9B80233E-710E-4B87-B626-6D4C3D0FF123}" srcOrd="1" destOrd="0" presId="urn:microsoft.com/office/officeart/2008/layout/LinedList"/>
    <dgm:cxn modelId="{E7972FFC-2BED-4508-8A1E-02D8BBAEECB6}" type="presParOf" srcId="{29D7BA86-BA5C-4A7B-8489-D7871E72C45F}" destId="{0D829E56-1716-4F51-B036-55B4034FB995}" srcOrd="2" destOrd="0" presId="urn:microsoft.com/office/officeart/2008/layout/LinedList"/>
    <dgm:cxn modelId="{6AFB747B-702D-44FA-8415-90AD201B9695}" type="presParOf" srcId="{A6BBAC32-D34D-41CC-B621-B81E193FB30F}" destId="{644FA5E2-7AEC-4359-827B-161E37C865C0}" srcOrd="17" destOrd="0" presId="urn:microsoft.com/office/officeart/2008/layout/LinedList"/>
    <dgm:cxn modelId="{534F8D13-1601-48F3-AC33-1C916D5B1D6E}" type="presParOf" srcId="{A6BBAC32-D34D-41CC-B621-B81E193FB30F}" destId="{4AEB1BE4-4D30-47CA-96A6-AC6426A5DFE4}" srcOrd="18" destOrd="0" presId="urn:microsoft.com/office/officeart/2008/layout/LinedList"/>
    <dgm:cxn modelId="{F9D5CB81-1304-479E-8290-EFC7E6F08497}" type="presParOf" srcId="{A6BBAC32-D34D-41CC-B621-B81E193FB30F}" destId="{DDA2FD67-3BF9-4539-A261-72CDE9B4E5FE}" srcOrd="19" destOrd="0" presId="urn:microsoft.com/office/officeart/2008/layout/LinedList"/>
    <dgm:cxn modelId="{9C9F7BCB-74D6-405D-AEB4-C80C4DB11DA5}" type="presParOf" srcId="{DDA2FD67-3BF9-4539-A261-72CDE9B4E5FE}" destId="{48A82815-87DA-4470-BBCA-D55040CFE820}" srcOrd="0" destOrd="0" presId="urn:microsoft.com/office/officeart/2008/layout/LinedList"/>
    <dgm:cxn modelId="{0EFE4935-0BCA-4A96-B423-A95F0D9A8C6E}" type="presParOf" srcId="{DDA2FD67-3BF9-4539-A261-72CDE9B4E5FE}" destId="{BF420563-ED39-4F4B-8770-0E873380F5AD}" srcOrd="1" destOrd="0" presId="urn:microsoft.com/office/officeart/2008/layout/LinedList"/>
    <dgm:cxn modelId="{AE79DDD9-FE9E-4BED-B9FB-1954310CFAC0}" type="presParOf" srcId="{DDA2FD67-3BF9-4539-A261-72CDE9B4E5FE}" destId="{D2A3FA2B-94FB-4438-AC6B-C3B94B3080DC}" srcOrd="2" destOrd="0" presId="urn:microsoft.com/office/officeart/2008/layout/LinedList"/>
    <dgm:cxn modelId="{D64759EE-91D8-433E-8475-26B68CA87A93}" type="presParOf" srcId="{A6BBAC32-D34D-41CC-B621-B81E193FB30F}" destId="{A0822EE6-0756-4FE8-9F2C-288F07049EAA}" srcOrd="20" destOrd="0" presId="urn:microsoft.com/office/officeart/2008/layout/LinedList"/>
    <dgm:cxn modelId="{FE2A7EF1-404A-405B-9996-E8DD8EA51E21}" type="presParOf" srcId="{A6BBAC32-D34D-41CC-B621-B81E193FB30F}" destId="{5E42E591-EBA5-4058-BE35-4275DE4ADDD5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A83489-83AA-4793-99DE-3D65AB50861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BFF0A680-0277-4251-9D28-CCA7C0741327}">
      <dgm:prSet phldrT="[Tekst]" custT="1"/>
      <dgm:spPr/>
      <dgm:t>
        <a:bodyPr/>
        <a:lstStyle/>
        <a:p>
          <a:r>
            <a:rPr lang="da-DK" sz="1500" b="1" dirty="0" err="1" smtClean="0"/>
            <a:t>Orienterings-punkter</a:t>
          </a:r>
          <a:endParaRPr lang="da-DK" sz="1500" b="1" dirty="0"/>
        </a:p>
      </dgm:t>
    </dgm:pt>
    <dgm:pt modelId="{1EE9E32B-FE7A-463C-9AA9-E690FE4D8CF1}" type="parTrans" cxnId="{438ECF83-8A5F-4CD1-A5B2-3227909CF3AB}">
      <dgm:prSet/>
      <dgm:spPr/>
      <dgm:t>
        <a:bodyPr/>
        <a:lstStyle/>
        <a:p>
          <a:endParaRPr lang="da-DK"/>
        </a:p>
      </dgm:t>
    </dgm:pt>
    <dgm:pt modelId="{0C2C03F8-3AA4-4E41-A2BA-0DA42FA48352}" type="sibTrans" cxnId="{438ECF83-8A5F-4CD1-A5B2-3227909CF3AB}">
      <dgm:prSet/>
      <dgm:spPr/>
      <dgm:t>
        <a:bodyPr/>
        <a:lstStyle/>
        <a:p>
          <a:endParaRPr lang="da-DK"/>
        </a:p>
      </dgm:t>
    </dgm:pt>
    <dgm:pt modelId="{F9FBC933-D84A-45D1-9BB6-A894B22296BB}">
      <dgm:prSet phldrT="[Tekst]" custT="1"/>
      <dgm:spPr/>
      <dgm:t>
        <a:bodyPr/>
        <a:lstStyle/>
        <a:p>
          <a:r>
            <a:rPr lang="da-DK" sz="1600" dirty="0" smtClean="0"/>
            <a:t>12. Eventuelt</a:t>
          </a:r>
          <a:endParaRPr lang="da-DK" sz="1600" dirty="0"/>
        </a:p>
      </dgm:t>
    </dgm:pt>
    <dgm:pt modelId="{F9325B24-F840-44A5-BF0C-C90B25F5EEC0}" type="parTrans" cxnId="{88B93BB2-BE69-4D44-BFB3-743C064DC857}">
      <dgm:prSet/>
      <dgm:spPr/>
      <dgm:t>
        <a:bodyPr/>
        <a:lstStyle/>
        <a:p>
          <a:endParaRPr lang="da-DK"/>
        </a:p>
      </dgm:t>
    </dgm:pt>
    <dgm:pt modelId="{CD0F3B22-E731-466B-B854-1C3625B882F2}" type="sibTrans" cxnId="{88B93BB2-BE69-4D44-BFB3-743C064DC857}">
      <dgm:prSet/>
      <dgm:spPr/>
      <dgm:t>
        <a:bodyPr/>
        <a:lstStyle/>
        <a:p>
          <a:endParaRPr lang="da-DK"/>
        </a:p>
      </dgm:t>
    </dgm:pt>
    <dgm:pt modelId="{3AEECFA9-6BC7-43D4-9A68-D7BEA0DCDD2D}">
      <dgm:prSet phldrT="[Tekst]" custT="1"/>
      <dgm:spPr/>
      <dgm:t>
        <a:bodyPr/>
        <a:lstStyle/>
        <a:p>
          <a:r>
            <a:rPr lang="da-DK" sz="1600" dirty="0" smtClean="0"/>
            <a:t>10. Kommunikation</a:t>
          </a:r>
          <a:endParaRPr lang="da-DK" sz="1600" dirty="0"/>
        </a:p>
      </dgm:t>
    </dgm:pt>
    <dgm:pt modelId="{0DCF7E04-9C58-40B3-8F11-2432578A72E6}" type="parTrans" cxnId="{E320F71E-F984-4889-8CEC-9244EBC3B51B}">
      <dgm:prSet/>
      <dgm:spPr/>
      <dgm:t>
        <a:bodyPr/>
        <a:lstStyle/>
        <a:p>
          <a:endParaRPr lang="da-DK"/>
        </a:p>
      </dgm:t>
    </dgm:pt>
    <dgm:pt modelId="{04DE5100-81FF-4A19-86DA-F6C793316EF1}" type="sibTrans" cxnId="{E320F71E-F984-4889-8CEC-9244EBC3B51B}">
      <dgm:prSet/>
      <dgm:spPr/>
      <dgm:t>
        <a:bodyPr/>
        <a:lstStyle/>
        <a:p>
          <a:endParaRPr lang="da-DK"/>
        </a:p>
      </dgm:t>
    </dgm:pt>
    <dgm:pt modelId="{F2591791-A4B4-4D29-B9C2-E6C796398661}">
      <dgm:prSet phldrT="[Tekst]" custT="1"/>
      <dgm:spPr/>
      <dgm:t>
        <a:bodyPr/>
        <a:lstStyle/>
        <a:p>
          <a:r>
            <a:rPr lang="da-DK" sz="1600" dirty="0" smtClean="0"/>
            <a:t>11. Mødeplan 2019 og 2020</a:t>
          </a:r>
          <a:endParaRPr lang="da-DK" sz="1600" dirty="0"/>
        </a:p>
      </dgm:t>
    </dgm:pt>
    <dgm:pt modelId="{72576528-0448-4555-90B0-D2BE58B4D12F}" type="parTrans" cxnId="{23A86CC2-160C-45EF-937C-F7323C8B2306}">
      <dgm:prSet/>
      <dgm:spPr/>
      <dgm:t>
        <a:bodyPr/>
        <a:lstStyle/>
        <a:p>
          <a:endParaRPr lang="da-DK"/>
        </a:p>
      </dgm:t>
    </dgm:pt>
    <dgm:pt modelId="{D33AB7C7-E7B0-4775-B65C-37867B6ABBF6}" type="sibTrans" cxnId="{23A86CC2-160C-45EF-937C-F7323C8B2306}">
      <dgm:prSet/>
      <dgm:spPr/>
      <dgm:t>
        <a:bodyPr/>
        <a:lstStyle/>
        <a:p>
          <a:endParaRPr lang="da-DK"/>
        </a:p>
      </dgm:t>
    </dgm:pt>
    <dgm:pt modelId="{656FDE07-39D4-4757-B96C-E16843E97224}">
      <dgm:prSet phldrT="[Tekst]" custT="1"/>
      <dgm:spPr/>
      <dgm:t>
        <a:bodyPr/>
        <a:lstStyle/>
        <a:p>
          <a:r>
            <a:rPr lang="da-DK" sz="1600" dirty="0" smtClean="0"/>
            <a:t>9. Fravigelse af tavshedspligt</a:t>
          </a:r>
          <a:endParaRPr lang="da-DK" sz="1600" dirty="0"/>
        </a:p>
      </dgm:t>
    </dgm:pt>
    <dgm:pt modelId="{37500830-0DE0-4CB8-AEB1-6231E5A6C6CA}" type="parTrans" cxnId="{C2211F06-39EB-4862-9C74-0552EF51F11F}">
      <dgm:prSet/>
      <dgm:spPr/>
      <dgm:t>
        <a:bodyPr/>
        <a:lstStyle/>
        <a:p>
          <a:endParaRPr lang="da-DK"/>
        </a:p>
      </dgm:t>
    </dgm:pt>
    <dgm:pt modelId="{BBA62B28-0913-4C07-B425-5F6E58D1BBE7}" type="sibTrans" cxnId="{C2211F06-39EB-4862-9C74-0552EF51F11F}">
      <dgm:prSet/>
      <dgm:spPr/>
      <dgm:t>
        <a:bodyPr/>
        <a:lstStyle/>
        <a:p>
          <a:endParaRPr lang="da-DK"/>
        </a:p>
      </dgm:t>
    </dgm:pt>
    <dgm:pt modelId="{1D3F33A2-971B-4EF4-96FA-92D16D18A311}">
      <dgm:prSet phldrT="[Tekst]" custT="1"/>
      <dgm:spPr/>
      <dgm:t>
        <a:bodyPr/>
        <a:lstStyle/>
        <a:p>
          <a:r>
            <a:rPr lang="da-DK" sz="1500" b="1" dirty="0" smtClean="0"/>
            <a:t>Procespunkter</a:t>
          </a:r>
          <a:endParaRPr lang="da-DK" sz="1500" b="1" dirty="0"/>
        </a:p>
      </dgm:t>
    </dgm:pt>
    <dgm:pt modelId="{8A9B3754-7487-4757-94CA-97D3DD11BC55}" type="parTrans" cxnId="{A547A39E-03DD-46F5-BC8B-9B4314205697}">
      <dgm:prSet/>
      <dgm:spPr/>
      <dgm:t>
        <a:bodyPr/>
        <a:lstStyle/>
        <a:p>
          <a:endParaRPr lang="da-DK"/>
        </a:p>
      </dgm:t>
    </dgm:pt>
    <dgm:pt modelId="{848F4CE6-8032-4A67-BF68-078A14A4C014}" type="sibTrans" cxnId="{A547A39E-03DD-46F5-BC8B-9B4314205697}">
      <dgm:prSet/>
      <dgm:spPr/>
      <dgm:t>
        <a:bodyPr/>
        <a:lstStyle/>
        <a:p>
          <a:endParaRPr lang="da-DK"/>
        </a:p>
      </dgm:t>
    </dgm:pt>
    <dgm:pt modelId="{E27EBB47-680F-4119-8F48-A7F9FB26B958}">
      <dgm:prSet phldrT="[Tekst]" custT="1"/>
      <dgm:spPr/>
      <dgm:t>
        <a:bodyPr/>
        <a:lstStyle/>
        <a:p>
          <a:r>
            <a:rPr lang="da-DK" sz="1600" dirty="0" smtClean="0"/>
            <a:t>8. </a:t>
          </a:r>
          <a:r>
            <a:rPr lang="da-DK" sz="1600" strike="sngStrike" dirty="0" smtClean="0"/>
            <a:t>Gadelysaftale med Helsingør Kommune</a:t>
          </a:r>
          <a:endParaRPr lang="da-DK" sz="1600" strike="sngStrike" dirty="0"/>
        </a:p>
      </dgm:t>
    </dgm:pt>
    <dgm:pt modelId="{44A12AAD-B8E1-46B3-A6F9-F899C3DD5778}" type="parTrans" cxnId="{54A0A2B2-F044-45D4-8C82-D36A48E42BD0}">
      <dgm:prSet/>
      <dgm:spPr/>
      <dgm:t>
        <a:bodyPr/>
        <a:lstStyle/>
        <a:p>
          <a:endParaRPr lang="da-DK"/>
        </a:p>
      </dgm:t>
    </dgm:pt>
    <dgm:pt modelId="{77B0E5A7-3506-4611-BB29-4355BEBD14EE}" type="sibTrans" cxnId="{54A0A2B2-F044-45D4-8C82-D36A48E42BD0}">
      <dgm:prSet/>
      <dgm:spPr/>
      <dgm:t>
        <a:bodyPr/>
        <a:lstStyle/>
        <a:p>
          <a:endParaRPr lang="da-DK"/>
        </a:p>
      </dgm:t>
    </dgm:pt>
    <dgm:pt modelId="{F1C1C263-DF7B-489A-93D7-75A8354D133B}" type="pres">
      <dgm:prSet presAssocID="{0FA83489-83AA-4793-99DE-3D65AB50861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da-DK"/>
        </a:p>
      </dgm:t>
    </dgm:pt>
    <dgm:pt modelId="{3A5E326B-368A-45CE-AC0A-0B094B5CCC8D}" type="pres">
      <dgm:prSet presAssocID="{BFF0A680-0277-4251-9D28-CCA7C0741327}" presName="thickLine" presStyleLbl="alignNode1" presStyleIdx="0" presStyleCnt="2"/>
      <dgm:spPr/>
    </dgm:pt>
    <dgm:pt modelId="{A739235E-5C2A-4D34-9229-95E490A02B21}" type="pres">
      <dgm:prSet presAssocID="{BFF0A680-0277-4251-9D28-CCA7C0741327}" presName="horz1" presStyleCnt="0"/>
      <dgm:spPr/>
    </dgm:pt>
    <dgm:pt modelId="{5CEBC8DE-1152-4028-BB05-95C3BCBFEA8E}" type="pres">
      <dgm:prSet presAssocID="{BFF0A680-0277-4251-9D28-CCA7C0741327}" presName="tx1" presStyleLbl="revTx" presStyleIdx="0" presStyleCnt="7"/>
      <dgm:spPr/>
      <dgm:t>
        <a:bodyPr/>
        <a:lstStyle/>
        <a:p>
          <a:endParaRPr lang="da-DK"/>
        </a:p>
      </dgm:t>
    </dgm:pt>
    <dgm:pt modelId="{A6BBAC32-D34D-41CC-B621-B81E193FB30F}" type="pres">
      <dgm:prSet presAssocID="{BFF0A680-0277-4251-9D28-CCA7C0741327}" presName="vert1" presStyleCnt="0"/>
      <dgm:spPr/>
    </dgm:pt>
    <dgm:pt modelId="{2FBAB341-1626-405F-927F-E2C171A7F30B}" type="pres">
      <dgm:prSet presAssocID="{E27EBB47-680F-4119-8F48-A7F9FB26B958}" presName="vertSpace2a" presStyleCnt="0"/>
      <dgm:spPr/>
    </dgm:pt>
    <dgm:pt modelId="{84A7682F-8B5A-4300-B89D-EE1B4CEAFB71}" type="pres">
      <dgm:prSet presAssocID="{E27EBB47-680F-4119-8F48-A7F9FB26B958}" presName="horz2" presStyleCnt="0"/>
      <dgm:spPr/>
    </dgm:pt>
    <dgm:pt modelId="{B1FCACA2-1CA7-4A27-BBCA-FC5B53EEA283}" type="pres">
      <dgm:prSet presAssocID="{E27EBB47-680F-4119-8F48-A7F9FB26B958}" presName="horzSpace2" presStyleCnt="0"/>
      <dgm:spPr/>
    </dgm:pt>
    <dgm:pt modelId="{902393D6-73E8-47BC-A441-0B2E14DB6E66}" type="pres">
      <dgm:prSet presAssocID="{E27EBB47-680F-4119-8F48-A7F9FB26B958}" presName="tx2" presStyleLbl="revTx" presStyleIdx="1" presStyleCnt="7"/>
      <dgm:spPr/>
      <dgm:t>
        <a:bodyPr/>
        <a:lstStyle/>
        <a:p>
          <a:endParaRPr lang="da-DK"/>
        </a:p>
      </dgm:t>
    </dgm:pt>
    <dgm:pt modelId="{46A42D40-D15F-4D9F-B42C-D92D7F138797}" type="pres">
      <dgm:prSet presAssocID="{E27EBB47-680F-4119-8F48-A7F9FB26B958}" presName="vert2" presStyleCnt="0"/>
      <dgm:spPr/>
    </dgm:pt>
    <dgm:pt modelId="{BADBB538-9F74-468C-BA7F-DB2B01C6EEEE}" type="pres">
      <dgm:prSet presAssocID="{E27EBB47-680F-4119-8F48-A7F9FB26B958}" presName="thinLine2b" presStyleLbl="callout" presStyleIdx="0" presStyleCnt="5" custLinFactY="-200000" custLinFactNeighborX="0" custLinFactNeighborY="-257510"/>
      <dgm:spPr/>
    </dgm:pt>
    <dgm:pt modelId="{1F731C8B-1665-4C00-B9E9-160E0CA26C00}" type="pres">
      <dgm:prSet presAssocID="{E27EBB47-680F-4119-8F48-A7F9FB26B958}" presName="vertSpace2b" presStyleCnt="0"/>
      <dgm:spPr/>
    </dgm:pt>
    <dgm:pt modelId="{E2084B7E-86CE-494B-94EF-B0EE22D26705}" type="pres">
      <dgm:prSet presAssocID="{1D3F33A2-971B-4EF4-96FA-92D16D18A311}" presName="thickLine" presStyleLbl="alignNode1" presStyleIdx="1" presStyleCnt="2" custLinFactNeighborY="-59541"/>
      <dgm:spPr/>
    </dgm:pt>
    <dgm:pt modelId="{073E98CB-4199-47BA-A51F-281AD4F24718}" type="pres">
      <dgm:prSet presAssocID="{1D3F33A2-971B-4EF4-96FA-92D16D18A311}" presName="horz1" presStyleCnt="0"/>
      <dgm:spPr/>
    </dgm:pt>
    <dgm:pt modelId="{7E942364-B8B7-4E50-8D27-2489D82E3405}" type="pres">
      <dgm:prSet presAssocID="{1D3F33A2-971B-4EF4-96FA-92D16D18A311}" presName="tx1" presStyleLbl="revTx" presStyleIdx="2" presStyleCnt="7" custLinFactNeighborY="-49038"/>
      <dgm:spPr/>
      <dgm:t>
        <a:bodyPr/>
        <a:lstStyle/>
        <a:p>
          <a:endParaRPr lang="da-DK"/>
        </a:p>
      </dgm:t>
    </dgm:pt>
    <dgm:pt modelId="{9F44C1C8-4911-4235-AD36-D193AB34F039}" type="pres">
      <dgm:prSet presAssocID="{1D3F33A2-971B-4EF4-96FA-92D16D18A311}" presName="vert1" presStyleCnt="0"/>
      <dgm:spPr/>
    </dgm:pt>
    <dgm:pt modelId="{2EC3475C-C85D-4562-B7CD-95D3BEC6A36E}" type="pres">
      <dgm:prSet presAssocID="{656FDE07-39D4-4757-B96C-E16843E97224}" presName="vertSpace2a" presStyleCnt="0"/>
      <dgm:spPr/>
    </dgm:pt>
    <dgm:pt modelId="{E21D3B00-AA77-4067-970F-B782F6B46E67}" type="pres">
      <dgm:prSet presAssocID="{656FDE07-39D4-4757-B96C-E16843E97224}" presName="horz2" presStyleCnt="0"/>
      <dgm:spPr/>
    </dgm:pt>
    <dgm:pt modelId="{A4F2DCAC-A9B2-40E3-9335-659D4140D65E}" type="pres">
      <dgm:prSet presAssocID="{656FDE07-39D4-4757-B96C-E16843E97224}" presName="horzSpace2" presStyleCnt="0"/>
      <dgm:spPr/>
    </dgm:pt>
    <dgm:pt modelId="{0022817E-0E75-489E-B835-BC351A5DAA69}" type="pres">
      <dgm:prSet presAssocID="{656FDE07-39D4-4757-B96C-E16843E97224}" presName="tx2" presStyleLbl="revTx" presStyleIdx="3" presStyleCnt="7" custLinFactY="-100000" custLinFactNeighborX="0" custLinFactNeighborY="-129975"/>
      <dgm:spPr/>
      <dgm:t>
        <a:bodyPr/>
        <a:lstStyle/>
        <a:p>
          <a:endParaRPr lang="da-DK"/>
        </a:p>
      </dgm:t>
    </dgm:pt>
    <dgm:pt modelId="{480F5BF1-75B6-4C50-B255-13A0E46EB010}" type="pres">
      <dgm:prSet presAssocID="{656FDE07-39D4-4757-B96C-E16843E97224}" presName="vert2" presStyleCnt="0"/>
      <dgm:spPr/>
    </dgm:pt>
    <dgm:pt modelId="{7131512D-62CC-4D7E-9C19-923C627AA141}" type="pres">
      <dgm:prSet presAssocID="{656FDE07-39D4-4757-B96C-E16843E97224}" presName="thinLine2b" presStyleLbl="callout" presStyleIdx="1" presStyleCnt="5" custLinFactY="-255996" custLinFactNeighborX="0" custLinFactNeighborY="-300000"/>
      <dgm:spPr/>
    </dgm:pt>
    <dgm:pt modelId="{A8014191-874A-4BCC-8AE0-F24B194EEAF8}" type="pres">
      <dgm:prSet presAssocID="{656FDE07-39D4-4757-B96C-E16843E97224}" presName="vertSpace2b" presStyleCnt="0"/>
      <dgm:spPr/>
    </dgm:pt>
    <dgm:pt modelId="{D624C167-40E3-44CE-B4B1-DF86971024D2}" type="pres">
      <dgm:prSet presAssocID="{3AEECFA9-6BC7-43D4-9A68-D7BEA0DCDD2D}" presName="horz2" presStyleCnt="0"/>
      <dgm:spPr/>
    </dgm:pt>
    <dgm:pt modelId="{C7393BAC-1D73-426F-A118-1E0C68D43D9D}" type="pres">
      <dgm:prSet presAssocID="{3AEECFA9-6BC7-43D4-9A68-D7BEA0DCDD2D}" presName="horzSpace2" presStyleCnt="0"/>
      <dgm:spPr/>
    </dgm:pt>
    <dgm:pt modelId="{D9EC8584-9EFC-45DF-A2B2-83604CB5E13E}" type="pres">
      <dgm:prSet presAssocID="{3AEECFA9-6BC7-43D4-9A68-D7BEA0DCDD2D}" presName="tx2" presStyleLbl="revTx" presStyleIdx="4" presStyleCnt="7" custLinFactY="-79466" custLinFactNeighborX="0" custLinFactNeighborY="-100000"/>
      <dgm:spPr/>
      <dgm:t>
        <a:bodyPr/>
        <a:lstStyle/>
        <a:p>
          <a:endParaRPr lang="da-DK"/>
        </a:p>
      </dgm:t>
    </dgm:pt>
    <dgm:pt modelId="{95D735D2-D131-4674-9A61-6929E35063D8}" type="pres">
      <dgm:prSet presAssocID="{3AEECFA9-6BC7-43D4-9A68-D7BEA0DCDD2D}" presName="vert2" presStyleCnt="0"/>
      <dgm:spPr/>
    </dgm:pt>
    <dgm:pt modelId="{0691B33E-B597-4806-8249-A4359506E6D0}" type="pres">
      <dgm:prSet presAssocID="{3AEECFA9-6BC7-43D4-9A68-D7BEA0DCDD2D}" presName="thinLine2b" presStyleLbl="callout" presStyleIdx="2" presStyleCnt="5" custLinFactY="234207" custLinFactNeighborX="0" custLinFactNeighborY="300000"/>
      <dgm:spPr/>
    </dgm:pt>
    <dgm:pt modelId="{346F0A7E-B3BC-421E-A621-A0F2053B815C}" type="pres">
      <dgm:prSet presAssocID="{3AEECFA9-6BC7-43D4-9A68-D7BEA0DCDD2D}" presName="vertSpace2b" presStyleCnt="0"/>
      <dgm:spPr/>
    </dgm:pt>
    <dgm:pt modelId="{07F4D32F-42DA-4E2A-BE0E-957D5B63BD8D}" type="pres">
      <dgm:prSet presAssocID="{F2591791-A4B4-4D29-B9C2-E6C796398661}" presName="horz2" presStyleCnt="0"/>
      <dgm:spPr/>
    </dgm:pt>
    <dgm:pt modelId="{76278775-83BC-431B-99ED-C60BDD8DAB3A}" type="pres">
      <dgm:prSet presAssocID="{F2591791-A4B4-4D29-B9C2-E6C796398661}" presName="horzSpace2" presStyleCnt="0"/>
      <dgm:spPr/>
    </dgm:pt>
    <dgm:pt modelId="{01E08BDA-4DE3-48A7-86D9-A7C84396759E}" type="pres">
      <dgm:prSet presAssocID="{F2591791-A4B4-4D29-B9C2-E6C796398661}" presName="tx2" presStyleLbl="revTx" presStyleIdx="5" presStyleCnt="7" custLinFactY="-28956" custLinFactNeighborX="0" custLinFactNeighborY="-100000"/>
      <dgm:spPr/>
      <dgm:t>
        <a:bodyPr/>
        <a:lstStyle/>
        <a:p>
          <a:endParaRPr lang="da-DK"/>
        </a:p>
      </dgm:t>
    </dgm:pt>
    <dgm:pt modelId="{5886E260-9978-4F68-8AD8-70AB10BCAB2B}" type="pres">
      <dgm:prSet presAssocID="{F2591791-A4B4-4D29-B9C2-E6C796398661}" presName="vert2" presStyleCnt="0"/>
      <dgm:spPr/>
    </dgm:pt>
    <dgm:pt modelId="{FD89FDDF-8FB0-4CFE-8862-8DAA37D3BD78}" type="pres">
      <dgm:prSet presAssocID="{F2591791-A4B4-4D29-B9C2-E6C796398661}" presName="thinLine2b" presStyleLbl="callout" presStyleIdx="3" presStyleCnt="5"/>
      <dgm:spPr>
        <a:ln>
          <a:noFill/>
        </a:ln>
      </dgm:spPr>
      <dgm:t>
        <a:bodyPr/>
        <a:lstStyle/>
        <a:p>
          <a:endParaRPr lang="da-DK"/>
        </a:p>
      </dgm:t>
    </dgm:pt>
    <dgm:pt modelId="{7AA01CF8-A23F-495C-B85A-B301DA4F3B05}" type="pres">
      <dgm:prSet presAssocID="{F2591791-A4B4-4D29-B9C2-E6C796398661}" presName="vertSpace2b" presStyleCnt="0"/>
      <dgm:spPr/>
    </dgm:pt>
    <dgm:pt modelId="{DCE9D061-722A-41BA-BEE9-302C18295D6C}" type="pres">
      <dgm:prSet presAssocID="{F9FBC933-D84A-45D1-9BB6-A894B22296BB}" presName="horz2" presStyleCnt="0"/>
      <dgm:spPr/>
    </dgm:pt>
    <dgm:pt modelId="{25BA9213-A30C-4A25-8EE5-B8FCE805ACFD}" type="pres">
      <dgm:prSet presAssocID="{F9FBC933-D84A-45D1-9BB6-A894B22296BB}" presName="horzSpace2" presStyleCnt="0"/>
      <dgm:spPr/>
    </dgm:pt>
    <dgm:pt modelId="{EE1E28A1-2086-4F45-BD7E-5DEFB59F08C9}" type="pres">
      <dgm:prSet presAssocID="{F9FBC933-D84A-45D1-9BB6-A894B22296BB}" presName="tx2" presStyleLbl="revTx" presStyleIdx="6" presStyleCnt="7" custLinFactNeighborX="0" custLinFactNeighborY="-64309"/>
      <dgm:spPr/>
      <dgm:t>
        <a:bodyPr/>
        <a:lstStyle/>
        <a:p>
          <a:endParaRPr lang="da-DK"/>
        </a:p>
      </dgm:t>
    </dgm:pt>
    <dgm:pt modelId="{F116F833-83C2-4A9D-80E1-A4E9CC311F0F}" type="pres">
      <dgm:prSet presAssocID="{F9FBC933-D84A-45D1-9BB6-A894B22296BB}" presName="vert2" presStyleCnt="0"/>
      <dgm:spPr/>
    </dgm:pt>
    <dgm:pt modelId="{AC042FCB-45A9-43EC-B3DC-E632081DCFA7}" type="pres">
      <dgm:prSet presAssocID="{F9FBC933-D84A-45D1-9BB6-A894B22296BB}" presName="thinLine2b" presStyleLbl="callout" presStyleIdx="4" presStyleCnt="5"/>
      <dgm:spPr/>
    </dgm:pt>
    <dgm:pt modelId="{257E35CB-6789-4981-8C56-33E38A67F460}" type="pres">
      <dgm:prSet presAssocID="{F9FBC933-D84A-45D1-9BB6-A894B22296BB}" presName="vertSpace2b" presStyleCnt="0"/>
      <dgm:spPr/>
    </dgm:pt>
  </dgm:ptLst>
  <dgm:cxnLst>
    <dgm:cxn modelId="{54A0A2B2-F044-45D4-8C82-D36A48E42BD0}" srcId="{BFF0A680-0277-4251-9D28-CCA7C0741327}" destId="{E27EBB47-680F-4119-8F48-A7F9FB26B958}" srcOrd="0" destOrd="0" parTransId="{44A12AAD-B8E1-46B3-A6F9-F899C3DD5778}" sibTransId="{77B0E5A7-3506-4611-BB29-4355BEBD14EE}"/>
    <dgm:cxn modelId="{124AF088-25C1-455C-AD02-80AF63E69E94}" type="presOf" srcId="{F9FBC933-D84A-45D1-9BB6-A894B22296BB}" destId="{EE1E28A1-2086-4F45-BD7E-5DEFB59F08C9}" srcOrd="0" destOrd="0" presId="urn:microsoft.com/office/officeart/2008/layout/LinedList"/>
    <dgm:cxn modelId="{88B93BB2-BE69-4D44-BFB3-743C064DC857}" srcId="{1D3F33A2-971B-4EF4-96FA-92D16D18A311}" destId="{F9FBC933-D84A-45D1-9BB6-A894B22296BB}" srcOrd="3" destOrd="0" parTransId="{F9325B24-F840-44A5-BF0C-C90B25F5EEC0}" sibTransId="{CD0F3B22-E731-466B-B854-1C3625B882F2}"/>
    <dgm:cxn modelId="{3426FE19-398B-4E6C-8CF5-A4127DC14716}" type="presOf" srcId="{0FA83489-83AA-4793-99DE-3D65AB50861C}" destId="{F1C1C263-DF7B-489A-93D7-75A8354D133B}" srcOrd="0" destOrd="0" presId="urn:microsoft.com/office/officeart/2008/layout/LinedList"/>
    <dgm:cxn modelId="{DAA224FE-FEF0-4788-AD60-E1EB7EC09C0D}" type="presOf" srcId="{F2591791-A4B4-4D29-B9C2-E6C796398661}" destId="{01E08BDA-4DE3-48A7-86D9-A7C84396759E}" srcOrd="0" destOrd="0" presId="urn:microsoft.com/office/officeart/2008/layout/LinedList"/>
    <dgm:cxn modelId="{8C78268F-7EA1-433C-ACFA-24066EF332D7}" type="presOf" srcId="{3AEECFA9-6BC7-43D4-9A68-D7BEA0DCDD2D}" destId="{D9EC8584-9EFC-45DF-A2B2-83604CB5E13E}" srcOrd="0" destOrd="0" presId="urn:microsoft.com/office/officeart/2008/layout/LinedList"/>
    <dgm:cxn modelId="{F8CC0204-BBFA-4C21-86B6-673A668C13F2}" type="presOf" srcId="{BFF0A680-0277-4251-9D28-CCA7C0741327}" destId="{5CEBC8DE-1152-4028-BB05-95C3BCBFEA8E}" srcOrd="0" destOrd="0" presId="urn:microsoft.com/office/officeart/2008/layout/LinedList"/>
    <dgm:cxn modelId="{74DF00F4-4D9B-41F8-A371-F6829083BC70}" type="presOf" srcId="{656FDE07-39D4-4757-B96C-E16843E97224}" destId="{0022817E-0E75-489E-B835-BC351A5DAA69}" srcOrd="0" destOrd="0" presId="urn:microsoft.com/office/officeart/2008/layout/LinedList"/>
    <dgm:cxn modelId="{A547A39E-03DD-46F5-BC8B-9B4314205697}" srcId="{0FA83489-83AA-4793-99DE-3D65AB50861C}" destId="{1D3F33A2-971B-4EF4-96FA-92D16D18A311}" srcOrd="1" destOrd="0" parTransId="{8A9B3754-7487-4757-94CA-97D3DD11BC55}" sibTransId="{848F4CE6-8032-4A67-BF68-078A14A4C014}"/>
    <dgm:cxn modelId="{C2211F06-39EB-4862-9C74-0552EF51F11F}" srcId="{1D3F33A2-971B-4EF4-96FA-92D16D18A311}" destId="{656FDE07-39D4-4757-B96C-E16843E97224}" srcOrd="0" destOrd="0" parTransId="{37500830-0DE0-4CB8-AEB1-6231E5A6C6CA}" sibTransId="{BBA62B28-0913-4C07-B425-5F6E58D1BBE7}"/>
    <dgm:cxn modelId="{E320F71E-F984-4889-8CEC-9244EBC3B51B}" srcId="{1D3F33A2-971B-4EF4-96FA-92D16D18A311}" destId="{3AEECFA9-6BC7-43D4-9A68-D7BEA0DCDD2D}" srcOrd="1" destOrd="0" parTransId="{0DCF7E04-9C58-40B3-8F11-2432578A72E6}" sibTransId="{04DE5100-81FF-4A19-86DA-F6C793316EF1}"/>
    <dgm:cxn modelId="{1F0252C3-E893-45BD-9BC0-60FEC77DD9AF}" type="presOf" srcId="{E27EBB47-680F-4119-8F48-A7F9FB26B958}" destId="{902393D6-73E8-47BC-A441-0B2E14DB6E66}" srcOrd="0" destOrd="0" presId="urn:microsoft.com/office/officeart/2008/layout/LinedList"/>
    <dgm:cxn modelId="{23A86CC2-160C-45EF-937C-F7323C8B2306}" srcId="{1D3F33A2-971B-4EF4-96FA-92D16D18A311}" destId="{F2591791-A4B4-4D29-B9C2-E6C796398661}" srcOrd="2" destOrd="0" parTransId="{72576528-0448-4555-90B0-D2BE58B4D12F}" sibTransId="{D33AB7C7-E7B0-4775-B65C-37867B6ABBF6}"/>
    <dgm:cxn modelId="{AD7756B1-0D7C-4132-82A3-C35282CDA5DE}" type="presOf" srcId="{1D3F33A2-971B-4EF4-96FA-92D16D18A311}" destId="{7E942364-B8B7-4E50-8D27-2489D82E3405}" srcOrd="0" destOrd="0" presId="urn:microsoft.com/office/officeart/2008/layout/LinedList"/>
    <dgm:cxn modelId="{438ECF83-8A5F-4CD1-A5B2-3227909CF3AB}" srcId="{0FA83489-83AA-4793-99DE-3D65AB50861C}" destId="{BFF0A680-0277-4251-9D28-CCA7C0741327}" srcOrd="0" destOrd="0" parTransId="{1EE9E32B-FE7A-463C-9AA9-E690FE4D8CF1}" sibTransId="{0C2C03F8-3AA4-4E41-A2BA-0DA42FA48352}"/>
    <dgm:cxn modelId="{B5B2B7C9-F276-41C6-A820-133214F19EFD}" type="presParOf" srcId="{F1C1C263-DF7B-489A-93D7-75A8354D133B}" destId="{3A5E326B-368A-45CE-AC0A-0B094B5CCC8D}" srcOrd="0" destOrd="0" presId="urn:microsoft.com/office/officeart/2008/layout/LinedList"/>
    <dgm:cxn modelId="{6D7754C5-D2A0-413F-A001-DF91EC8D40BF}" type="presParOf" srcId="{F1C1C263-DF7B-489A-93D7-75A8354D133B}" destId="{A739235E-5C2A-4D34-9229-95E490A02B21}" srcOrd="1" destOrd="0" presId="urn:microsoft.com/office/officeart/2008/layout/LinedList"/>
    <dgm:cxn modelId="{371BA550-4662-47A9-91A1-73302E21C97E}" type="presParOf" srcId="{A739235E-5C2A-4D34-9229-95E490A02B21}" destId="{5CEBC8DE-1152-4028-BB05-95C3BCBFEA8E}" srcOrd="0" destOrd="0" presId="urn:microsoft.com/office/officeart/2008/layout/LinedList"/>
    <dgm:cxn modelId="{67511AE2-77BA-4D3D-8DAC-B25A93F4A550}" type="presParOf" srcId="{A739235E-5C2A-4D34-9229-95E490A02B21}" destId="{A6BBAC32-D34D-41CC-B621-B81E193FB30F}" srcOrd="1" destOrd="0" presId="urn:microsoft.com/office/officeart/2008/layout/LinedList"/>
    <dgm:cxn modelId="{86F11483-517F-4601-9540-FC1C5F0F707C}" type="presParOf" srcId="{A6BBAC32-D34D-41CC-B621-B81E193FB30F}" destId="{2FBAB341-1626-405F-927F-E2C171A7F30B}" srcOrd="0" destOrd="0" presId="urn:microsoft.com/office/officeart/2008/layout/LinedList"/>
    <dgm:cxn modelId="{A0C73934-435E-401F-B487-49AB84962E36}" type="presParOf" srcId="{A6BBAC32-D34D-41CC-B621-B81E193FB30F}" destId="{84A7682F-8B5A-4300-B89D-EE1B4CEAFB71}" srcOrd="1" destOrd="0" presId="urn:microsoft.com/office/officeart/2008/layout/LinedList"/>
    <dgm:cxn modelId="{0273ABB6-655C-4F63-BA33-6BF3BC52C945}" type="presParOf" srcId="{84A7682F-8B5A-4300-B89D-EE1B4CEAFB71}" destId="{B1FCACA2-1CA7-4A27-BBCA-FC5B53EEA283}" srcOrd="0" destOrd="0" presId="urn:microsoft.com/office/officeart/2008/layout/LinedList"/>
    <dgm:cxn modelId="{D06C7B34-C626-4651-97D7-38E28B2CC227}" type="presParOf" srcId="{84A7682F-8B5A-4300-B89D-EE1B4CEAFB71}" destId="{902393D6-73E8-47BC-A441-0B2E14DB6E66}" srcOrd="1" destOrd="0" presId="urn:microsoft.com/office/officeart/2008/layout/LinedList"/>
    <dgm:cxn modelId="{7CF81B1E-DB8B-4409-A0F5-1536B89F7D55}" type="presParOf" srcId="{84A7682F-8B5A-4300-B89D-EE1B4CEAFB71}" destId="{46A42D40-D15F-4D9F-B42C-D92D7F138797}" srcOrd="2" destOrd="0" presId="urn:microsoft.com/office/officeart/2008/layout/LinedList"/>
    <dgm:cxn modelId="{1F86340A-99DF-45E1-8D56-37356116CF45}" type="presParOf" srcId="{A6BBAC32-D34D-41CC-B621-B81E193FB30F}" destId="{BADBB538-9F74-468C-BA7F-DB2B01C6EEEE}" srcOrd="2" destOrd="0" presId="urn:microsoft.com/office/officeart/2008/layout/LinedList"/>
    <dgm:cxn modelId="{51599F01-6553-4C35-86EC-C147A2376B2E}" type="presParOf" srcId="{A6BBAC32-D34D-41CC-B621-B81E193FB30F}" destId="{1F731C8B-1665-4C00-B9E9-160E0CA26C00}" srcOrd="3" destOrd="0" presId="urn:microsoft.com/office/officeart/2008/layout/LinedList"/>
    <dgm:cxn modelId="{3C1A2505-1053-4E93-AAE8-DFDF07EA0F7E}" type="presParOf" srcId="{F1C1C263-DF7B-489A-93D7-75A8354D133B}" destId="{E2084B7E-86CE-494B-94EF-B0EE22D26705}" srcOrd="2" destOrd="0" presId="urn:microsoft.com/office/officeart/2008/layout/LinedList"/>
    <dgm:cxn modelId="{E79F69C9-C321-4DE4-A53A-E38D029C4149}" type="presParOf" srcId="{F1C1C263-DF7B-489A-93D7-75A8354D133B}" destId="{073E98CB-4199-47BA-A51F-281AD4F24718}" srcOrd="3" destOrd="0" presId="urn:microsoft.com/office/officeart/2008/layout/LinedList"/>
    <dgm:cxn modelId="{6206D9C2-A00E-492C-8161-8E17C4BEBB28}" type="presParOf" srcId="{073E98CB-4199-47BA-A51F-281AD4F24718}" destId="{7E942364-B8B7-4E50-8D27-2489D82E3405}" srcOrd="0" destOrd="0" presId="urn:microsoft.com/office/officeart/2008/layout/LinedList"/>
    <dgm:cxn modelId="{1F8F2645-C0ED-4A33-9E20-0FD22E50A779}" type="presParOf" srcId="{073E98CB-4199-47BA-A51F-281AD4F24718}" destId="{9F44C1C8-4911-4235-AD36-D193AB34F039}" srcOrd="1" destOrd="0" presId="urn:microsoft.com/office/officeart/2008/layout/LinedList"/>
    <dgm:cxn modelId="{4D50686C-AE60-4706-918D-7724CF6A0BCF}" type="presParOf" srcId="{9F44C1C8-4911-4235-AD36-D193AB34F039}" destId="{2EC3475C-C85D-4562-B7CD-95D3BEC6A36E}" srcOrd="0" destOrd="0" presId="urn:microsoft.com/office/officeart/2008/layout/LinedList"/>
    <dgm:cxn modelId="{810B2ED0-EE15-452D-80D8-1953AFE92AE7}" type="presParOf" srcId="{9F44C1C8-4911-4235-AD36-D193AB34F039}" destId="{E21D3B00-AA77-4067-970F-B782F6B46E67}" srcOrd="1" destOrd="0" presId="urn:microsoft.com/office/officeart/2008/layout/LinedList"/>
    <dgm:cxn modelId="{87D0557B-FEE7-48D6-8676-2D1A2C3FF29E}" type="presParOf" srcId="{E21D3B00-AA77-4067-970F-B782F6B46E67}" destId="{A4F2DCAC-A9B2-40E3-9335-659D4140D65E}" srcOrd="0" destOrd="0" presId="urn:microsoft.com/office/officeart/2008/layout/LinedList"/>
    <dgm:cxn modelId="{A303FB68-3A4C-4319-AE41-07AF8CC500D0}" type="presParOf" srcId="{E21D3B00-AA77-4067-970F-B782F6B46E67}" destId="{0022817E-0E75-489E-B835-BC351A5DAA69}" srcOrd="1" destOrd="0" presId="urn:microsoft.com/office/officeart/2008/layout/LinedList"/>
    <dgm:cxn modelId="{3B4D8F99-9930-42D9-B335-2D0E7AE86202}" type="presParOf" srcId="{E21D3B00-AA77-4067-970F-B782F6B46E67}" destId="{480F5BF1-75B6-4C50-B255-13A0E46EB010}" srcOrd="2" destOrd="0" presId="urn:microsoft.com/office/officeart/2008/layout/LinedList"/>
    <dgm:cxn modelId="{835A5D3D-B027-4743-8E16-50B6BB1B22E0}" type="presParOf" srcId="{9F44C1C8-4911-4235-AD36-D193AB34F039}" destId="{7131512D-62CC-4D7E-9C19-923C627AA141}" srcOrd="2" destOrd="0" presId="urn:microsoft.com/office/officeart/2008/layout/LinedList"/>
    <dgm:cxn modelId="{A1EE260C-5445-4D68-8370-EFA2C86320A3}" type="presParOf" srcId="{9F44C1C8-4911-4235-AD36-D193AB34F039}" destId="{A8014191-874A-4BCC-8AE0-F24B194EEAF8}" srcOrd="3" destOrd="0" presId="urn:microsoft.com/office/officeart/2008/layout/LinedList"/>
    <dgm:cxn modelId="{187C04AD-CBA5-42E7-8132-57F61CFC77C7}" type="presParOf" srcId="{9F44C1C8-4911-4235-AD36-D193AB34F039}" destId="{D624C167-40E3-44CE-B4B1-DF86971024D2}" srcOrd="4" destOrd="0" presId="urn:microsoft.com/office/officeart/2008/layout/LinedList"/>
    <dgm:cxn modelId="{FF045B28-7B39-44F3-A92F-DDB8DB6B56B8}" type="presParOf" srcId="{D624C167-40E3-44CE-B4B1-DF86971024D2}" destId="{C7393BAC-1D73-426F-A118-1E0C68D43D9D}" srcOrd="0" destOrd="0" presId="urn:microsoft.com/office/officeart/2008/layout/LinedList"/>
    <dgm:cxn modelId="{B0492BEB-1D98-4060-8208-D7A79DBCF9F7}" type="presParOf" srcId="{D624C167-40E3-44CE-B4B1-DF86971024D2}" destId="{D9EC8584-9EFC-45DF-A2B2-83604CB5E13E}" srcOrd="1" destOrd="0" presId="urn:microsoft.com/office/officeart/2008/layout/LinedList"/>
    <dgm:cxn modelId="{3070757E-4541-4127-8AFB-08D84C94CC04}" type="presParOf" srcId="{D624C167-40E3-44CE-B4B1-DF86971024D2}" destId="{95D735D2-D131-4674-9A61-6929E35063D8}" srcOrd="2" destOrd="0" presId="urn:microsoft.com/office/officeart/2008/layout/LinedList"/>
    <dgm:cxn modelId="{D10508FC-732E-4ECC-BD3F-9F6F5CEB3B14}" type="presParOf" srcId="{9F44C1C8-4911-4235-AD36-D193AB34F039}" destId="{0691B33E-B597-4806-8249-A4359506E6D0}" srcOrd="5" destOrd="0" presId="urn:microsoft.com/office/officeart/2008/layout/LinedList"/>
    <dgm:cxn modelId="{2629F55A-1DC4-41DF-87C2-78C4A831B159}" type="presParOf" srcId="{9F44C1C8-4911-4235-AD36-D193AB34F039}" destId="{346F0A7E-B3BC-421E-A621-A0F2053B815C}" srcOrd="6" destOrd="0" presId="urn:microsoft.com/office/officeart/2008/layout/LinedList"/>
    <dgm:cxn modelId="{786DF917-8F7B-44AD-85F8-3BEF6731C8EA}" type="presParOf" srcId="{9F44C1C8-4911-4235-AD36-D193AB34F039}" destId="{07F4D32F-42DA-4E2A-BE0E-957D5B63BD8D}" srcOrd="7" destOrd="0" presId="urn:microsoft.com/office/officeart/2008/layout/LinedList"/>
    <dgm:cxn modelId="{B51A0845-8867-4A0A-BA42-02804EFA2B1D}" type="presParOf" srcId="{07F4D32F-42DA-4E2A-BE0E-957D5B63BD8D}" destId="{76278775-83BC-431B-99ED-C60BDD8DAB3A}" srcOrd="0" destOrd="0" presId="urn:microsoft.com/office/officeart/2008/layout/LinedList"/>
    <dgm:cxn modelId="{0DF3DE3E-3886-421B-9448-182214099576}" type="presParOf" srcId="{07F4D32F-42DA-4E2A-BE0E-957D5B63BD8D}" destId="{01E08BDA-4DE3-48A7-86D9-A7C84396759E}" srcOrd="1" destOrd="0" presId="urn:microsoft.com/office/officeart/2008/layout/LinedList"/>
    <dgm:cxn modelId="{5DFF602D-1353-47EF-9585-B464CD66BEB8}" type="presParOf" srcId="{07F4D32F-42DA-4E2A-BE0E-957D5B63BD8D}" destId="{5886E260-9978-4F68-8AD8-70AB10BCAB2B}" srcOrd="2" destOrd="0" presId="urn:microsoft.com/office/officeart/2008/layout/LinedList"/>
    <dgm:cxn modelId="{B58A767F-17A2-4EF8-A8AB-7F7825ECFEA1}" type="presParOf" srcId="{9F44C1C8-4911-4235-AD36-D193AB34F039}" destId="{FD89FDDF-8FB0-4CFE-8862-8DAA37D3BD78}" srcOrd="8" destOrd="0" presId="urn:microsoft.com/office/officeart/2008/layout/LinedList"/>
    <dgm:cxn modelId="{7DDE8EB4-5088-456E-8FDC-1936ADFC2211}" type="presParOf" srcId="{9F44C1C8-4911-4235-AD36-D193AB34F039}" destId="{7AA01CF8-A23F-495C-B85A-B301DA4F3B05}" srcOrd="9" destOrd="0" presId="urn:microsoft.com/office/officeart/2008/layout/LinedList"/>
    <dgm:cxn modelId="{DABA2199-FE2A-4C02-8481-15AAFF4ADFCE}" type="presParOf" srcId="{9F44C1C8-4911-4235-AD36-D193AB34F039}" destId="{DCE9D061-722A-41BA-BEE9-302C18295D6C}" srcOrd="10" destOrd="0" presId="urn:microsoft.com/office/officeart/2008/layout/LinedList"/>
    <dgm:cxn modelId="{72C72422-B540-4688-A2E8-F05B164701DD}" type="presParOf" srcId="{DCE9D061-722A-41BA-BEE9-302C18295D6C}" destId="{25BA9213-A30C-4A25-8EE5-B8FCE805ACFD}" srcOrd="0" destOrd="0" presId="urn:microsoft.com/office/officeart/2008/layout/LinedList"/>
    <dgm:cxn modelId="{4A7C2BF3-C0EF-41F4-A3DA-AE20648BBA75}" type="presParOf" srcId="{DCE9D061-722A-41BA-BEE9-302C18295D6C}" destId="{EE1E28A1-2086-4F45-BD7E-5DEFB59F08C9}" srcOrd="1" destOrd="0" presId="urn:microsoft.com/office/officeart/2008/layout/LinedList"/>
    <dgm:cxn modelId="{1BA57BED-23F2-493A-ACE4-900906394954}" type="presParOf" srcId="{DCE9D061-722A-41BA-BEE9-302C18295D6C}" destId="{F116F833-83C2-4A9D-80E1-A4E9CC311F0F}" srcOrd="2" destOrd="0" presId="urn:microsoft.com/office/officeart/2008/layout/LinedList"/>
    <dgm:cxn modelId="{934C2B5D-FCA3-4A6B-8DF9-B945F499106B}" type="presParOf" srcId="{9F44C1C8-4911-4235-AD36-D193AB34F039}" destId="{AC042FCB-45A9-43EC-B3DC-E632081DCFA7}" srcOrd="11" destOrd="0" presId="urn:microsoft.com/office/officeart/2008/layout/LinedList"/>
    <dgm:cxn modelId="{2184D8CD-290E-43F7-BB04-E290DA1F562E}" type="presParOf" srcId="{9F44C1C8-4911-4235-AD36-D193AB34F039}" destId="{257E35CB-6789-4981-8C56-33E38A67F460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E326B-368A-45CE-AC0A-0B094B5CCC8D}">
      <dsp:nvSpPr>
        <dsp:cNvPr id="0" name=""/>
        <dsp:cNvSpPr/>
      </dsp:nvSpPr>
      <dsp:spPr>
        <a:xfrm>
          <a:off x="0" y="0"/>
          <a:ext cx="46801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BC8DE-1152-4028-BB05-95C3BCBFEA8E}">
      <dsp:nvSpPr>
        <dsp:cNvPr id="0" name=""/>
        <dsp:cNvSpPr/>
      </dsp:nvSpPr>
      <dsp:spPr>
        <a:xfrm>
          <a:off x="0" y="0"/>
          <a:ext cx="1180068" cy="4332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b="1" kern="1200" dirty="0" smtClean="0"/>
            <a:t>Beslutnings-punkter</a:t>
          </a:r>
          <a:endParaRPr lang="da-DK" sz="1500" b="1" kern="1200" dirty="0"/>
        </a:p>
      </dsp:txBody>
      <dsp:txXfrm>
        <a:off x="0" y="0"/>
        <a:ext cx="1180068" cy="4332912"/>
      </dsp:txXfrm>
    </dsp:sp>
    <dsp:sp modelId="{B4D3465A-4437-4356-A4A0-A35796071859}">
      <dsp:nvSpPr>
        <dsp:cNvPr id="0" name=""/>
        <dsp:cNvSpPr/>
      </dsp:nvSpPr>
      <dsp:spPr>
        <a:xfrm>
          <a:off x="1245677" y="29249"/>
          <a:ext cx="3433532" cy="5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1. Godkendelse af dagsorden</a:t>
          </a:r>
          <a:endParaRPr lang="da-DK" sz="1600" kern="1200" dirty="0"/>
        </a:p>
      </dsp:txBody>
      <dsp:txXfrm>
        <a:off x="1245677" y="29249"/>
        <a:ext cx="3433532" cy="584985"/>
      </dsp:txXfrm>
    </dsp:sp>
    <dsp:sp modelId="{27575DC7-8C70-401F-B94C-23B92C7F6962}">
      <dsp:nvSpPr>
        <dsp:cNvPr id="0" name=""/>
        <dsp:cNvSpPr/>
      </dsp:nvSpPr>
      <dsp:spPr>
        <a:xfrm>
          <a:off x="1180068" y="614234"/>
          <a:ext cx="34991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F8273C-DE87-477E-BAE8-A34A8DA41083}">
      <dsp:nvSpPr>
        <dsp:cNvPr id="0" name=""/>
        <dsp:cNvSpPr/>
      </dsp:nvSpPr>
      <dsp:spPr>
        <a:xfrm>
          <a:off x="1245677" y="643483"/>
          <a:ext cx="3433532" cy="5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2. Underskrift af protokollater</a:t>
          </a:r>
          <a:endParaRPr lang="da-DK" sz="1600" kern="1200" dirty="0"/>
        </a:p>
      </dsp:txBody>
      <dsp:txXfrm>
        <a:off x="1245677" y="643483"/>
        <a:ext cx="3433532" cy="584985"/>
      </dsp:txXfrm>
    </dsp:sp>
    <dsp:sp modelId="{60F216FD-13B3-428B-AC0A-56C46D937197}">
      <dsp:nvSpPr>
        <dsp:cNvPr id="0" name=""/>
        <dsp:cNvSpPr/>
      </dsp:nvSpPr>
      <dsp:spPr>
        <a:xfrm>
          <a:off x="1180068" y="1228469"/>
          <a:ext cx="34991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7CC195-C40F-4B88-8D6A-8F1019132465}">
      <dsp:nvSpPr>
        <dsp:cNvPr id="0" name=""/>
        <dsp:cNvSpPr/>
      </dsp:nvSpPr>
      <dsp:spPr>
        <a:xfrm>
          <a:off x="1245677" y="1257718"/>
          <a:ext cx="3433532" cy="5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3. Formanden og Direktionen orienterer</a:t>
          </a:r>
          <a:endParaRPr lang="da-DK" sz="1600" kern="1200" dirty="0"/>
        </a:p>
      </dsp:txBody>
      <dsp:txXfrm>
        <a:off x="1245677" y="1257718"/>
        <a:ext cx="3433532" cy="584985"/>
      </dsp:txXfrm>
    </dsp:sp>
    <dsp:sp modelId="{F6013A23-3B9D-4FB9-8F6F-9D2D6E4A7373}">
      <dsp:nvSpPr>
        <dsp:cNvPr id="0" name=""/>
        <dsp:cNvSpPr/>
      </dsp:nvSpPr>
      <dsp:spPr>
        <a:xfrm>
          <a:off x="1180068" y="1842704"/>
          <a:ext cx="34991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9CDFD8-F9FF-4B31-9805-83FD3D492BAB}">
      <dsp:nvSpPr>
        <dsp:cNvPr id="0" name=""/>
        <dsp:cNvSpPr/>
      </dsp:nvSpPr>
      <dsp:spPr>
        <a:xfrm>
          <a:off x="1245677" y="1871953"/>
          <a:ext cx="3433532" cy="5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4. </a:t>
          </a:r>
          <a:r>
            <a:rPr lang="da-DK" sz="1600" strike="sngStrike" kern="1200" dirty="0" smtClean="0"/>
            <a:t>Grøn tilpasning af produkt portefølje i El handel</a:t>
          </a:r>
          <a:endParaRPr lang="da-DK" sz="1600" strike="sngStrike" kern="1200" dirty="0"/>
        </a:p>
      </dsp:txBody>
      <dsp:txXfrm>
        <a:off x="1245677" y="1871953"/>
        <a:ext cx="3433532" cy="584985"/>
      </dsp:txXfrm>
    </dsp:sp>
    <dsp:sp modelId="{3AF3C16E-399E-4392-ACE3-76771571E6CB}">
      <dsp:nvSpPr>
        <dsp:cNvPr id="0" name=""/>
        <dsp:cNvSpPr/>
      </dsp:nvSpPr>
      <dsp:spPr>
        <a:xfrm>
          <a:off x="1180068" y="2456938"/>
          <a:ext cx="34991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ED32D-80C8-41D6-96FF-0ED200DAA505}">
      <dsp:nvSpPr>
        <dsp:cNvPr id="0" name=""/>
        <dsp:cNvSpPr/>
      </dsp:nvSpPr>
      <dsp:spPr>
        <a:xfrm>
          <a:off x="1245677" y="2486188"/>
          <a:ext cx="3433532" cy="5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5. </a:t>
          </a:r>
          <a:r>
            <a:rPr lang="da-DK" sz="1600" strike="sngStrike" kern="1200" dirty="0" smtClean="0"/>
            <a:t>Kreditpolitik for Forsyning Helsingør </a:t>
          </a:r>
          <a:r>
            <a:rPr lang="da-DK" sz="1600" strike="sngStrike" kern="1200" dirty="0" err="1" smtClean="0"/>
            <a:t>Elhandel</a:t>
          </a:r>
          <a:r>
            <a:rPr lang="da-DK" sz="1600" strike="sngStrike" kern="1200" dirty="0" smtClean="0"/>
            <a:t> </a:t>
          </a:r>
          <a:endParaRPr lang="da-DK" sz="1600" strike="sngStrike" kern="1200" dirty="0"/>
        </a:p>
      </dsp:txBody>
      <dsp:txXfrm>
        <a:off x="1245677" y="2486188"/>
        <a:ext cx="3433532" cy="584985"/>
      </dsp:txXfrm>
    </dsp:sp>
    <dsp:sp modelId="{AC7C80CE-9958-4264-9A10-03FD99D2EE37}">
      <dsp:nvSpPr>
        <dsp:cNvPr id="0" name=""/>
        <dsp:cNvSpPr/>
      </dsp:nvSpPr>
      <dsp:spPr>
        <a:xfrm>
          <a:off x="1180068" y="3071173"/>
          <a:ext cx="34991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80233E-710E-4B87-B626-6D4C3D0FF123}">
      <dsp:nvSpPr>
        <dsp:cNvPr id="0" name=""/>
        <dsp:cNvSpPr/>
      </dsp:nvSpPr>
      <dsp:spPr>
        <a:xfrm>
          <a:off x="1245677" y="3100422"/>
          <a:ext cx="3433532" cy="5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6. </a:t>
          </a:r>
          <a:r>
            <a:rPr lang="da-DK" sz="1600" strike="sngStrike" kern="1200" dirty="0" smtClean="0"/>
            <a:t>Økonomi- og ledelsesrapportering</a:t>
          </a:r>
          <a:endParaRPr lang="da-DK" sz="1600" strike="sngStrike" kern="1200" dirty="0"/>
        </a:p>
      </dsp:txBody>
      <dsp:txXfrm>
        <a:off x="1245677" y="3100422"/>
        <a:ext cx="3433532" cy="584985"/>
      </dsp:txXfrm>
    </dsp:sp>
    <dsp:sp modelId="{644FA5E2-7AEC-4359-827B-161E37C865C0}">
      <dsp:nvSpPr>
        <dsp:cNvPr id="0" name=""/>
        <dsp:cNvSpPr/>
      </dsp:nvSpPr>
      <dsp:spPr>
        <a:xfrm>
          <a:off x="1180068" y="3685408"/>
          <a:ext cx="34991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420563-ED39-4F4B-8770-0E873380F5AD}">
      <dsp:nvSpPr>
        <dsp:cNvPr id="0" name=""/>
        <dsp:cNvSpPr/>
      </dsp:nvSpPr>
      <dsp:spPr>
        <a:xfrm>
          <a:off x="1245677" y="3714657"/>
          <a:ext cx="3433532" cy="5849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7. </a:t>
          </a:r>
          <a:r>
            <a:rPr lang="da-DK" sz="1600" strike="sngStrike" kern="1200" dirty="0" smtClean="0"/>
            <a:t>Budget 2020, med takster og anlægsinvesteringsplan </a:t>
          </a:r>
          <a:endParaRPr lang="da-DK" sz="1600" strike="sngStrike" kern="1200" dirty="0"/>
        </a:p>
      </dsp:txBody>
      <dsp:txXfrm>
        <a:off x="1245677" y="3714657"/>
        <a:ext cx="3433532" cy="584985"/>
      </dsp:txXfrm>
    </dsp:sp>
    <dsp:sp modelId="{A0822EE6-0756-4FE8-9F2C-288F07049EAA}">
      <dsp:nvSpPr>
        <dsp:cNvPr id="0" name=""/>
        <dsp:cNvSpPr/>
      </dsp:nvSpPr>
      <dsp:spPr>
        <a:xfrm>
          <a:off x="1180068" y="4299642"/>
          <a:ext cx="349914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5E326B-368A-45CE-AC0A-0B094B5CCC8D}">
      <dsp:nvSpPr>
        <dsp:cNvPr id="0" name=""/>
        <dsp:cNvSpPr/>
      </dsp:nvSpPr>
      <dsp:spPr>
        <a:xfrm>
          <a:off x="0" y="0"/>
          <a:ext cx="58326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EBC8DE-1152-4028-BB05-95C3BCBFEA8E}">
      <dsp:nvSpPr>
        <dsp:cNvPr id="0" name=""/>
        <dsp:cNvSpPr/>
      </dsp:nvSpPr>
      <dsp:spPr>
        <a:xfrm>
          <a:off x="0" y="0"/>
          <a:ext cx="1166529" cy="216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b="1" kern="1200" dirty="0" err="1" smtClean="0"/>
            <a:t>Orienterings-punkter</a:t>
          </a:r>
          <a:endParaRPr lang="da-DK" sz="1500" b="1" kern="1200" dirty="0"/>
        </a:p>
      </dsp:txBody>
      <dsp:txXfrm>
        <a:off x="0" y="0"/>
        <a:ext cx="1166529" cy="2166456"/>
      </dsp:txXfrm>
    </dsp:sp>
    <dsp:sp modelId="{902393D6-73E8-47BC-A441-0B2E14DB6E66}">
      <dsp:nvSpPr>
        <dsp:cNvPr id="0" name=""/>
        <dsp:cNvSpPr/>
      </dsp:nvSpPr>
      <dsp:spPr>
        <a:xfrm>
          <a:off x="1254019" y="98379"/>
          <a:ext cx="4578628" cy="1967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8. </a:t>
          </a:r>
          <a:r>
            <a:rPr lang="da-DK" sz="1600" strike="sngStrike" kern="1200" dirty="0" smtClean="0"/>
            <a:t>Gadelysaftale med Helsingør Kommune</a:t>
          </a:r>
          <a:endParaRPr lang="da-DK" sz="1600" strike="sngStrike" kern="1200" dirty="0"/>
        </a:p>
      </dsp:txBody>
      <dsp:txXfrm>
        <a:off x="1254019" y="98379"/>
        <a:ext cx="4578628" cy="1967583"/>
      </dsp:txXfrm>
    </dsp:sp>
    <dsp:sp modelId="{BADBB538-9F74-468C-BA7F-DB2B01C6EEEE}">
      <dsp:nvSpPr>
        <dsp:cNvPr id="0" name=""/>
        <dsp:cNvSpPr/>
      </dsp:nvSpPr>
      <dsp:spPr>
        <a:xfrm>
          <a:off x="1166529" y="1740626"/>
          <a:ext cx="46661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084B7E-86CE-494B-94EF-B0EE22D26705}">
      <dsp:nvSpPr>
        <dsp:cNvPr id="0" name=""/>
        <dsp:cNvSpPr/>
      </dsp:nvSpPr>
      <dsp:spPr>
        <a:xfrm>
          <a:off x="0" y="876526"/>
          <a:ext cx="583264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42364-B8B7-4E50-8D27-2489D82E3405}">
      <dsp:nvSpPr>
        <dsp:cNvPr id="0" name=""/>
        <dsp:cNvSpPr/>
      </dsp:nvSpPr>
      <dsp:spPr>
        <a:xfrm>
          <a:off x="0" y="1104069"/>
          <a:ext cx="1166529" cy="216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500" b="1" kern="1200" dirty="0" smtClean="0"/>
            <a:t>Procespunkter</a:t>
          </a:r>
          <a:endParaRPr lang="da-DK" sz="1500" b="1" kern="1200" dirty="0"/>
        </a:p>
      </dsp:txBody>
      <dsp:txXfrm>
        <a:off x="0" y="1104069"/>
        <a:ext cx="1166529" cy="2166456"/>
      </dsp:txXfrm>
    </dsp:sp>
    <dsp:sp modelId="{0022817E-0E75-489E-B835-BC351A5DAA69}">
      <dsp:nvSpPr>
        <dsp:cNvPr id="0" name=""/>
        <dsp:cNvSpPr/>
      </dsp:nvSpPr>
      <dsp:spPr>
        <a:xfrm>
          <a:off x="1254019" y="1020546"/>
          <a:ext cx="4578628" cy="50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9. Fravigelse af tavshedspligt</a:t>
          </a:r>
          <a:endParaRPr lang="da-DK" sz="1600" kern="1200" dirty="0"/>
        </a:p>
      </dsp:txBody>
      <dsp:txXfrm>
        <a:off x="1254019" y="1020546"/>
        <a:ext cx="4578628" cy="509350"/>
      </dsp:txXfrm>
    </dsp:sp>
    <dsp:sp modelId="{7131512D-62CC-4D7E-9C19-923C627AA141}">
      <dsp:nvSpPr>
        <dsp:cNvPr id="0" name=""/>
        <dsp:cNvSpPr/>
      </dsp:nvSpPr>
      <dsp:spPr>
        <a:xfrm>
          <a:off x="1166529" y="2532713"/>
          <a:ext cx="46661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EC8584-9EFC-45DF-A2B2-83604CB5E13E}">
      <dsp:nvSpPr>
        <dsp:cNvPr id="0" name=""/>
        <dsp:cNvSpPr/>
      </dsp:nvSpPr>
      <dsp:spPr>
        <a:xfrm>
          <a:off x="1254019" y="1812631"/>
          <a:ext cx="4578628" cy="50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10. Kommunikation</a:t>
          </a:r>
          <a:endParaRPr lang="da-DK" sz="1600" kern="1200" dirty="0"/>
        </a:p>
      </dsp:txBody>
      <dsp:txXfrm>
        <a:off x="1254019" y="1812631"/>
        <a:ext cx="4578628" cy="509350"/>
      </dsp:txXfrm>
    </dsp:sp>
    <dsp:sp modelId="{0691B33E-B597-4806-8249-A4359506E6D0}">
      <dsp:nvSpPr>
        <dsp:cNvPr id="0" name=""/>
        <dsp:cNvSpPr/>
      </dsp:nvSpPr>
      <dsp:spPr>
        <a:xfrm>
          <a:off x="1166529" y="3396809"/>
          <a:ext cx="46661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E08BDA-4DE3-48A7-86D9-A7C84396759E}">
      <dsp:nvSpPr>
        <dsp:cNvPr id="0" name=""/>
        <dsp:cNvSpPr/>
      </dsp:nvSpPr>
      <dsp:spPr>
        <a:xfrm>
          <a:off x="1254019" y="2604722"/>
          <a:ext cx="4578628" cy="50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11. Mødeplan 2019 og 2020</a:t>
          </a:r>
          <a:endParaRPr lang="da-DK" sz="1600" kern="1200" dirty="0"/>
        </a:p>
      </dsp:txBody>
      <dsp:txXfrm>
        <a:off x="1254019" y="2604722"/>
        <a:ext cx="4578628" cy="509350"/>
      </dsp:txXfrm>
    </dsp:sp>
    <dsp:sp modelId="{FD89FDDF-8FB0-4CFE-8862-8DAA37D3BD78}">
      <dsp:nvSpPr>
        <dsp:cNvPr id="0" name=""/>
        <dsp:cNvSpPr/>
      </dsp:nvSpPr>
      <dsp:spPr>
        <a:xfrm>
          <a:off x="1166529" y="3770909"/>
          <a:ext cx="46661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1E28A1-2086-4F45-BD7E-5DEFB59F08C9}">
      <dsp:nvSpPr>
        <dsp:cNvPr id="0" name=""/>
        <dsp:cNvSpPr/>
      </dsp:nvSpPr>
      <dsp:spPr>
        <a:xfrm>
          <a:off x="1254019" y="3468819"/>
          <a:ext cx="4578628" cy="509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a-DK" sz="1600" kern="1200" dirty="0" smtClean="0"/>
            <a:t>12. Eventuelt</a:t>
          </a:r>
          <a:endParaRPr lang="da-DK" sz="1600" kern="1200" dirty="0"/>
        </a:p>
      </dsp:txBody>
      <dsp:txXfrm>
        <a:off x="1254019" y="3468819"/>
        <a:ext cx="4578628" cy="509350"/>
      </dsp:txXfrm>
    </dsp:sp>
    <dsp:sp modelId="{AC042FCB-45A9-43EC-B3DC-E632081DCFA7}">
      <dsp:nvSpPr>
        <dsp:cNvPr id="0" name=""/>
        <dsp:cNvSpPr/>
      </dsp:nvSpPr>
      <dsp:spPr>
        <a:xfrm>
          <a:off x="1166529" y="4305727"/>
          <a:ext cx="466611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6380D-191E-4967-9FAB-88D89A5831CE}" type="datetimeFigureOut">
              <a:rPr lang="da-DK" smtClean="0"/>
              <a:t>09-12-2019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dirty="0" err="1" smtClean="0"/>
              <a:t>Click</a:t>
            </a:r>
            <a:r>
              <a:rPr lang="da-DK" dirty="0" smtClean="0"/>
              <a:t> to </a:t>
            </a:r>
            <a:r>
              <a:rPr lang="da-DK" dirty="0" err="1" smtClean="0"/>
              <a:t>edit</a:t>
            </a:r>
            <a:r>
              <a:rPr lang="da-DK" dirty="0" smtClean="0"/>
              <a:t> Master </a:t>
            </a:r>
            <a:r>
              <a:rPr lang="da-DK" dirty="0" err="1" smtClean="0"/>
              <a:t>text</a:t>
            </a:r>
            <a:r>
              <a:rPr lang="da-DK" dirty="0" smtClean="0"/>
              <a:t> </a:t>
            </a:r>
            <a:r>
              <a:rPr lang="da-DK" dirty="0" err="1" smtClean="0"/>
              <a:t>styles</a:t>
            </a:r>
            <a:endParaRPr lang="da-DK" dirty="0" smtClean="0"/>
          </a:p>
          <a:p>
            <a:pPr lvl="1"/>
            <a:r>
              <a:rPr lang="da-DK" dirty="0" smtClean="0"/>
              <a:t>Second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2"/>
            <a:r>
              <a:rPr lang="da-DK" dirty="0" smtClean="0"/>
              <a:t>Third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3"/>
            <a:r>
              <a:rPr lang="da-DK" dirty="0" err="1" smtClean="0"/>
              <a:t>Fourth</a:t>
            </a:r>
            <a:r>
              <a:rPr lang="da-DK" dirty="0" smtClean="0"/>
              <a:t> </a:t>
            </a:r>
            <a:r>
              <a:rPr lang="da-DK" dirty="0" err="1" smtClean="0"/>
              <a:t>level</a:t>
            </a:r>
            <a:endParaRPr lang="da-DK" dirty="0" smtClean="0"/>
          </a:p>
          <a:p>
            <a:pPr lvl="4"/>
            <a:r>
              <a:rPr lang="da-DK" dirty="0" smtClean="0"/>
              <a:t>Fifth </a:t>
            </a:r>
            <a:r>
              <a:rPr lang="da-DK" dirty="0" err="1" smtClean="0"/>
              <a:t>level</a:t>
            </a:r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00183A-898A-47CA-ACA5-7AAC5C5D8973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2953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0183A-898A-47CA-ACA5-7AAC5C5D8973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48941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00183A-898A-47CA-ACA5-7AAC5C5D8973}" type="slidenum">
              <a:rPr lang="da-DK" smtClean="0"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12550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jp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8.jp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billede 1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378904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Klik på ikonet og indsæt billede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789040"/>
            <a:ext cx="12192000" cy="1800000"/>
          </a:xfrm>
          <a:solidFill>
            <a:schemeClr val="accent1"/>
          </a:solidFill>
          <a:ln>
            <a:noFill/>
          </a:ln>
        </p:spPr>
        <p:txBody>
          <a:bodyPr lIns="702000" tIns="252000" rIns="720000" bIns="1080000" anchor="t" anchorCtr="0"/>
          <a:lstStyle>
            <a:lvl1pPr algn="l">
              <a:defRPr sz="450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4704" y="4797152"/>
            <a:ext cx="4459221" cy="265584"/>
          </a:xfrm>
        </p:spPr>
        <p:txBody>
          <a:bodyPr/>
          <a:lstStyle>
            <a:lvl1pPr marL="0" indent="0" algn="l">
              <a:buNone/>
              <a:defRPr lang="da-DK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og tilføj navn</a:t>
            </a:r>
            <a:endParaRPr lang="da-DK" dirty="0"/>
          </a:p>
        </p:txBody>
      </p:sp>
      <p:pic>
        <p:nvPicPr>
          <p:cNvPr id="16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5441" y="5952970"/>
            <a:ext cx="2682103" cy="540000"/>
          </a:xfrm>
          <a:prstGeom prst="rect">
            <a:avLst/>
          </a:prstGeom>
        </p:spPr>
      </p:pic>
      <p:sp>
        <p:nvSpPr>
          <p:cNvPr id="10" name="Pladsholder til dato 9"/>
          <p:cNvSpPr>
            <a:spLocks noGrp="1"/>
          </p:cNvSpPr>
          <p:nvPr>
            <p:ph type="dt" sz="half" idx="10"/>
          </p:nvPr>
        </p:nvSpPr>
        <p:spPr>
          <a:xfrm>
            <a:off x="964704" y="5042060"/>
            <a:ext cx="2688299" cy="238125"/>
          </a:xfrm>
        </p:spPr>
        <p:txBody>
          <a:bodyPr/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fld id="{466E6579-8A6B-447C-A60E-69F00FC7F685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11" name="Pladsholder til sidefod 10" hidden="1"/>
          <p:cNvSpPr>
            <a:spLocks noGrp="1"/>
          </p:cNvSpPr>
          <p:nvPr>
            <p:ph type="ftr" sz="quarter" idx="11"/>
          </p:nvPr>
        </p:nvSpPr>
        <p:spPr>
          <a:xfrm>
            <a:off x="14065461" y="6334022"/>
            <a:ext cx="5184000" cy="17653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12" name="Pladsholder til diasnummer 11" hidden="1"/>
          <p:cNvSpPr>
            <a:spLocks noGrp="1"/>
          </p:cNvSpPr>
          <p:nvPr>
            <p:ph type="sldNum" sz="quarter" idx="12"/>
          </p:nvPr>
        </p:nvSpPr>
        <p:spPr>
          <a:xfrm>
            <a:off x="13272948" y="6334022"/>
            <a:ext cx="623499" cy="176532"/>
          </a:xfrm>
        </p:spPr>
        <p:txBody>
          <a:bodyPr/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AutoShape 4"/>
          <p:cNvSpPr>
            <a:spLocks/>
          </p:cNvSpPr>
          <p:nvPr userDrawn="1"/>
        </p:nvSpPr>
        <p:spPr bwMode="gray">
          <a:xfrm>
            <a:off x="12179663" y="0"/>
            <a:ext cx="2311400" cy="109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400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Gitter- og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For at se gitter- og 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1.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 Klik på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Vis</a:t>
            </a:r>
            <a:endParaRPr kumimoji="0" lang="da-DK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2. 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Vælg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Gitterlinjer</a:t>
            </a:r>
            <a:endParaRPr kumimoji="0" lang="da-DK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og/eller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Hjælpelinjer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endParaRPr kumimoji="0" lang="da-DK" sz="900" b="1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Tip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charset="0"/>
              </a:rPr>
              <a:t>: Alt + F9 for hurtig visning af hjælpelinjer</a:t>
            </a:r>
            <a:endParaRPr kumimoji="0" lang="da-DK" sz="9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393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far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 smtClean="0"/>
          </a:p>
        </p:txBody>
      </p:sp>
      <p:sp>
        <p:nvSpPr>
          <p:cNvPr id="8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960967" y="361950"/>
            <a:ext cx="7823200" cy="2980340"/>
          </a:xfrm>
        </p:spPr>
        <p:txBody>
          <a:bodyPr anchor="b" anchorCtr="0"/>
          <a:lstStyle>
            <a:lvl1pPr>
              <a:lnSpc>
                <a:spcPct val="97000"/>
              </a:lnSpc>
              <a:buFontTx/>
              <a:buNone/>
              <a:defRPr sz="3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Klik og tilføj titel</a:t>
            </a:r>
          </a:p>
        </p:txBody>
      </p:sp>
      <p:sp>
        <p:nvSpPr>
          <p:cNvPr id="10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958851" y="4181673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 smtClean="0"/>
              <a:t>Klik og tilføj navn</a:t>
            </a:r>
            <a:endParaRPr lang="da-DK" dirty="0"/>
          </a:p>
        </p:txBody>
      </p:sp>
      <p:sp>
        <p:nvSpPr>
          <p:cNvPr id="11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60967" y="4507611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 smtClean="0"/>
              <a:t>Klik og tilføj stillingsbetegnelse</a:t>
            </a:r>
            <a:endParaRPr lang="da-DK" dirty="0"/>
          </a:p>
        </p:txBody>
      </p:sp>
      <p:pic>
        <p:nvPicPr>
          <p:cNvPr id="12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44" y="6081866"/>
            <a:ext cx="1995808" cy="401824"/>
          </a:xfrm>
          <a:prstGeom prst="rect">
            <a:avLst/>
          </a:prstGeom>
        </p:spPr>
      </p:pic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4F486-2D23-4791-886F-2E7DE6C90490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Pladsholder til tekst streg"/>
          <p:cNvSpPr>
            <a:spLocks noGrp="1"/>
          </p:cNvSpPr>
          <p:nvPr>
            <p:ph type="body" sz="quarter" idx="16" hasCustomPrompt="1"/>
          </p:nvPr>
        </p:nvSpPr>
        <p:spPr>
          <a:xfrm>
            <a:off x="971821" y="3542278"/>
            <a:ext cx="6216000" cy="3744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26168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6" name="Pladsholder til dato 5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030A9-5DDE-49A2-9E29-679EF75AE77E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8" name="Pladsholder til dias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571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14F4-86E3-4CA3-94E5-DF7FBF2C929D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9914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6577-4770-48B4-BF6B-74470FF9B9A3}" type="datetime2">
              <a:rPr lang="da-DK" smtClean="0"/>
              <a:t>9. december 2019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C3887-5148-47C4-A39E-DBA558CD09E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49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6430434" y="2166938"/>
            <a:ext cx="4802717" cy="341630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Klik på ikonet og indsæt billede</a:t>
            </a:r>
            <a:endParaRPr lang="nb-NO" dirty="0"/>
          </a:p>
        </p:txBody>
      </p:sp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B8B2D-525C-4C8A-86A0-B7787597D38C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4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15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16" name="Picture 2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14"/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  <p:pic>
        <p:nvPicPr>
          <p:cNvPr id="18" name="Billede 1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400" y="1"/>
            <a:ext cx="2316480" cy="129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74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lede far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8" name="Pladsholder til billede 3"/>
          <p:cNvSpPr>
            <a:spLocks noGrp="1"/>
          </p:cNvSpPr>
          <p:nvPr>
            <p:ph type="pic" sz="quarter" idx="14" hasCustomPrompt="1"/>
          </p:nvPr>
        </p:nvSpPr>
        <p:spPr>
          <a:xfrm>
            <a:off x="6430434" y="2166938"/>
            <a:ext cx="4802717" cy="341630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Klik på ikonet og indsæt billede</a:t>
            </a:r>
            <a:endParaRPr lang="nb-NO" dirty="0"/>
          </a:p>
        </p:txBody>
      </p:sp>
      <p:pic>
        <p:nvPicPr>
          <p:cNvPr id="19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44" y="6081866"/>
            <a:ext cx="1995808" cy="401824"/>
          </a:xfrm>
          <a:prstGeom prst="rect">
            <a:avLst/>
          </a:prstGeom>
        </p:spPr>
      </p:pic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ADF34-2B33-44E3-ACB3-EA14AC1BD399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0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21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2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14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3528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  <a:lvl6pPr>
              <a:buClrTx/>
              <a:defRPr>
                <a:solidFill>
                  <a:schemeClr val="tx1"/>
                </a:solidFill>
              </a:defRPr>
            </a:lvl6pPr>
            <a:lvl7pPr>
              <a:buClrTx/>
              <a:defRPr>
                <a:solidFill>
                  <a:schemeClr val="tx1"/>
                </a:solidFill>
              </a:defRPr>
            </a:lvl7pPr>
            <a:lvl8pPr>
              <a:buClrTx/>
              <a:defRPr>
                <a:solidFill>
                  <a:schemeClr val="tx1"/>
                </a:solidFill>
              </a:defRPr>
            </a:lvl8pPr>
            <a:lvl9pPr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2" name="Pladsholder til indhold 3"/>
          <p:cNvSpPr>
            <a:spLocks noGrp="1"/>
          </p:cNvSpPr>
          <p:nvPr>
            <p:ph sz="quarter" idx="15"/>
          </p:nvPr>
        </p:nvSpPr>
        <p:spPr>
          <a:xfrm>
            <a:off x="6430434" y="2166938"/>
            <a:ext cx="4802717" cy="3416300"/>
          </a:xfrm>
        </p:spPr>
        <p:txBody>
          <a:bodyPr/>
          <a:lstStyle>
            <a:lvl1pPr>
              <a:buClrTx/>
              <a:defRPr>
                <a:solidFill>
                  <a:schemeClr val="tx1"/>
                </a:solidFill>
              </a:defRPr>
            </a:lvl1pPr>
            <a:lvl2pPr>
              <a:buClrTx/>
              <a:defRPr>
                <a:solidFill>
                  <a:schemeClr val="tx1"/>
                </a:solidFill>
              </a:defRPr>
            </a:lvl2pPr>
            <a:lvl3pPr>
              <a:buClrTx/>
              <a:defRPr>
                <a:solidFill>
                  <a:schemeClr val="tx1"/>
                </a:solidFill>
              </a:defRPr>
            </a:lvl3pPr>
            <a:lvl4pPr>
              <a:buClrTx/>
              <a:defRPr>
                <a:solidFill>
                  <a:schemeClr val="tx1"/>
                </a:solidFill>
              </a:defRPr>
            </a:lvl4pPr>
            <a:lvl5pPr>
              <a:buClrTx/>
              <a:defRPr>
                <a:solidFill>
                  <a:schemeClr val="tx1"/>
                </a:solidFill>
              </a:defRPr>
            </a:lvl5pPr>
            <a:lvl6pPr>
              <a:buClrTx/>
              <a:defRPr>
                <a:solidFill>
                  <a:schemeClr val="tx1"/>
                </a:solidFill>
              </a:defRPr>
            </a:lvl6pPr>
            <a:lvl7pPr>
              <a:buClrTx/>
              <a:defRPr>
                <a:solidFill>
                  <a:schemeClr val="tx1"/>
                </a:solidFill>
              </a:defRPr>
            </a:lvl7pPr>
            <a:lvl8pPr>
              <a:buClrTx/>
              <a:defRPr>
                <a:solidFill>
                  <a:schemeClr val="tx1"/>
                </a:solidFill>
              </a:defRPr>
            </a:lvl8pPr>
            <a:lvl9pPr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4FD3-F576-4E8A-B217-D5FDE04B3834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205" y="1"/>
            <a:ext cx="2316480" cy="1299545"/>
          </a:xfrm>
          <a:prstGeom prst="rect">
            <a:avLst/>
          </a:prstGeom>
        </p:spPr>
      </p:pic>
      <p:grpSp>
        <p:nvGrpSpPr>
          <p:cNvPr id="21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23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14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78685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ikon far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7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1" y="2166938"/>
            <a:ext cx="4802716" cy="34163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22" name="Pladsholder til indhold 3"/>
          <p:cNvSpPr>
            <a:spLocks noGrp="1"/>
          </p:cNvSpPr>
          <p:nvPr>
            <p:ph sz="quarter" idx="15"/>
          </p:nvPr>
        </p:nvSpPr>
        <p:spPr>
          <a:xfrm>
            <a:off x="6430434" y="2166938"/>
            <a:ext cx="4802717" cy="3416300"/>
          </a:xfrm>
        </p:spPr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pic>
        <p:nvPicPr>
          <p:cNvPr id="19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44" y="6081866"/>
            <a:ext cx="1995808" cy="401824"/>
          </a:xfrm>
          <a:prstGeom prst="rect">
            <a:avLst/>
          </a:prstGeom>
        </p:spPr>
      </p:pic>
      <p:sp>
        <p:nvSpPr>
          <p:cNvPr id="3" name="Pladsholder til dato 2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ECD31-DD55-4DE4-830C-A5E19F0E41D8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grpSp>
        <p:nvGrpSpPr>
          <p:cNvPr id="9" name="Gruppe 8"/>
          <p:cNvGrpSpPr/>
          <p:nvPr userDrawn="1"/>
        </p:nvGrpSpPr>
        <p:grpSpPr>
          <a:xfrm>
            <a:off x="-2565400" y="2166939"/>
            <a:ext cx="2565400" cy="2187589"/>
            <a:chOff x="-1924050" y="1825625"/>
            <a:chExt cx="1924050" cy="2187589"/>
          </a:xfrm>
        </p:grpSpPr>
        <p:sp>
          <p:nvSpPr>
            <p:cNvPr id="10" name="Rectangle 8"/>
            <p:cNvSpPr/>
            <p:nvPr userDrawn="1"/>
          </p:nvSpPr>
          <p:spPr bwMode="auto">
            <a:xfrm>
              <a:off x="-1924050" y="1825625"/>
              <a:ext cx="1924050" cy="1938992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Tekst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 = Punkt-liste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3-9 = Punkt-liste indryk 13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oup 6"/>
            <p:cNvGrpSpPr/>
            <p:nvPr userDrawn="1"/>
          </p:nvGrpSpPr>
          <p:grpSpPr>
            <a:xfrm>
              <a:off x="-904613" y="3807767"/>
              <a:ext cx="751501" cy="205447"/>
              <a:chOff x="-904613" y="3671696"/>
              <a:chExt cx="751501" cy="205447"/>
            </a:xfrm>
          </p:grpSpPr>
          <p:pic>
            <p:nvPicPr>
              <p:cNvPr id="12" name="Picture 25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671696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26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671696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pic>
        <p:nvPicPr>
          <p:cNvPr id="20" name="Billede 1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205" y="1"/>
            <a:ext cx="2316480" cy="1299545"/>
          </a:xfrm>
          <a:prstGeom prst="rect">
            <a:avLst/>
          </a:prstGeom>
        </p:spPr>
      </p:pic>
      <p:grpSp>
        <p:nvGrpSpPr>
          <p:cNvPr id="21" name="Group 1"/>
          <p:cNvGrpSpPr/>
          <p:nvPr userDrawn="1"/>
        </p:nvGrpSpPr>
        <p:grpSpPr>
          <a:xfrm>
            <a:off x="12253011" y="2171436"/>
            <a:ext cx="2544960" cy="2157967"/>
            <a:chOff x="-1908720" y="2657249"/>
            <a:chExt cx="1908720" cy="2157967"/>
          </a:xfrm>
        </p:grpSpPr>
        <p:sp>
          <p:nvSpPr>
            <p:cNvPr id="23" name="Tekstboks 2"/>
            <p:cNvSpPr txBox="1"/>
            <p:nvPr userDrawn="1"/>
          </p:nvSpPr>
          <p:spPr bwMode="auto">
            <a:xfrm>
              <a:off x="-1908720" y="2657249"/>
              <a:ext cx="1908720" cy="1538883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</p:txBody>
        </p:sp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722439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14"/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-1752075" y="4526425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6418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0000" indent="-360000">
              <a:lnSpc>
                <a:spcPct val="104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 sz="2000"/>
            </a:lvl1pPr>
            <a:lvl2pPr marL="720000" indent="-360000">
              <a:lnSpc>
                <a:spcPct val="104000"/>
              </a:lnSpc>
              <a:defRPr sz="2000"/>
            </a:lvl2pPr>
            <a:lvl3pPr marL="1080000" indent="-360000">
              <a:lnSpc>
                <a:spcPct val="104000"/>
              </a:lnSpc>
              <a:defRPr sz="2000"/>
            </a:lvl3pPr>
            <a:lvl4pPr marL="1440000" indent="-360000">
              <a:lnSpc>
                <a:spcPct val="104000"/>
              </a:lnSpc>
              <a:defRPr sz="2000"/>
            </a:lvl4pPr>
            <a:lvl5pPr marL="1800000" indent="-360000">
              <a:lnSpc>
                <a:spcPct val="104000"/>
              </a:lnSpc>
              <a:defRPr sz="2000"/>
            </a:lvl5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 dirty="0"/>
          </a:p>
        </p:txBody>
      </p:sp>
      <p:sp>
        <p:nvSpPr>
          <p:cNvPr id="14" name="Pladsholder til dato 1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DBD99-F412-424B-8C2C-678D69013350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15" name="Pladsholder til sidefod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20" name="Pladsholder til diasnumm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8026" y="5013176"/>
            <a:ext cx="3513876" cy="184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2"/>
          <p:cNvSpPr txBox="1">
            <a:spLocks noChangeArrowheads="1"/>
          </p:cNvSpPr>
          <p:nvPr userDrawn="1"/>
        </p:nvSpPr>
        <p:spPr bwMode="auto">
          <a:xfrm>
            <a:off x="-3801229" y="4004484"/>
            <a:ext cx="3801229" cy="1097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b" anchorCtr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For at indsætte 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1. </a:t>
            </a:r>
            <a:r>
              <a:rPr kumimoji="0" lang="da-DK" alt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Indsæt</a:t>
            </a:r>
            <a:r>
              <a:rPr kumimoji="0" lang="da-DK" alt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i topmenuen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alt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2. </a:t>
            </a:r>
            <a:r>
              <a:rPr kumimoji="0" lang="da-DK" alt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alt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Sidehoved og Sidefod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3. 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Sæt hak i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Diasnummer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4. 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Indsæt ønsket indhold i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Sidefod</a:t>
            </a:r>
            <a:endParaRPr kumimoji="0" lang="da-DK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5. 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Vælg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Anvend på alle 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eller </a:t>
            </a:r>
            <a:r>
              <a:rPr kumimoji="0" lang="da-DK" sz="900" b="1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Anvend</a:t>
            </a:r>
            <a:r>
              <a:rPr kumimoji="0" lang="da-DK" sz="900" b="0" i="0" u="none" strike="noStrike" kern="1200" cap="none" spc="0" normalizeH="0" baseline="0" noProof="1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Arial" panose="020B0604020202020204" pitchFamily="34" charset="0"/>
              </a:rPr>
              <a:t> hvis det kun skal være på et enkelt slide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"/>
              </a:spcAft>
              <a:buClrTx/>
              <a:buSzTx/>
              <a:buFontTx/>
              <a:buNone/>
              <a:tabLst/>
              <a:defRPr/>
            </a:pPr>
            <a:endParaRPr kumimoji="0" lang="da-DK" sz="900" b="0" i="0" u="none" strike="noStrike" kern="1200" cap="none" spc="0" normalizeH="0" baseline="0" noProof="1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n-lt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1" name="Gruppe 10"/>
          <p:cNvGrpSpPr/>
          <p:nvPr userDrawn="1"/>
        </p:nvGrpSpPr>
        <p:grpSpPr>
          <a:xfrm>
            <a:off x="-2565400" y="1556792"/>
            <a:ext cx="2565400" cy="2027108"/>
            <a:chOff x="-1924050" y="1825625"/>
            <a:chExt cx="1924050" cy="2027108"/>
          </a:xfrm>
        </p:grpSpPr>
        <p:sp>
          <p:nvSpPr>
            <p:cNvPr id="12" name="Rectangle 8"/>
            <p:cNvSpPr/>
            <p:nvPr userDrawn="1"/>
          </p:nvSpPr>
          <p:spPr bwMode="auto">
            <a:xfrm>
              <a:off x="-1924050" y="1825625"/>
              <a:ext cx="1924050" cy="1800493"/>
            </a:xfrm>
            <a:prstGeom prst="rect">
              <a:avLst/>
            </a:prstGeom>
          </p:spPr>
          <p:txBody>
            <a:bodyPr lIns="0" tIns="0" rIns="144000" bIns="0">
              <a:spAutoFit/>
            </a:bodyPr>
            <a:lstStyle/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Tekst-typografier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TAB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for at gå frem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i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+mn-lt"/>
                  <a:ea typeface="Calibri" panose="020F0502020204030204" pitchFamily="34" charset="0"/>
                  <a:cs typeface="Arial" panose="020B0604020202020204" pitchFamily="34" charset="0"/>
                </a:rPr>
                <a:t> tekst-niveauer</a:t>
              </a: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1 = Punkt-liste 20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Niveau 2-5 = Punkt-liste indryk 20 pt.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 at gå tilbage i tekst-niveauer,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brug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SHIFT + TAB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Alternativt kan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Forøg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og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Formindsk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 </a:t>
              </a:r>
            </a:p>
            <a:p>
              <a:pPr indent="0" algn="r">
                <a:lnSpc>
                  <a:spcPct val="100000"/>
                </a:lnSpc>
                <a:spcAft>
                  <a:spcPts val="0"/>
                </a:spcAft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  <a:cs typeface="Arial" panose="020B0604020202020204" pitchFamily="34" charset="0"/>
                </a:rPr>
                <a:t>listeniveau bruges</a:t>
              </a:r>
              <a:endParaRPr lang="da-DK" sz="900" noProof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3" name="Group 6"/>
            <p:cNvGrpSpPr/>
            <p:nvPr userDrawn="1"/>
          </p:nvGrpSpPr>
          <p:grpSpPr>
            <a:xfrm>
              <a:off x="-904613" y="3647286"/>
              <a:ext cx="751501" cy="205447"/>
              <a:chOff x="-904613" y="3511215"/>
              <a:chExt cx="751501" cy="205447"/>
            </a:xfrm>
          </p:grpSpPr>
          <p:pic>
            <p:nvPicPr>
              <p:cNvPr id="17" name="Picture 25"/>
              <p:cNvPicPr>
                <a:picLocks noChangeAspect="1" noChangeArrowheads="1"/>
              </p:cNvPicPr>
              <p:nvPr userDrawn="1"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499885" y="3511215"/>
                <a:ext cx="346773" cy="2054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8" name="Picture 26"/>
              <p:cNvPicPr>
                <a:picLocks noChangeAspect="1" noChangeArrowheads="1"/>
              </p:cNvPicPr>
              <p:nvPr userDrawn="1"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904613" y="3511215"/>
                <a:ext cx="341539" cy="2054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414795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små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baggrund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300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60001" y="361950"/>
            <a:ext cx="10273151" cy="144546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8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2351585" y="2166938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11" name="Pladsholder til billede 4"/>
          <p:cNvSpPr>
            <a:spLocks noGrp="1"/>
          </p:cNvSpPr>
          <p:nvPr>
            <p:ph type="pic" sz="quarter" idx="15" hasCustomPrompt="1"/>
          </p:nvPr>
        </p:nvSpPr>
        <p:spPr>
          <a:xfrm>
            <a:off x="960001" y="216720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12" name="Pladsholder til billede 5"/>
          <p:cNvSpPr>
            <a:spLocks noGrp="1"/>
          </p:cNvSpPr>
          <p:nvPr>
            <p:ph type="pic" sz="quarter" idx="16" hasCustomPrompt="1"/>
          </p:nvPr>
        </p:nvSpPr>
        <p:spPr>
          <a:xfrm>
            <a:off x="958852" y="333816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14" name="Pladsholder til billede 6"/>
          <p:cNvSpPr>
            <a:spLocks noGrp="1"/>
          </p:cNvSpPr>
          <p:nvPr>
            <p:ph type="pic" sz="quarter" idx="18" hasCustomPrompt="1"/>
          </p:nvPr>
        </p:nvSpPr>
        <p:spPr>
          <a:xfrm>
            <a:off x="958852" y="450912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9" name="Pladsholder til billede 7"/>
          <p:cNvSpPr>
            <a:spLocks noGrp="1"/>
          </p:cNvSpPr>
          <p:nvPr>
            <p:ph type="pic" sz="quarter" idx="14" hasCustomPrompt="1"/>
          </p:nvPr>
        </p:nvSpPr>
        <p:spPr>
          <a:xfrm>
            <a:off x="6430434" y="2166938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13" name="Pladsholder til billede 8"/>
          <p:cNvSpPr>
            <a:spLocks noGrp="1"/>
          </p:cNvSpPr>
          <p:nvPr>
            <p:ph type="pic" sz="quarter" idx="17" hasCustomPrompt="1"/>
          </p:nvPr>
        </p:nvSpPr>
        <p:spPr>
          <a:xfrm>
            <a:off x="6432001" y="3338029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18" name="Pladsholder til billede 9"/>
          <p:cNvSpPr>
            <a:spLocks noGrp="1"/>
          </p:cNvSpPr>
          <p:nvPr>
            <p:ph type="pic" sz="quarter" idx="20" hasCustomPrompt="1"/>
          </p:nvPr>
        </p:nvSpPr>
        <p:spPr>
          <a:xfrm>
            <a:off x="6430434" y="4509120"/>
            <a:ext cx="1201737" cy="902022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pic>
        <p:nvPicPr>
          <p:cNvPr id="17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44" y="6081866"/>
            <a:ext cx="1995808" cy="401824"/>
          </a:xfrm>
          <a:prstGeom prst="rect">
            <a:avLst/>
          </a:prstGeom>
        </p:spPr>
      </p:pic>
      <p:sp>
        <p:nvSpPr>
          <p:cNvPr id="19" name="Pladsholder til dato 18" hidden="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5453C17E-B30C-464E-BB71-AB31F1030B75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21" name="Pladsholder til diasnummer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2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2351585" y="333816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23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2351585" y="4507618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24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7823169" y="216720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25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7823169" y="333720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sp>
        <p:nvSpPr>
          <p:cNvPr id="26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7823169" y="4507200"/>
            <a:ext cx="3409983" cy="902284"/>
          </a:xfrm>
        </p:spPr>
        <p:txBody>
          <a:bodyPr/>
          <a:lstStyle>
            <a:lvl1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</p:txBody>
      </p:sp>
      <p:pic>
        <p:nvPicPr>
          <p:cNvPr id="27" name="Billede 2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400" y="1"/>
            <a:ext cx="2316480" cy="129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356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ort billede + 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</p:spPr>
        <p:txBody>
          <a:bodyPr tIns="540000" anchor="ctr" anchorCtr="0"/>
          <a:lstStyle>
            <a:lvl1pPr marL="0" indent="0" algn="ctr">
              <a:buNone/>
              <a:tabLst>
                <a:tab pos="1700213" algn="l"/>
              </a:tabLst>
              <a:defRPr sz="1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da-DK" dirty="0" smtClean="0"/>
              <a:t>Klik på ikonet og indsæt billede</a:t>
            </a:r>
            <a:endParaRPr lang="da-DK" dirty="0"/>
          </a:p>
        </p:txBody>
      </p:sp>
      <p:sp>
        <p:nvSpPr>
          <p:cNvPr id="13" name="Pladsholder til billede 2"/>
          <p:cNvSpPr>
            <a:spLocks noGrp="1"/>
          </p:cNvSpPr>
          <p:nvPr>
            <p:ph type="pic" sz="quarter" idx="15" hasCustomPrompt="1"/>
          </p:nvPr>
        </p:nvSpPr>
        <p:spPr>
          <a:xfrm>
            <a:off x="960000" y="4109816"/>
            <a:ext cx="2543712" cy="1908000"/>
          </a:xfrm>
        </p:spPr>
        <p:txBody>
          <a:bodyPr tIns="432000" anchor="ctr" anchorCtr="0"/>
          <a:lstStyle>
            <a:lvl1pPr algn="ctr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nb-NO" dirty="0" smtClean="0"/>
              <a:t>Indsæt ikon</a:t>
            </a:r>
            <a:endParaRPr lang="nb-NO" dirty="0"/>
          </a:p>
        </p:txBody>
      </p:sp>
      <p:sp>
        <p:nvSpPr>
          <p:cNvPr id="3" name="Date Placeholder 2" hidden="1"/>
          <p:cNvSpPr>
            <a:spLocks noGrp="1"/>
          </p:cNvSpPr>
          <p:nvPr>
            <p:ph type="dt" sz="half" idx="10"/>
          </p:nvPr>
        </p:nvSpPr>
        <p:spPr>
          <a:xfrm>
            <a:off x="838200" y="6970294"/>
            <a:ext cx="2743200" cy="365125"/>
          </a:xfrm>
        </p:spPr>
        <p:txBody>
          <a:bodyPr/>
          <a:lstStyle/>
          <a:p>
            <a:fld id="{2727EDF2-6ABC-433D-AA87-B8ADA81EEC3F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4" name="Footer Placeholder 3" hidden="1"/>
          <p:cNvSpPr>
            <a:spLocks noGrp="1"/>
          </p:cNvSpPr>
          <p:nvPr>
            <p:ph type="ftr" sz="quarter" idx="11"/>
          </p:nvPr>
        </p:nvSpPr>
        <p:spPr>
          <a:xfrm>
            <a:off x="4038600" y="6970294"/>
            <a:ext cx="4114800" cy="365125"/>
          </a:xfrm>
        </p:spPr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5" name="Slide Number Placeholder 4" hidden="1"/>
          <p:cNvSpPr>
            <a:spLocks noGrp="1"/>
          </p:cNvSpPr>
          <p:nvPr>
            <p:ph type="sldNum" sz="quarter" idx="12"/>
          </p:nvPr>
        </p:nvSpPr>
        <p:spPr>
          <a:xfrm>
            <a:off x="8610600" y="6970294"/>
            <a:ext cx="2743200" cy="365125"/>
          </a:xfrm>
        </p:spPr>
        <p:txBody>
          <a:bodyPr/>
          <a:lstStyle/>
          <a:p>
            <a:fld id="{45D37B1E-C366-494F-A587-962AD9AABC83}" type="slidenum">
              <a:rPr lang="da-DK" smtClean="0"/>
              <a:t>‹nr.›</a:t>
            </a:fld>
            <a:endParaRPr lang="da-DK" dirty="0"/>
          </a:p>
        </p:txBody>
      </p:sp>
      <p:grpSp>
        <p:nvGrpSpPr>
          <p:cNvPr id="10" name="Group 1"/>
          <p:cNvGrpSpPr/>
          <p:nvPr userDrawn="1"/>
        </p:nvGrpSpPr>
        <p:grpSpPr>
          <a:xfrm>
            <a:off x="12253011" y="2657250"/>
            <a:ext cx="2544960" cy="2929007"/>
            <a:chOff x="-1908720" y="2657249"/>
            <a:chExt cx="1908720" cy="2929007"/>
          </a:xfrm>
        </p:grpSpPr>
        <p:sp>
          <p:nvSpPr>
            <p:cNvPr id="11" name="Tekstboks 2"/>
            <p:cNvSpPr txBox="1"/>
            <p:nvPr userDrawn="1"/>
          </p:nvSpPr>
          <p:spPr bwMode="auto">
            <a:xfrm>
              <a:off x="-1908720" y="2657249"/>
              <a:ext cx="1908720" cy="2929007"/>
            </a:xfrm>
            <a:prstGeom prst="rect">
              <a:avLst/>
            </a:prstGeom>
            <a:noFill/>
          </p:spPr>
          <p:txBody>
            <a:bodyPr wrap="square" lIns="144000" tIns="0" rIns="0" bIns="0">
              <a:spAutoFit/>
            </a:bodyPr>
            <a:lstStyle/>
            <a:p>
              <a:pPr algn="l" eaLnBrk="1" hangingPunct="1">
                <a:spcAft>
                  <a:spcPts val="60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1.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Klik på det lille billede-indsættelsesikon i midten</a:t>
              </a:r>
              <a:b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</a:b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af pladsholderen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2.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Indsæt det ønskede billede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3.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Klik </a:t>
              </a:r>
              <a:r>
                <a:rPr 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Beskær </a:t>
              </a: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for at ændre</a:t>
              </a:r>
            </a:p>
            <a:p>
              <a:pPr algn="l" eaLnBrk="1" hangingPunct="1">
                <a:spcBef>
                  <a:spcPts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billedets fokus/størrelse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4. 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Ønsker du at skalere billedet, så hold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SHIFT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-knappen nede, mens der trækkes i billedets hjørner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  <a:p>
              <a:pPr algn="l" eaLnBrk="1" fontAlgn="auto" hangingPunct="1">
                <a:spcBef>
                  <a:spcPts val="600"/>
                </a:spcBef>
                <a:spcAft>
                  <a:spcPts val="240"/>
                </a:spcAft>
                <a:buFontTx/>
                <a:buNone/>
                <a:defRPr/>
              </a:pPr>
              <a:endParaRPr lang="da-DK" sz="900" b="1" noProof="1" smtClean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Tip</a:t>
              </a:r>
              <a:r>
                <a:rPr lang="da-DK" altLang="da-DK" sz="900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: Hvis du sletter billedet, og sætter et ny ind, kan billedet lægge sig foran ikonet, hvis dette sker, skal du vælge billedet, højreklik og vælg </a:t>
              </a:r>
              <a:r>
                <a:rPr lang="da-DK" altLang="da-DK" sz="900" b="1" noProof="1" smtClean="0">
                  <a:solidFill>
                    <a:schemeClr val="tx1">
                      <a:lumMod val="50000"/>
                      <a:lumOff val="50000"/>
                    </a:schemeClr>
                  </a:solidFill>
                  <a:cs typeface="Arial" pitchFamily="34" charset="0"/>
                </a:rPr>
                <a:t>Placer bagest</a:t>
              </a:r>
            </a:p>
            <a:p>
              <a:pPr algn="l" eaLnBrk="1" hangingPunct="1">
                <a:spcBef>
                  <a:spcPct val="0"/>
                </a:spcBef>
                <a:spcAft>
                  <a:spcPts val="240"/>
                </a:spcAft>
                <a:buFontTx/>
                <a:buNone/>
                <a:defRPr/>
              </a:pPr>
              <a:endParaRPr lang="da-DK" altLang="da-DK" sz="900" noProof="1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itchFamily="34" charset="0"/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52075" y="3807915"/>
              <a:ext cx="346982" cy="27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14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1752075" y="4611901"/>
              <a:ext cx="248116" cy="2887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62658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dsholder til tekst 1"/>
          <p:cNvSpPr>
            <a:spLocks noGrp="1"/>
          </p:cNvSpPr>
          <p:nvPr>
            <p:ph type="body" sz="quarter" idx="13" hasCustomPrompt="1"/>
          </p:nvPr>
        </p:nvSpPr>
        <p:spPr>
          <a:xfrm>
            <a:off x="960967" y="361950"/>
            <a:ext cx="7823200" cy="2980340"/>
          </a:xfrm>
        </p:spPr>
        <p:txBody>
          <a:bodyPr anchor="b" anchorCtr="0"/>
          <a:lstStyle>
            <a:lvl1pPr>
              <a:lnSpc>
                <a:spcPct val="97000"/>
              </a:lnSpc>
              <a:buFontTx/>
              <a:buNone/>
              <a:defRPr sz="3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dirty="0" smtClean="0"/>
              <a:t>Klik og tilføj titel</a:t>
            </a:r>
          </a:p>
        </p:txBody>
      </p:sp>
      <p:sp>
        <p:nvSpPr>
          <p:cNvPr id="10" name="Pladsholder til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958851" y="4181673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 smtClean="0"/>
              <a:t>Klik og tilføj navn</a:t>
            </a:r>
            <a:endParaRPr lang="da-DK" dirty="0"/>
          </a:p>
        </p:txBody>
      </p:sp>
      <p:sp>
        <p:nvSpPr>
          <p:cNvPr id="11" name="Pladsholder til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60967" y="4507611"/>
            <a:ext cx="7825316" cy="360040"/>
          </a:xfrm>
        </p:spPr>
        <p:txBody>
          <a:bodyPr/>
          <a:lstStyle>
            <a:lvl1pPr>
              <a:lnSpc>
                <a:spcPct val="104000"/>
              </a:lnSpc>
              <a:buFontTx/>
              <a:buNone/>
              <a:defRPr sz="2000" b="1">
                <a:solidFill>
                  <a:schemeClr val="accent2"/>
                </a:solidFill>
              </a:defRPr>
            </a:lvl1pPr>
          </a:lstStyle>
          <a:p>
            <a:r>
              <a:rPr lang="da-DK" dirty="0" smtClean="0"/>
              <a:t>Klik og tilføj stillingsbetegnelse</a:t>
            </a:r>
            <a:endParaRPr lang="da-DK" dirty="0"/>
          </a:p>
        </p:txBody>
      </p:sp>
      <p:sp>
        <p:nvSpPr>
          <p:cNvPr id="9" name="Pladsholder til tekst streg"/>
          <p:cNvSpPr>
            <a:spLocks noGrp="1"/>
          </p:cNvSpPr>
          <p:nvPr>
            <p:ph type="body" sz="quarter" idx="16" hasCustomPrompt="1"/>
          </p:nvPr>
        </p:nvSpPr>
        <p:spPr>
          <a:xfrm>
            <a:off x="971821" y="3542278"/>
            <a:ext cx="6216000" cy="3744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dirty="0" smtClean="0"/>
              <a:t>.</a:t>
            </a:r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F3B23-D93F-4396-A337-419852EF3591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2622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60001" y="188641"/>
            <a:ext cx="10273151" cy="144546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a-DK" dirty="0" smtClean="0"/>
              <a:t>Klik og tilføj titel</a:t>
            </a:r>
            <a:endParaRPr lang="da-D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001" y="1993630"/>
            <a:ext cx="10273151" cy="38116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</a:p>
          <a:p>
            <a:pPr lvl="5"/>
            <a:r>
              <a:rPr lang="da-DK" dirty="0" smtClean="0"/>
              <a:t>Sjette niveau</a:t>
            </a:r>
          </a:p>
          <a:p>
            <a:pPr lvl="6"/>
            <a:r>
              <a:rPr lang="da-DK" dirty="0" smtClean="0"/>
              <a:t>Syvende niveau</a:t>
            </a:r>
          </a:p>
          <a:p>
            <a:pPr lvl="7"/>
            <a:r>
              <a:rPr lang="da-DK" dirty="0" smtClean="0"/>
              <a:t>Ottende niveau</a:t>
            </a:r>
          </a:p>
          <a:p>
            <a:pPr lvl="8"/>
            <a:r>
              <a:rPr lang="da-DK" dirty="0" smtClean="0"/>
              <a:t>Niende niveau</a:t>
            </a:r>
          </a:p>
          <a:p>
            <a:pPr lvl="4"/>
            <a:endParaRPr lang="da-DK" dirty="0"/>
          </a:p>
        </p:txBody>
      </p:sp>
      <p:sp>
        <p:nvSpPr>
          <p:cNvPr id="4" name="Date Placeholder 3" hidden="1"/>
          <p:cNvSpPr>
            <a:spLocks noGrp="1"/>
          </p:cNvSpPr>
          <p:nvPr>
            <p:ph type="dt" sz="half" idx="2"/>
          </p:nvPr>
        </p:nvSpPr>
        <p:spPr>
          <a:xfrm>
            <a:off x="13392811" y="5971447"/>
            <a:ext cx="1152128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C33A31A-2797-4D7A-8CA9-56D22CF212BA}" type="datetime2">
              <a:rPr lang="da-DK" smtClean="0"/>
              <a:t>9. december 2019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52513" y="6334022"/>
            <a:ext cx="5184000" cy="17653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b="1" cap="all" baseline="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0000" y="6334022"/>
            <a:ext cx="623499" cy="176532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 b="1">
                <a:solidFill>
                  <a:schemeClr val="accent1"/>
                </a:solidFill>
              </a:defRPr>
            </a:lvl1pPr>
          </a:lstStyle>
          <a:p>
            <a:r>
              <a:rPr lang="da-DK" cap="all" dirty="0" smtClean="0"/>
              <a:t>Side</a:t>
            </a:r>
            <a:r>
              <a:rPr lang="da-DK" dirty="0" smtClean="0"/>
              <a:t> </a:t>
            </a:r>
            <a:fld id="{5BA07366-CB75-4AA8-9E5B-928B849F427C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344" y="6081867"/>
            <a:ext cx="1995808" cy="40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3" r:id="rId3"/>
    <p:sldLayoutId id="2147483667" r:id="rId4"/>
    <p:sldLayoutId id="2147483666" r:id="rId5"/>
    <p:sldLayoutId id="2147483650" r:id="rId6"/>
    <p:sldLayoutId id="2147483662" r:id="rId7"/>
    <p:sldLayoutId id="2147483660" r:id="rId8"/>
    <p:sldLayoutId id="2147483664" r:id="rId9"/>
    <p:sldLayoutId id="2147483665" r:id="rId10"/>
    <p:sldLayoutId id="2147483654" r:id="rId11"/>
    <p:sldLayoutId id="2147483655" r:id="rId12"/>
    <p:sldLayoutId id="214748366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9000"/>
        </a:lnSpc>
        <a:spcBef>
          <a:spcPts val="0"/>
        </a:spcBef>
        <a:buFont typeface="Calibri" panose="020F050202020403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18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90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08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26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1440000" indent="-180000" algn="l" defTabSz="914400" rtl="0" eaLnBrk="1" latinLnBrk="0" hangingPunct="1">
        <a:lnSpc>
          <a:spcPct val="109000"/>
        </a:lnSpc>
        <a:spcBef>
          <a:spcPts val="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0" y="3789040"/>
            <a:ext cx="12192000" cy="2016224"/>
          </a:xfrm>
        </p:spPr>
        <p:txBody>
          <a:bodyPr/>
          <a:lstStyle/>
          <a:p>
            <a:r>
              <a:rPr lang="da-DK" sz="1600" b="1" dirty="0" smtClean="0"/>
              <a:t>Referat af bestyrelsesmøde </a:t>
            </a:r>
            <a:r>
              <a:rPr lang="da-DK" sz="1600" b="1" dirty="0"/>
              <a:t>den </a:t>
            </a:r>
            <a:r>
              <a:rPr lang="da-DK" sz="1600" b="1" dirty="0" smtClean="0"/>
              <a:t>14. november 2019 kl. 12.00 – 13.00 i</a:t>
            </a:r>
            <a:r>
              <a:rPr lang="da-DK" sz="1600" b="1" dirty="0"/>
              <a:t>:</a:t>
            </a:r>
            <a:br>
              <a:rPr lang="da-DK" sz="1600" b="1" dirty="0"/>
            </a:br>
            <a:r>
              <a:rPr lang="da-DK" sz="1600" dirty="0"/>
              <a:t>Forsyning Helsingør </a:t>
            </a:r>
            <a:r>
              <a:rPr lang="da-DK" sz="1600" dirty="0" err="1"/>
              <a:t>Elhandel</a:t>
            </a:r>
            <a:r>
              <a:rPr lang="da-DK" sz="1600" dirty="0"/>
              <a:t> A/S</a:t>
            </a:r>
            <a:br>
              <a:rPr lang="da-DK" sz="1600" dirty="0"/>
            </a:br>
            <a:r>
              <a:rPr lang="da-DK" sz="1600" dirty="0"/>
              <a:t>Forsyning Helsingør Gadelys </a:t>
            </a:r>
            <a:r>
              <a:rPr lang="da-DK" sz="1600" dirty="0" smtClean="0"/>
              <a:t>og El-Service </a:t>
            </a:r>
            <a:r>
              <a:rPr lang="da-DK" sz="1600" dirty="0"/>
              <a:t>A/S</a:t>
            </a:r>
            <a:br>
              <a:rPr lang="da-DK" sz="1600" dirty="0"/>
            </a:br>
            <a:endParaRPr lang="da-DK" sz="1600" dirty="0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378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2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0001" y="188641"/>
            <a:ext cx="10273150" cy="1445461"/>
          </a:xfrm>
        </p:spPr>
        <p:txBody>
          <a:bodyPr/>
          <a:lstStyle/>
          <a:p>
            <a:r>
              <a:rPr lang="da-DK" dirty="0">
                <a:latin typeface="+mn-lt"/>
              </a:rPr>
              <a:t>7</a:t>
            </a:r>
            <a:r>
              <a:rPr lang="da-DK" dirty="0" smtClean="0">
                <a:latin typeface="+mn-lt"/>
              </a:rPr>
              <a:t>. </a:t>
            </a:r>
            <a:r>
              <a:rPr lang="da-DK" strike="sngStrike" dirty="0" smtClean="0">
                <a:latin typeface="+mn-lt"/>
              </a:rPr>
              <a:t>Budget 2020</a:t>
            </a:r>
            <a:endParaRPr lang="da-DK" strike="sngStrike" dirty="0">
              <a:latin typeface="+mn-lt"/>
            </a:endParaRP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>
          <a:xfrm>
            <a:off x="960000" y="1565329"/>
            <a:ext cx="6727734" cy="4615338"/>
          </a:xfrm>
        </p:spPr>
        <p:txBody>
          <a:bodyPr/>
          <a:lstStyle/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 smtClean="0"/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/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 smtClean="0"/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da-DK" dirty="0"/>
              <a:t>Tavshedspligt ej fraveget for dette punkt.</a:t>
            </a:r>
          </a:p>
          <a:p>
            <a:endParaRPr lang="da-DK" sz="1800" dirty="0" smtClean="0"/>
          </a:p>
          <a:p>
            <a:pPr>
              <a:buClr>
                <a:schemeClr val="accent1"/>
              </a:buClr>
              <a:buNone/>
            </a:pPr>
            <a:endParaRPr lang="da-DK" sz="1800" dirty="0" smtClean="0"/>
          </a:p>
          <a:p>
            <a:pPr>
              <a:buClr>
                <a:schemeClr val="accent1"/>
              </a:buClr>
              <a:buNone/>
            </a:pPr>
            <a:endParaRPr lang="da-DK" sz="1800" dirty="0"/>
          </a:p>
          <a:p>
            <a:pPr>
              <a:buClr>
                <a:schemeClr val="accent1"/>
              </a:buClr>
              <a:buNone/>
            </a:pPr>
            <a:endParaRPr lang="da-DK" sz="1800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800" dirty="0" smtClean="0"/>
          </a:p>
        </p:txBody>
      </p:sp>
      <p:pic>
        <p:nvPicPr>
          <p:cNvPr id="3" name="Pladsholder til billede 2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" r="3082"/>
          <a:stretch>
            <a:fillRect/>
          </a:stretch>
        </p:blipFill>
        <p:spPr>
          <a:xfrm>
            <a:off x="8075173" y="2192090"/>
            <a:ext cx="3697618" cy="2630214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all" spc="0" normalizeH="0" baseline="0" noProof="0" smtClean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Offentligt referat af bestyrelsesmøde den 14. november 2019 i Forsyning Helsingør Elhandel A/S og Forsyning Helsingør Gadelys og El-service A/S</a:t>
            </a:r>
            <a:endParaRPr kumimoji="0" lang="da-DK" sz="800" b="1" i="0" u="none" strike="noStrike" kern="1200" cap="all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800" b="1" i="0" u="none" strike="noStrike" kern="1200" cap="all" spc="0" normalizeH="0" baseline="0" noProof="0" dirty="0" smtClean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Side</a:t>
            </a:r>
            <a:r>
              <a:rPr kumimoji="0" lang="da-DK" sz="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fld id="{5BA07366-CB75-4AA8-9E5B-928B849F427C}" type="slidenum">
              <a:rPr kumimoji="0" lang="da-DK" sz="800" b="1" i="0" u="none" strike="noStrike" kern="1200" cap="none" spc="0" normalizeH="0" baseline="0" noProof="0" smtClean="0">
                <a:ln>
                  <a:noFill/>
                </a:ln>
                <a:solidFill>
                  <a:srgbClr val="44697D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a-DK" sz="800" b="1" i="0" u="none" strike="noStrike" kern="1200" cap="none" spc="0" normalizeH="0" baseline="0" noProof="0" dirty="0">
              <a:ln>
                <a:noFill/>
              </a:ln>
              <a:solidFill>
                <a:srgbClr val="44697D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7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Punkter til orientering</a:t>
            </a:r>
            <a:endParaRPr lang="da-DK" dirty="0"/>
          </a:p>
        </p:txBody>
      </p:sp>
      <p:pic>
        <p:nvPicPr>
          <p:cNvPr id="8" name="Pladsholder til indhold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777" y="2470944"/>
            <a:ext cx="3787023" cy="1534120"/>
          </a:xfr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11</a:t>
            </a:fld>
            <a:endParaRPr lang="da-DK" dirty="0"/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0016" y="4099255"/>
            <a:ext cx="3697734" cy="138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0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8594" y="148599"/>
            <a:ext cx="8809813" cy="1445461"/>
          </a:xfrm>
        </p:spPr>
        <p:txBody>
          <a:bodyPr/>
          <a:lstStyle/>
          <a:p>
            <a:r>
              <a:rPr lang="da-DK" sz="3600" dirty="0"/>
              <a:t>8</a:t>
            </a:r>
            <a:r>
              <a:rPr lang="da-DK" sz="3600" dirty="0" smtClean="0"/>
              <a:t>. </a:t>
            </a:r>
            <a:r>
              <a:rPr lang="da-DK" sz="3600" strike="sngStrike" dirty="0" smtClean="0"/>
              <a:t>Forsyning </a:t>
            </a:r>
            <a:r>
              <a:rPr lang="da-DK" sz="3600" strike="sngStrike" dirty="0"/>
              <a:t>Helsingør Gadelys og Elservice A/S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60000" y="1772816"/>
            <a:ext cx="8378048" cy="4248472"/>
          </a:xfrm>
        </p:spPr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da-DK" dirty="0"/>
              <a:t>Tavshedspligt ej fraveget for dette punkt.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12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02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9</a:t>
            </a:r>
            <a:r>
              <a:rPr lang="da-DK" dirty="0" smtClean="0"/>
              <a:t>. Fravigelse af tavshedspligt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58850" y="2166938"/>
            <a:ext cx="5281165" cy="3416300"/>
          </a:xfrm>
        </p:spPr>
        <p:txBody>
          <a:bodyPr/>
          <a:lstStyle/>
          <a:p>
            <a:pPr>
              <a:buClr>
                <a:schemeClr val="accent1"/>
              </a:buClr>
              <a:buNone/>
            </a:pPr>
            <a:r>
              <a:rPr lang="da-DK" dirty="0" smtClean="0"/>
              <a:t>Bestyrelsen skal </a:t>
            </a:r>
            <a:r>
              <a:rPr lang="da-DK" dirty="0"/>
              <a:t>beslutte, hvilke dagsordenpunkter tavshedspligten skal fraviges.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 </a:t>
            </a:r>
          </a:p>
          <a:p>
            <a:r>
              <a:rPr lang="da-DK" b="1" dirty="0"/>
              <a:t>Formand og direktion indstiller</a:t>
            </a:r>
            <a:r>
              <a:rPr lang="da-DK" dirty="0"/>
              <a:t>, at 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dirty="0"/>
              <a:t>Tavshedspligten ikke </a:t>
            </a:r>
            <a:r>
              <a:rPr lang="da-DK" dirty="0" smtClean="0"/>
              <a:t>fraviges.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>
              <a:buClr>
                <a:schemeClr val="accent1"/>
              </a:buClr>
              <a:buNone/>
            </a:pPr>
            <a:r>
              <a:rPr lang="da-DK" b="1" i="1" dirty="0"/>
              <a:t>Bestyrelsen tiltrådte indstillingen.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dirty="0" smtClean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5" r="1675"/>
          <a:stretch>
            <a:fillRect/>
          </a:stretch>
        </p:blipFill>
        <p:spPr>
          <a:xfrm>
            <a:off x="8244147" y="2166938"/>
            <a:ext cx="2989004" cy="2126158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833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10. Kommunikation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dirty="0"/>
              <a:t>Direktionen </a:t>
            </a:r>
            <a:r>
              <a:rPr lang="da-DK" dirty="0" smtClean="0"/>
              <a:t>vil på mødet fremlægge forslag til eventuel ekstern kommunikation.</a:t>
            </a:r>
          </a:p>
          <a:p>
            <a:pPr marL="342900" lvl="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 marL="0" lvl="0" indent="0">
              <a:buClr>
                <a:schemeClr val="accent1"/>
              </a:buClr>
              <a:buNone/>
            </a:pPr>
            <a:r>
              <a:rPr lang="da-DK" dirty="0" smtClean="0"/>
              <a:t>Der udarbejdes pressemeddelelse om grøn vind produkter.</a:t>
            </a:r>
            <a:r>
              <a:rPr lang="da-DK" dirty="0" smtClean="0">
                <a:solidFill>
                  <a:srgbClr val="FF0000"/>
                </a:solidFill>
              </a:rPr>
              <a:t> </a:t>
            </a:r>
            <a:endParaRPr lang="da-DK" dirty="0">
              <a:solidFill>
                <a:srgbClr val="FF0000"/>
              </a:solidFill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849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11. Mødeplan 2019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1199456" y="1466387"/>
            <a:ext cx="5904656" cy="4640436"/>
          </a:xfrm>
        </p:spPr>
        <p:txBody>
          <a:bodyPr/>
          <a:lstStyle/>
          <a:p>
            <a:r>
              <a:rPr lang="da-DK" sz="1800" dirty="0" smtClean="0"/>
              <a:t>Følgende bestyrelsesmøder er aftalt for begge selskaber:</a:t>
            </a:r>
          </a:p>
          <a:p>
            <a:endParaRPr lang="da-DK" sz="1800" dirty="0" smtClean="0"/>
          </a:p>
          <a:p>
            <a:r>
              <a:rPr lang="da-DK" sz="1800" b="1" dirty="0" smtClean="0"/>
              <a:t>2019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800" dirty="0" smtClean="0"/>
              <a:t>Torsdag </a:t>
            </a:r>
            <a:r>
              <a:rPr lang="da-DK" sz="1800" dirty="0"/>
              <a:t>den 12. december </a:t>
            </a:r>
            <a:r>
              <a:rPr lang="da-DK" sz="1800" dirty="0" smtClean="0"/>
              <a:t>2019 </a:t>
            </a:r>
            <a:r>
              <a:rPr lang="da-DK" sz="1800" dirty="0"/>
              <a:t>kl. </a:t>
            </a:r>
            <a:r>
              <a:rPr lang="da-DK" sz="1800" dirty="0" smtClean="0"/>
              <a:t>12.00-13.00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800" dirty="0"/>
          </a:p>
          <a:p>
            <a:r>
              <a:rPr lang="da-DK" sz="1800" b="1" dirty="0" smtClean="0"/>
              <a:t>2020</a:t>
            </a:r>
            <a:r>
              <a:rPr lang="da-DK" sz="1800" b="1" dirty="0"/>
              <a:t>: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800" dirty="0"/>
              <a:t>Torsdag 5. marts 2020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800" dirty="0"/>
              <a:t>Torsdag 30. april 2020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800" dirty="0"/>
              <a:t>Torsdag </a:t>
            </a:r>
            <a:r>
              <a:rPr lang="da-DK" sz="1800" dirty="0" smtClean="0"/>
              <a:t>24. </a:t>
            </a:r>
            <a:r>
              <a:rPr lang="da-DK" sz="1800" dirty="0"/>
              <a:t>juni 2020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800" dirty="0"/>
              <a:t>Torsdag 27. august 2020 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800" dirty="0"/>
              <a:t>Torsdag 12. november 2020</a:t>
            </a:r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800" dirty="0"/>
              <a:t>Torsdag 10. december 2020</a:t>
            </a:r>
          </a:p>
          <a:p>
            <a:pPr>
              <a:buClr>
                <a:schemeClr val="accent1"/>
              </a:buClr>
              <a:buNone/>
            </a:pPr>
            <a:endParaRPr lang="da-DK" sz="1800" b="1" dirty="0"/>
          </a:p>
          <a:p>
            <a:pPr>
              <a:buClr>
                <a:schemeClr val="accent1"/>
              </a:buClr>
              <a:buNone/>
            </a:pPr>
            <a:endParaRPr lang="da-DK" sz="1800" dirty="0"/>
          </a:p>
          <a:p>
            <a:pPr marL="342900" indent="-34290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800" dirty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91" r="22191"/>
          <a:stretch>
            <a:fillRect/>
          </a:stretch>
        </p:blipFill>
        <p:spPr>
          <a:xfrm>
            <a:off x="7434302" y="2166938"/>
            <a:ext cx="3798849" cy="2702222"/>
          </a:xfrm>
          <a:effectLst>
            <a:outerShdw blurRad="1905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7561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12. Eventuelt</a:t>
            </a:r>
            <a:endParaRPr lang="da-DK" dirty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78" b="2578"/>
          <a:stretch>
            <a:fillRect/>
          </a:stretch>
        </p:blipFill>
        <p:spPr>
          <a:xfrm>
            <a:off x="7130610" y="2166938"/>
            <a:ext cx="4102541" cy="2918246"/>
          </a:xfr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16</a:t>
            </a:fld>
            <a:endParaRPr lang="da-DK" dirty="0"/>
          </a:p>
        </p:txBody>
      </p:sp>
      <p:sp>
        <p:nvSpPr>
          <p:cNvPr id="3" name="Rektangel 2"/>
          <p:cNvSpPr/>
          <p:nvPr/>
        </p:nvSpPr>
        <p:spPr>
          <a:xfrm>
            <a:off x="930525" y="1916832"/>
            <a:ext cx="1704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i="1" dirty="0"/>
              <a:t>Intet at </a:t>
            </a:r>
            <a:r>
              <a:rPr lang="da-DK" b="1" i="1" dirty="0" smtClean="0"/>
              <a:t>berette.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344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>
                <a:latin typeface="+mn-lt"/>
              </a:rPr>
              <a:t>Møde-deltagere</a:t>
            </a:r>
            <a:endParaRPr lang="da-DK" dirty="0">
              <a:latin typeface="+mn-lt"/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1752513" y="6448643"/>
            <a:ext cx="5184000" cy="176532"/>
          </a:xfrm>
        </p:spPr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smtClean="0"/>
              <a:t>Side </a:t>
            </a:r>
            <a:fld id="{5BA07366-CB75-4AA8-9E5B-928B849F427C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4294967295"/>
          </p:nvPr>
        </p:nvSpPr>
        <p:spPr>
          <a:xfrm>
            <a:off x="960000" y="2204864"/>
            <a:ext cx="10273151" cy="3168352"/>
          </a:xfrm>
        </p:spPr>
        <p:txBody>
          <a:bodyPr numCol="2"/>
          <a:lstStyle/>
          <a:p>
            <a:pPr>
              <a:buClr>
                <a:schemeClr val="accent1"/>
              </a:buClr>
              <a:buNone/>
            </a:pPr>
            <a:r>
              <a:rPr lang="da-DK" sz="1600" b="1" dirty="0" smtClean="0"/>
              <a:t>Bestyrelsen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Formand Per </a:t>
            </a:r>
            <a:r>
              <a:rPr lang="da-DK" sz="1600" dirty="0" err="1" smtClean="0"/>
              <a:t>Tærsbøl</a:t>
            </a:r>
            <a:endParaRPr lang="da-DK" sz="16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/>
              <a:t>Bestyrelsesmedlem </a:t>
            </a:r>
            <a:r>
              <a:rPr lang="da-DK" sz="1600" smtClean="0"/>
              <a:t>Jens Erik Jacobsen</a:t>
            </a:r>
            <a:endParaRPr lang="da-DK" sz="1600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Bestyrelsesmedlem Thomas Pihl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600" dirty="0"/>
          </a:p>
          <a:p>
            <a:pPr>
              <a:buClr>
                <a:schemeClr val="accent1"/>
              </a:buClr>
              <a:buNone/>
            </a:pPr>
            <a:r>
              <a:rPr lang="da-DK" sz="1600" b="1" dirty="0" smtClean="0"/>
              <a:t>Afbud: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Næstformand </a:t>
            </a:r>
            <a:r>
              <a:rPr lang="da-DK" sz="1600" dirty="0"/>
              <a:t>Gitte Kondrup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600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6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600" dirty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da-DK" sz="1600" dirty="0" smtClean="0"/>
          </a:p>
          <a:p>
            <a:pPr>
              <a:buClr>
                <a:schemeClr val="accent1"/>
              </a:buClr>
              <a:buNone/>
            </a:pPr>
            <a:endParaRPr lang="da-DK" sz="1600" b="1" dirty="0" smtClean="0"/>
          </a:p>
          <a:p>
            <a:pPr>
              <a:buClr>
                <a:schemeClr val="accent1"/>
              </a:buClr>
              <a:buNone/>
            </a:pPr>
            <a:endParaRPr lang="da-DK" sz="1600" b="1" dirty="0"/>
          </a:p>
          <a:p>
            <a:pPr>
              <a:buClr>
                <a:schemeClr val="accent1"/>
              </a:buClr>
              <a:buNone/>
            </a:pPr>
            <a:r>
              <a:rPr lang="da-DK" sz="1600" b="1" dirty="0" smtClean="0"/>
              <a:t>Øvrige </a:t>
            </a:r>
            <a:r>
              <a:rPr lang="da-DK" sz="1600" b="1" dirty="0"/>
              <a:t>deltagere 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Adm. Direktør Jacob Brønnum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Jens Bertram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/>
              <a:t>Senior </a:t>
            </a:r>
            <a:r>
              <a:rPr lang="da-DK" sz="1600" dirty="0" smtClean="0"/>
              <a:t>Konsulent, Claus </a:t>
            </a:r>
            <a:r>
              <a:rPr lang="da-DK" sz="1600" dirty="0"/>
              <a:t>Hartmann</a:t>
            </a:r>
            <a:endParaRPr lang="da-DK" sz="1600" dirty="0" smtClean="0"/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da-DK" sz="1600" dirty="0" smtClean="0"/>
              <a:t>Direktionskonsulent Lene Rytter </a:t>
            </a:r>
            <a:r>
              <a:rPr lang="da-DK" sz="1600" dirty="0"/>
              <a:t>(referent)</a:t>
            </a:r>
          </a:p>
          <a:p>
            <a:pPr>
              <a:buClr>
                <a:schemeClr val="accent1"/>
              </a:buClr>
              <a:buNone/>
            </a:pPr>
            <a:r>
              <a:rPr lang="da-DK" sz="1600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359386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392" y="365127"/>
            <a:ext cx="10515600" cy="1325563"/>
          </a:xfrm>
        </p:spPr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44748241"/>
              </p:ext>
            </p:extLst>
          </p:nvPr>
        </p:nvGraphicFramePr>
        <p:xfrm>
          <a:off x="623392" y="1688377"/>
          <a:ext cx="4680148" cy="433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Pladsholder til indhold 5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112393713"/>
              </p:ext>
            </p:extLst>
          </p:nvPr>
        </p:nvGraphicFramePr>
        <p:xfrm>
          <a:off x="5735960" y="1688375"/>
          <a:ext cx="5832648" cy="4332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dirty="0" smtClean="0"/>
              <a:t>Side </a:t>
            </a:r>
            <a:fld id="{172C3887-5148-47C4-A39E-DBA558CD09E9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4147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1. Godkendelse af 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da-DK" dirty="0" smtClean="0"/>
              <a:t>Direktionen indstiller, at dagsordenen godkendes.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da-DK" b="1" i="1" dirty="0"/>
              <a:t>Bestyrelsen godkendte dagsordenen.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dirty="0" smtClean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1" r="10461"/>
          <a:stretch>
            <a:fillRect/>
          </a:stretch>
        </p:blipFill>
        <p:spPr>
          <a:xfrm>
            <a:off x="7434302" y="2166938"/>
            <a:ext cx="3798849" cy="2702222"/>
          </a:xfrm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0198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2. Underskrift af Protokollat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966401" y="2145243"/>
            <a:ext cx="4802716" cy="3416300"/>
          </a:xfrm>
        </p:spPr>
        <p:txBody>
          <a:bodyPr/>
          <a:lstStyle/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a-DK" dirty="0"/>
              <a:t>Referat fra bestyrelsesmøder i selskaberne afholdt den </a:t>
            </a:r>
            <a:r>
              <a:rPr lang="da-DK" dirty="0" smtClean="0"/>
              <a:t>28. august 2019.</a:t>
            </a:r>
          </a:p>
          <a:p>
            <a:pPr>
              <a:buClr>
                <a:schemeClr val="bg1"/>
              </a:buClr>
              <a:buNone/>
            </a:pPr>
            <a:endParaRPr lang="da-DK" dirty="0"/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a-DK" dirty="0"/>
              <a:t>Der indkom ikke bemærkninger til referatet, der herefter er godkendt af den samlede bestyrelse.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da-DK" dirty="0"/>
              <a:t>Protokollat underskrives således, jf. Forretningsordenens pkt. 10.1</a:t>
            </a:r>
            <a:r>
              <a:rPr lang="da-DK" dirty="0" smtClean="0"/>
              <a:t>.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a-DK" dirty="0"/>
          </a:p>
          <a:p>
            <a:pPr>
              <a:buClr>
                <a:schemeClr val="bg1"/>
              </a:buClr>
              <a:buNone/>
            </a:pPr>
            <a:r>
              <a:rPr lang="da-DK" b="1" i="1" dirty="0"/>
              <a:t>Protokollatet blev underskrevet.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da-DK" dirty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114" y="2256451"/>
            <a:ext cx="3602038" cy="3237274"/>
          </a:xfr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752513" y="6373933"/>
            <a:ext cx="5184000" cy="273242"/>
          </a:xfrm>
        </p:spPr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698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27449" y="476672"/>
            <a:ext cx="8821415" cy="1089501"/>
          </a:xfrm>
        </p:spPr>
        <p:txBody>
          <a:bodyPr/>
          <a:lstStyle/>
          <a:p>
            <a:r>
              <a:rPr lang="da-DK" dirty="0" smtClean="0"/>
              <a:t>3. Formanden </a:t>
            </a:r>
            <a:r>
              <a:rPr lang="da-DK" dirty="0"/>
              <a:t>og Direktionen orienterer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1127448" y="2166938"/>
            <a:ext cx="5976663" cy="3566318"/>
          </a:xfrm>
        </p:spPr>
        <p:txBody>
          <a:bodyPr/>
          <a:lstStyle/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da-DK" sz="1800" dirty="0"/>
              <a:t>Bestyrelsesformanden orienterer om relevante sager og forhold relateret til varetagelsen af bestyrelsesarbejdet i selskaberne.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/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da-DK" sz="1800" dirty="0"/>
              <a:t>Direktionen orienterer om relevante forhold og sager, herunder organisatoriske, relateret til varetagelsen af den daglige ledelse af </a:t>
            </a:r>
            <a:r>
              <a:rPr lang="da-DK" sz="1800" dirty="0" smtClean="0"/>
              <a:t>selskaberne.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/>
          </a:p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da-DK" sz="1800" b="1" i="1" dirty="0"/>
              <a:t>Intet at berette.</a:t>
            </a:r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/>
          </a:p>
          <a:p>
            <a:pPr marL="702900" lvl="2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sz="1800" dirty="0"/>
          </a:p>
          <a:p>
            <a:pPr marL="342900" indent="-342900"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endParaRPr lang="da-DK" dirty="0"/>
          </a:p>
        </p:txBody>
      </p:sp>
      <p:pic>
        <p:nvPicPr>
          <p:cNvPr id="7" name="Pladsholder til billede 6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07" r="23307"/>
          <a:stretch>
            <a:fillRect/>
          </a:stretch>
        </p:blipFill>
        <p:spPr>
          <a:xfrm>
            <a:off x="7320136" y="2154362"/>
            <a:ext cx="3602038" cy="3134270"/>
          </a:xfrm>
        </p:spPr>
      </p:pic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5212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 smtClean="0"/>
              <a:t>4. </a:t>
            </a:r>
            <a:r>
              <a:rPr lang="da-DK" sz="3600" strike="sngStrike" dirty="0" smtClean="0"/>
              <a:t>Grøn </a:t>
            </a:r>
            <a:r>
              <a:rPr lang="da-DK" sz="3600" strike="sngStrike" dirty="0"/>
              <a:t>tilpasning af produkt portefølje i El </a:t>
            </a:r>
            <a:r>
              <a:rPr lang="da-DK" sz="3600" strike="sngStrike" dirty="0" smtClean="0"/>
              <a:t>handel</a:t>
            </a:r>
            <a:endParaRPr lang="da-DK" sz="3600" strike="sngStrik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58851" y="1988840"/>
            <a:ext cx="4802716" cy="3816424"/>
          </a:xfrm>
        </p:spPr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da-DK" sz="1400" dirty="0"/>
              <a:t>Tavshedspligt ej fraveget for dette punkt.</a:t>
            </a:r>
          </a:p>
          <a:p>
            <a:endParaRPr lang="da-DK" sz="1400" dirty="0"/>
          </a:p>
          <a:p>
            <a:endParaRPr lang="da-DK" sz="1400" dirty="0" smtClean="0"/>
          </a:p>
          <a:p>
            <a:endParaRPr lang="da-DK" sz="1400" dirty="0"/>
          </a:p>
          <a:p>
            <a:endParaRPr lang="da-DK" sz="1400" dirty="0" smtClean="0"/>
          </a:p>
          <a:p>
            <a:endParaRPr lang="da-DK" sz="1400" dirty="0"/>
          </a:p>
          <a:p>
            <a:endParaRPr lang="da-DK" sz="140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2402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5. </a:t>
            </a:r>
            <a:r>
              <a:rPr lang="da-DK" strike="sngStrike" dirty="0" smtClean="0"/>
              <a:t>Kreditpolitik for Forsyning Helsingør </a:t>
            </a:r>
            <a:r>
              <a:rPr lang="da-DK" strike="sngStrike" dirty="0" err="1" smtClean="0"/>
              <a:t>Elhandel</a:t>
            </a:r>
            <a:r>
              <a:rPr lang="da-DK" strike="sngStrike" dirty="0" smtClean="0"/>
              <a:t> </a:t>
            </a:r>
            <a:endParaRPr lang="da-DK" strike="sngStrike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343472" y="2352472"/>
            <a:ext cx="4986125" cy="2858726"/>
          </a:xfrm>
        </p:spPr>
        <p:txBody>
          <a:bodyPr/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da-DK" dirty="0"/>
              <a:t>Tavshedspligt ej fraveget for dette punkt.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8097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960001" y="188641"/>
            <a:ext cx="10273151" cy="936103"/>
          </a:xfrm>
        </p:spPr>
        <p:txBody>
          <a:bodyPr/>
          <a:lstStyle/>
          <a:p>
            <a:r>
              <a:rPr lang="da-DK" sz="3200" b="1" strike="sngStrike" dirty="0" smtClean="0">
                <a:latin typeface="+mn-lt"/>
              </a:rPr>
              <a:t>6. Økonomi- og ledelsesrapportering</a:t>
            </a:r>
            <a:endParaRPr lang="da-DK" sz="3200" b="1" strike="sngStrike" dirty="0">
              <a:latin typeface="+mn-lt"/>
            </a:endParaRPr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Offentligt referat af bestyrelsesmøde den 14. november 2019 i Forsyning Helsingør Elhandel A/S og Forsyning Helsingør Gadelys og El-service A/S</a:t>
            </a:r>
            <a:endParaRPr lang="da-DK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a-DK" cap="all" smtClean="0"/>
              <a:t>Side</a:t>
            </a:r>
            <a:r>
              <a:rPr lang="da-DK" smtClean="0"/>
              <a:t> </a:t>
            </a:r>
            <a:fld id="{5BA07366-CB75-4AA8-9E5B-928B849F427C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1271749" y="2132856"/>
            <a:ext cx="4010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chemeClr val="accent1">
                  <a:lumMod val="60000"/>
                  <a:lumOff val="40000"/>
                </a:schemeClr>
              </a:buClr>
              <a:buNone/>
            </a:pPr>
            <a:r>
              <a:rPr lang="da-DK" dirty="0"/>
              <a:t>Tavshedspligt ej fraveget for dette punkt.</a:t>
            </a:r>
          </a:p>
        </p:txBody>
      </p:sp>
    </p:spTree>
    <p:extLst>
      <p:ext uri="{BB962C8B-B14F-4D97-AF65-F5344CB8AC3E}">
        <p14:creationId xmlns:p14="http://schemas.microsoft.com/office/powerpoint/2010/main" val="135559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H skabelon (alm)">
  <a:themeElements>
    <a:clrScheme name="Forsyning Helsingør">
      <a:dk1>
        <a:sysClr val="windowText" lastClr="000000"/>
      </a:dk1>
      <a:lt1>
        <a:sysClr val="window" lastClr="FFFFFF"/>
      </a:lt1>
      <a:dk2>
        <a:srgbClr val="00A452"/>
      </a:dk2>
      <a:lt2>
        <a:srgbClr val="96C23C"/>
      </a:lt2>
      <a:accent1>
        <a:srgbClr val="44697D"/>
      </a:accent1>
      <a:accent2>
        <a:srgbClr val="7D9AAA"/>
      </a:accent2>
      <a:accent3>
        <a:srgbClr val="F7921E"/>
      </a:accent3>
      <a:accent4>
        <a:srgbClr val="E63B2B"/>
      </a:accent4>
      <a:accent5>
        <a:srgbClr val="58C0D8"/>
      </a:accent5>
      <a:accent6>
        <a:srgbClr val="0098B2"/>
      </a:accent6>
      <a:hlink>
        <a:srgbClr val="0000FF"/>
      </a:hlink>
      <a:folHlink>
        <a:srgbClr val="800080"/>
      </a:folHlink>
    </a:clrScheme>
    <a:fontScheme name="Forsyning Helsingør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3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3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æsentation1" id="{B8AC1578-FACF-4E8B-AD7A-84C2567E2C8B}" vid="{D788AB2F-700B-4C5F-B16B-63DDF78D02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FH skabelon (alm)</Template>
  <TotalTime>0</TotalTime>
  <Words>753</Words>
  <Application>Microsoft Office PowerPoint</Application>
  <PresentationFormat>Widescreen</PresentationFormat>
  <Paragraphs>139</Paragraphs>
  <Slides>16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FH skabelon (alm)</vt:lpstr>
      <vt:lpstr>Referat af bestyrelsesmøde den 14. november 2019 kl. 12.00 – 13.00 i: Forsyning Helsingør Elhandel A/S Forsyning Helsingør Gadelys og El-Service A/S </vt:lpstr>
      <vt:lpstr>Møde-deltagere</vt:lpstr>
      <vt:lpstr>Dagsorden</vt:lpstr>
      <vt:lpstr>1. Godkendelse af dagsorden</vt:lpstr>
      <vt:lpstr>2. Underskrift af Protokollat</vt:lpstr>
      <vt:lpstr>3. Formanden og Direktionen orienterer </vt:lpstr>
      <vt:lpstr>4. Grøn tilpasning af produkt portefølje i El handel</vt:lpstr>
      <vt:lpstr>5. Kreditpolitik for Forsyning Helsingør Elhandel </vt:lpstr>
      <vt:lpstr>6. Økonomi- og ledelsesrapportering</vt:lpstr>
      <vt:lpstr>7. Budget 2020</vt:lpstr>
      <vt:lpstr>Punkter til orientering</vt:lpstr>
      <vt:lpstr>8. Forsyning Helsingør Gadelys og Elservice A/S</vt:lpstr>
      <vt:lpstr>9. Fravigelse af tavshedspligt</vt:lpstr>
      <vt:lpstr>10. Kommunikation</vt:lpstr>
      <vt:lpstr>11. Mødeplan 2019</vt:lpstr>
      <vt:lpstr>12. Eventuelt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2018-04-03T18:54:03Z</dcterms:created>
  <dcterms:modified xsi:type="dcterms:W3CDTF">2019-12-09T13:06:58Z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www.skabelondesign.dk</vt:lpwstr>
  </property>
</Properties>
</file>