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264" r:id="rId2"/>
    <p:sldId id="751" r:id="rId3"/>
    <p:sldId id="330" r:id="rId4"/>
    <p:sldId id="268" r:id="rId5"/>
    <p:sldId id="269" r:id="rId6"/>
    <p:sldId id="270" r:id="rId7"/>
    <p:sldId id="752" r:id="rId8"/>
    <p:sldId id="753" r:id="rId9"/>
    <p:sldId id="754" r:id="rId10"/>
    <p:sldId id="755" r:id="rId11"/>
    <p:sldId id="756" r:id="rId12"/>
    <p:sldId id="729" r:id="rId13"/>
    <p:sldId id="730" r:id="rId14"/>
    <p:sldId id="737" r:id="rId15"/>
    <p:sldId id="736" r:id="rId16"/>
    <p:sldId id="728" r:id="rId17"/>
    <p:sldId id="731" r:id="rId18"/>
    <p:sldId id="732" r:id="rId19"/>
    <p:sldId id="569" r:id="rId20"/>
    <p:sldId id="627" r:id="rId21"/>
    <p:sldId id="740" r:id="rId22"/>
    <p:sldId id="288" r:id="rId23"/>
    <p:sldId id="749" r:id="rId24"/>
    <p:sldId id="704" r:id="rId25"/>
    <p:sldId id="739" r:id="rId26"/>
    <p:sldId id="723" r:id="rId27"/>
    <p:sldId id="724" r:id="rId28"/>
    <p:sldId id="722" r:id="rId29"/>
    <p:sldId id="743" r:id="rId30"/>
    <p:sldId id="745" r:id="rId31"/>
    <p:sldId id="746" r:id="rId32"/>
    <p:sldId id="747" r:id="rId33"/>
    <p:sldId id="748" r:id="rId34"/>
    <p:sldId id="744" r:id="rId35"/>
    <p:sldId id="401" r:id="rId36"/>
    <p:sldId id="297" r:id="rId37"/>
    <p:sldId id="298" r:id="rId38"/>
    <p:sldId id="299" r:id="rId39"/>
    <p:sldId id="300" r:id="rId4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801"/>
  </p:normalViewPr>
  <p:slideViewPr>
    <p:cSldViewPr snapToObjects="1" showGuides="1">
      <p:cViewPr varScale="1">
        <p:scale>
          <a:sx n="91" d="100"/>
          <a:sy n="91" d="100"/>
        </p:scale>
        <p:origin x="514" y="62"/>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notesViewPr>
    <p:cSldViewPr snapToObjects="1">
      <p:cViewPr varScale="1">
        <p:scale>
          <a:sx n="112" d="100"/>
          <a:sy n="112"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smtClean="0">
              <a:solidFill>
                <a:schemeClr val="accent1"/>
              </a:solidFill>
            </a:rPr>
            <a:t>Beslutnings-punkter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smtClean="0"/>
            <a:t>1. Godkendelse af dagsorden</a:t>
          </a:r>
          <a:endParaRPr lang="da-DK" sz="1200" dirty="0"/>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smtClean="0"/>
            <a:t>2. Underskrift af protokollater</a:t>
          </a:r>
          <a:endParaRPr lang="da-DK" sz="1200" dirty="0"/>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smtClean="0"/>
            <a:t>3. Formanden og Direktionen orienterer</a:t>
          </a:r>
          <a:endParaRPr lang="da-DK" sz="1200" dirty="0"/>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82D6501F-204F-4930-A02C-A0C078863126}">
      <dgm:prSet phldrT="[Tekst]" custT="1"/>
      <dgm:spPr/>
      <dgm:t>
        <a:bodyPr/>
        <a:lstStyle/>
        <a:p>
          <a:r>
            <a:rPr lang="da-DK" sz="1200" dirty="0" smtClean="0"/>
            <a:t>4. </a:t>
          </a:r>
          <a:r>
            <a:rPr lang="da-DK" sz="1200" strike="sngStrike" dirty="0" smtClean="0"/>
            <a:t>Økonomi- og ledelsesrapportering</a:t>
          </a:r>
          <a:endParaRPr lang="da-DK" sz="1200" strike="sngStrike" dirty="0"/>
        </a:p>
      </dgm:t>
    </dgm:pt>
    <dgm:pt modelId="{C4BD7E10-6577-44DA-BE62-462EE0A8FAF3}" type="parTrans" cxnId="{C4942AC1-4166-4073-B83B-6A9E5AE2A81D}">
      <dgm:prSet/>
      <dgm:spPr/>
      <dgm:t>
        <a:bodyPr/>
        <a:lstStyle/>
        <a:p>
          <a:endParaRPr lang="da-DK"/>
        </a:p>
      </dgm:t>
    </dgm:pt>
    <dgm:pt modelId="{381A0FAB-D14F-40A1-9892-EF1C96316037}" type="sibTrans" cxnId="{C4942AC1-4166-4073-B83B-6A9E5AE2A81D}">
      <dgm:prSet/>
      <dgm:spPr/>
      <dgm:t>
        <a:bodyPr/>
        <a:lstStyle/>
        <a:p>
          <a:endParaRPr lang="da-DK"/>
        </a:p>
      </dgm:t>
    </dgm:pt>
    <dgm:pt modelId="{6BF6E0F4-5772-4385-8842-13E357C15799}">
      <dgm:prSet phldrT="[Tekst]" custT="1"/>
      <dgm:spPr/>
      <dgm:t>
        <a:bodyPr/>
        <a:lstStyle/>
        <a:p>
          <a:r>
            <a:rPr lang="da-DK" sz="1200" dirty="0" smtClean="0"/>
            <a:t>5. Revision af Almindelige bestemmelser for fjernvarmelevering</a:t>
          </a:r>
          <a:endParaRPr lang="da-DK" sz="1200" dirty="0"/>
        </a:p>
      </dgm:t>
    </dgm:pt>
    <dgm:pt modelId="{6D146ADC-6632-4752-928E-DA6B4FF0FBD0}" type="parTrans" cxnId="{9C84A62F-6E08-4DD0-84F8-C92AC59B6CA8}">
      <dgm:prSet/>
      <dgm:spPr/>
      <dgm:t>
        <a:bodyPr/>
        <a:lstStyle/>
        <a:p>
          <a:endParaRPr lang="da-DK"/>
        </a:p>
      </dgm:t>
    </dgm:pt>
    <dgm:pt modelId="{9DDF9103-2A7F-4918-98FD-E210022984CB}" type="sibTrans" cxnId="{9C84A62F-6E08-4DD0-84F8-C92AC59B6CA8}">
      <dgm:prSet/>
      <dgm:spPr/>
      <dgm:t>
        <a:bodyPr/>
        <a:lstStyle/>
        <a:p>
          <a:endParaRPr lang="da-DK"/>
        </a:p>
      </dgm:t>
    </dgm:pt>
    <dgm:pt modelId="{D387A862-F9B7-4296-8940-B641ED165D30}">
      <dgm:prSet phldrT="[Tekst]" custT="1"/>
      <dgm:spPr/>
      <dgm:t>
        <a:bodyPr/>
        <a:lstStyle/>
        <a:p>
          <a:r>
            <a:rPr lang="da-DK" sz="1200" dirty="0" smtClean="0"/>
            <a:t>6. Bestyrelsessammensætning</a:t>
          </a:r>
          <a:endParaRPr lang="da-DK" sz="1200" dirty="0"/>
        </a:p>
      </dgm:t>
    </dgm:pt>
    <dgm:pt modelId="{C50929BC-BBA3-46AA-ABA1-BBE14BC1B73F}" type="parTrans" cxnId="{E33201F4-E9AD-47D3-A32B-B9A9638866A5}">
      <dgm:prSet/>
      <dgm:spPr/>
      <dgm:t>
        <a:bodyPr/>
        <a:lstStyle/>
        <a:p>
          <a:endParaRPr lang="da-DK"/>
        </a:p>
      </dgm:t>
    </dgm:pt>
    <dgm:pt modelId="{CC70CAF1-9EB0-46B0-98EA-21F61AA17A22}" type="sibTrans" cxnId="{E33201F4-E9AD-47D3-A32B-B9A9638866A5}">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7"/>
      <dgm:spPr/>
      <dgm:t>
        <a:bodyPr/>
        <a:lstStyle/>
        <a:p>
          <a:endParaRPr lang="da-DK"/>
        </a:p>
      </dgm:t>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7"/>
      <dgm:spPr/>
      <dgm:t>
        <a:bodyPr/>
        <a:lstStyle/>
        <a:p>
          <a:endParaRPr lang="da-DK"/>
        </a:p>
      </dgm:t>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6"/>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7"/>
      <dgm:spPr/>
      <dgm:t>
        <a:bodyPr/>
        <a:lstStyle/>
        <a:p>
          <a:endParaRPr lang="da-DK"/>
        </a:p>
      </dgm:t>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6"/>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7"/>
      <dgm:spPr/>
      <dgm:t>
        <a:bodyPr/>
        <a:lstStyle/>
        <a:p>
          <a:endParaRPr lang="da-DK"/>
        </a:p>
      </dgm:t>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6"/>
      <dgm:spPr/>
    </dgm:pt>
    <dgm:pt modelId="{A062A26B-F372-462C-BFAA-EEAE8F24AEC3}" type="pres">
      <dgm:prSet presAssocID="{DAB786D9-6BA0-452B-AEEC-3516A63A2EEF}" presName="vertSpace2b" presStyleCnt="0"/>
      <dgm:spPr/>
    </dgm:pt>
    <dgm:pt modelId="{63916156-F8FD-412D-B0BF-D86986506E39}" type="pres">
      <dgm:prSet presAssocID="{82D6501F-204F-4930-A02C-A0C078863126}" presName="horz2" presStyleCnt="0"/>
      <dgm:spPr/>
    </dgm:pt>
    <dgm:pt modelId="{AE805869-FF8C-41BF-BA75-7E87622F8739}" type="pres">
      <dgm:prSet presAssocID="{82D6501F-204F-4930-A02C-A0C078863126}" presName="horzSpace2" presStyleCnt="0"/>
      <dgm:spPr/>
    </dgm:pt>
    <dgm:pt modelId="{78AB4A41-79DD-48A9-88BF-991BD3B102A6}" type="pres">
      <dgm:prSet presAssocID="{82D6501F-204F-4930-A02C-A0C078863126}" presName="tx2" presStyleLbl="revTx" presStyleIdx="4" presStyleCnt="7"/>
      <dgm:spPr/>
      <dgm:t>
        <a:bodyPr/>
        <a:lstStyle/>
        <a:p>
          <a:endParaRPr lang="da-DK"/>
        </a:p>
      </dgm:t>
    </dgm:pt>
    <dgm:pt modelId="{AA50835C-609A-4933-AC3F-468EC6BEFEE8}" type="pres">
      <dgm:prSet presAssocID="{82D6501F-204F-4930-A02C-A0C078863126}" presName="vert2" presStyleCnt="0"/>
      <dgm:spPr/>
    </dgm:pt>
    <dgm:pt modelId="{D4BF0867-9340-4A6D-B1BF-BFBD81106D63}" type="pres">
      <dgm:prSet presAssocID="{82D6501F-204F-4930-A02C-A0C078863126}" presName="thinLine2b" presStyleLbl="callout" presStyleIdx="3" presStyleCnt="6"/>
      <dgm:spPr/>
    </dgm:pt>
    <dgm:pt modelId="{D5CBBB0B-AB29-4747-B814-62F7EC0597C3}" type="pres">
      <dgm:prSet presAssocID="{82D6501F-204F-4930-A02C-A0C078863126}" presName="vertSpace2b" presStyleCnt="0"/>
      <dgm:spPr/>
    </dgm:pt>
    <dgm:pt modelId="{9F11072A-7451-4225-856C-E3F3FE2EEF24}" type="pres">
      <dgm:prSet presAssocID="{6BF6E0F4-5772-4385-8842-13E357C15799}" presName="horz2" presStyleCnt="0"/>
      <dgm:spPr/>
    </dgm:pt>
    <dgm:pt modelId="{3145F589-3C37-41FF-B26F-74F6C5715B69}" type="pres">
      <dgm:prSet presAssocID="{6BF6E0F4-5772-4385-8842-13E357C15799}" presName="horzSpace2" presStyleCnt="0"/>
      <dgm:spPr/>
    </dgm:pt>
    <dgm:pt modelId="{EE93A661-6BA6-4E13-8D93-23A4013C0C7D}" type="pres">
      <dgm:prSet presAssocID="{6BF6E0F4-5772-4385-8842-13E357C15799}" presName="tx2" presStyleLbl="revTx" presStyleIdx="5" presStyleCnt="7"/>
      <dgm:spPr/>
      <dgm:t>
        <a:bodyPr/>
        <a:lstStyle/>
        <a:p>
          <a:endParaRPr lang="da-DK"/>
        </a:p>
      </dgm:t>
    </dgm:pt>
    <dgm:pt modelId="{24EEB9BC-486B-4A9E-9B91-E34DC8170258}" type="pres">
      <dgm:prSet presAssocID="{6BF6E0F4-5772-4385-8842-13E357C15799}" presName="vert2" presStyleCnt="0"/>
      <dgm:spPr/>
    </dgm:pt>
    <dgm:pt modelId="{0CF0E782-8F95-4644-92DE-759D2D3193BB}" type="pres">
      <dgm:prSet presAssocID="{6BF6E0F4-5772-4385-8842-13E357C15799}" presName="thinLine2b" presStyleLbl="callout" presStyleIdx="4" presStyleCnt="6"/>
      <dgm:spPr/>
    </dgm:pt>
    <dgm:pt modelId="{E1608601-991A-4310-B8E8-58CCCCB9911D}" type="pres">
      <dgm:prSet presAssocID="{6BF6E0F4-5772-4385-8842-13E357C15799}" presName="vertSpace2b" presStyleCnt="0"/>
      <dgm:spPr/>
    </dgm:pt>
    <dgm:pt modelId="{2C09A85E-6427-4D24-9E0C-E9C0B8D41021}" type="pres">
      <dgm:prSet presAssocID="{D387A862-F9B7-4296-8940-B641ED165D30}" presName="horz2" presStyleCnt="0"/>
      <dgm:spPr/>
    </dgm:pt>
    <dgm:pt modelId="{E75F7542-CED4-4C6C-96F7-B737F2DDE6EB}" type="pres">
      <dgm:prSet presAssocID="{D387A862-F9B7-4296-8940-B641ED165D30}" presName="horzSpace2" presStyleCnt="0"/>
      <dgm:spPr/>
    </dgm:pt>
    <dgm:pt modelId="{2032C5F5-12E1-4664-80C3-2E219D1A26E3}" type="pres">
      <dgm:prSet presAssocID="{D387A862-F9B7-4296-8940-B641ED165D30}" presName="tx2" presStyleLbl="revTx" presStyleIdx="6" presStyleCnt="7"/>
      <dgm:spPr/>
      <dgm:t>
        <a:bodyPr/>
        <a:lstStyle/>
        <a:p>
          <a:endParaRPr lang="da-DK"/>
        </a:p>
      </dgm:t>
    </dgm:pt>
    <dgm:pt modelId="{0FADB906-C45C-4490-A7DA-AFC78EFAD67C}" type="pres">
      <dgm:prSet presAssocID="{D387A862-F9B7-4296-8940-B641ED165D30}" presName="vert2" presStyleCnt="0"/>
      <dgm:spPr/>
    </dgm:pt>
    <dgm:pt modelId="{E449918E-3E86-42E2-AAA7-056ED0AA137B}" type="pres">
      <dgm:prSet presAssocID="{D387A862-F9B7-4296-8940-B641ED165D30}" presName="thinLine2b" presStyleLbl="callout" presStyleIdx="5" presStyleCnt="6"/>
      <dgm:spPr/>
    </dgm:pt>
    <dgm:pt modelId="{91D36C37-BCC8-4086-91BA-458CC8DA08DD}" type="pres">
      <dgm:prSet presAssocID="{D387A862-F9B7-4296-8940-B641ED165D30}" presName="vertSpace2b" presStyleCnt="0"/>
      <dgm:spPr/>
    </dgm:pt>
  </dgm:ptLst>
  <dgm:cxnLst>
    <dgm:cxn modelId="{B5B39183-D5B2-41E8-ABF4-5A1CC23A8F94}" srcId="{BFF0A680-0277-4251-9D28-CCA7C0741327}" destId="{DAB786D9-6BA0-452B-AEEC-3516A63A2EEF}" srcOrd="2" destOrd="0" parTransId="{BFC4E8F9-DE1E-4B86-AD88-CFEF1293191A}" sibTransId="{D8A5EF99-3AE3-4B17-AEB1-E1BEAE22B5A2}"/>
    <dgm:cxn modelId="{EB69BB20-E3C6-4CE5-9671-64BAABAD87C1}" srcId="{BFF0A680-0277-4251-9D28-CCA7C0741327}" destId="{CC9B09BE-779B-4595-9F5E-D0CF7B4FEBB0}" srcOrd="1" destOrd="0" parTransId="{98A39AB7-DC8A-43DD-993A-90122A14EA34}" sibTransId="{2400F7BE-0FF2-4A3F-B8AC-11555449814F}"/>
    <dgm:cxn modelId="{0BE821AB-F3D2-48CE-864B-63BD56953DCF}" type="presOf" srcId="{82D6501F-204F-4930-A02C-A0C078863126}" destId="{78AB4A41-79DD-48A9-88BF-991BD3B102A6}" srcOrd="0" destOrd="0" presId="urn:microsoft.com/office/officeart/2008/layout/LinedList"/>
    <dgm:cxn modelId="{9C84A62F-6E08-4DD0-84F8-C92AC59B6CA8}" srcId="{BFF0A680-0277-4251-9D28-CCA7C0741327}" destId="{6BF6E0F4-5772-4385-8842-13E357C15799}" srcOrd="4" destOrd="0" parTransId="{6D146ADC-6632-4752-928E-DA6B4FF0FBD0}" sibTransId="{9DDF9103-2A7F-4918-98FD-E210022984CB}"/>
    <dgm:cxn modelId="{3426FE19-398B-4E6C-8CF5-A4127DC14716}" type="presOf" srcId="{0FA83489-83AA-4793-99DE-3D65AB50861C}" destId="{F1C1C263-DF7B-489A-93D7-75A8354D133B}" srcOrd="0" destOrd="0" presId="urn:microsoft.com/office/officeart/2008/layout/LinedList"/>
    <dgm:cxn modelId="{269168E5-FBE2-473F-9B8C-1F727ECB08C2}" srcId="{BFF0A680-0277-4251-9D28-CCA7C0741327}" destId="{9155BBFB-D4D3-4F07-A4BF-C12DA25B21CE}" srcOrd="0" destOrd="0" parTransId="{5ED30F96-C890-44DB-8D9B-82C18AA8B05A}" sibTransId="{C2593816-6688-4688-AEA1-2A71D195D27A}"/>
    <dgm:cxn modelId="{F8CC0204-BBFA-4C21-86B6-673A668C13F2}" type="presOf" srcId="{BFF0A680-0277-4251-9D28-CCA7C0741327}" destId="{5CEBC8DE-1152-4028-BB05-95C3BCBFEA8E}" srcOrd="0" destOrd="0" presId="urn:microsoft.com/office/officeart/2008/layout/LinedList"/>
    <dgm:cxn modelId="{21C6066E-5A50-47E3-B709-62F543532AE1}" type="presOf" srcId="{6BF6E0F4-5772-4385-8842-13E357C15799}" destId="{EE93A661-6BA6-4E13-8D93-23A4013C0C7D}" srcOrd="0" destOrd="0" presId="urn:microsoft.com/office/officeart/2008/layout/LinedList"/>
    <dgm:cxn modelId="{C4942AC1-4166-4073-B83B-6A9E5AE2A81D}" srcId="{BFF0A680-0277-4251-9D28-CCA7C0741327}" destId="{82D6501F-204F-4930-A02C-A0C078863126}" srcOrd="3" destOrd="0" parTransId="{C4BD7E10-6577-44DA-BE62-462EE0A8FAF3}" sibTransId="{381A0FAB-D14F-40A1-9892-EF1C96316037}"/>
    <dgm:cxn modelId="{D66B059B-0B5D-46DB-8A0B-AA68FB95C01B}" type="presOf" srcId="{D387A862-F9B7-4296-8940-B641ED165D30}" destId="{2032C5F5-12E1-4664-80C3-2E219D1A26E3}" srcOrd="0" destOrd="0" presId="urn:microsoft.com/office/officeart/2008/layout/LinedList"/>
    <dgm:cxn modelId="{E33201F4-E9AD-47D3-A32B-B9A9638866A5}" srcId="{BFF0A680-0277-4251-9D28-CCA7C0741327}" destId="{D387A862-F9B7-4296-8940-B641ED165D30}" srcOrd="5" destOrd="0" parTransId="{C50929BC-BBA3-46AA-ABA1-BBE14BC1B73F}" sibTransId="{CC70CAF1-9EB0-46B0-98EA-21F61AA17A22}"/>
    <dgm:cxn modelId="{42BEC214-8767-49CE-B2CF-744B77729450}" type="presOf" srcId="{DAB786D9-6BA0-452B-AEEC-3516A63A2EEF}" destId="{6DF7BB97-E8C6-494F-886E-DBAF66F52A70}" srcOrd="0" destOrd="0" presId="urn:microsoft.com/office/officeart/2008/layout/LinedList"/>
    <dgm:cxn modelId="{90004B35-CA07-49C0-A33B-9394315E63C7}" type="presOf" srcId="{9155BBFB-D4D3-4F07-A4BF-C12DA25B21CE}" destId="{B4D3465A-4437-4356-A4A0-A35796071859}" srcOrd="0" destOrd="0" presId="urn:microsoft.com/office/officeart/2008/layout/LinedList"/>
    <dgm:cxn modelId="{9237FC31-523D-49AE-BDCF-EF2E30D77579}" type="presOf" srcId="{CC9B09BE-779B-4595-9F5E-D0CF7B4FEBB0}" destId="{12F8273C-DE87-477E-BAE8-A34A8DA41083}"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83DA2A0C-9619-4E78-A96D-3BE1147BA192}" type="presParOf" srcId="{A6BBAC32-D34D-41CC-B621-B81E193FB30F}" destId="{63916156-F8FD-412D-B0BF-D86986506E39}" srcOrd="10" destOrd="0" presId="urn:microsoft.com/office/officeart/2008/layout/LinedList"/>
    <dgm:cxn modelId="{A64F67AB-E3F5-4732-A356-EBD0147AB19C}" type="presParOf" srcId="{63916156-F8FD-412D-B0BF-D86986506E39}" destId="{AE805869-FF8C-41BF-BA75-7E87622F8739}" srcOrd="0" destOrd="0" presId="urn:microsoft.com/office/officeart/2008/layout/LinedList"/>
    <dgm:cxn modelId="{5A61E9D0-4294-4D4E-AFEE-097C90B8C777}" type="presParOf" srcId="{63916156-F8FD-412D-B0BF-D86986506E39}" destId="{78AB4A41-79DD-48A9-88BF-991BD3B102A6}" srcOrd="1" destOrd="0" presId="urn:microsoft.com/office/officeart/2008/layout/LinedList"/>
    <dgm:cxn modelId="{AB168FAB-6551-4075-9C55-70081B933748}" type="presParOf" srcId="{63916156-F8FD-412D-B0BF-D86986506E39}" destId="{AA50835C-609A-4933-AC3F-468EC6BEFEE8}" srcOrd="2" destOrd="0" presId="urn:microsoft.com/office/officeart/2008/layout/LinedList"/>
    <dgm:cxn modelId="{C4B97564-24C9-4F7A-AFAF-FEDCAB0D71A5}" type="presParOf" srcId="{A6BBAC32-D34D-41CC-B621-B81E193FB30F}" destId="{D4BF0867-9340-4A6D-B1BF-BFBD81106D63}" srcOrd="11" destOrd="0" presId="urn:microsoft.com/office/officeart/2008/layout/LinedList"/>
    <dgm:cxn modelId="{B5DC7E60-C7FB-4DB6-BBC3-78E60EA2FD9A}" type="presParOf" srcId="{A6BBAC32-D34D-41CC-B621-B81E193FB30F}" destId="{D5CBBB0B-AB29-4747-B814-62F7EC0597C3}" srcOrd="12" destOrd="0" presId="urn:microsoft.com/office/officeart/2008/layout/LinedList"/>
    <dgm:cxn modelId="{A6A59C3C-0889-450A-90D8-C4AFD139335D}" type="presParOf" srcId="{A6BBAC32-D34D-41CC-B621-B81E193FB30F}" destId="{9F11072A-7451-4225-856C-E3F3FE2EEF24}" srcOrd="13" destOrd="0" presId="urn:microsoft.com/office/officeart/2008/layout/LinedList"/>
    <dgm:cxn modelId="{ED71CA28-44BA-4B21-B9B0-CBA25AB12749}" type="presParOf" srcId="{9F11072A-7451-4225-856C-E3F3FE2EEF24}" destId="{3145F589-3C37-41FF-B26F-74F6C5715B69}" srcOrd="0" destOrd="0" presId="urn:microsoft.com/office/officeart/2008/layout/LinedList"/>
    <dgm:cxn modelId="{3CDE3A48-4308-47CE-9435-F646C54595ED}" type="presParOf" srcId="{9F11072A-7451-4225-856C-E3F3FE2EEF24}" destId="{EE93A661-6BA6-4E13-8D93-23A4013C0C7D}" srcOrd="1" destOrd="0" presId="urn:microsoft.com/office/officeart/2008/layout/LinedList"/>
    <dgm:cxn modelId="{0F526FF8-4718-417C-BB71-AC6FB4709513}" type="presParOf" srcId="{9F11072A-7451-4225-856C-E3F3FE2EEF24}" destId="{24EEB9BC-486B-4A9E-9B91-E34DC8170258}" srcOrd="2" destOrd="0" presId="urn:microsoft.com/office/officeart/2008/layout/LinedList"/>
    <dgm:cxn modelId="{FB5AF3AD-E38A-49ED-A06D-CD4FE3AFC4E5}" type="presParOf" srcId="{A6BBAC32-D34D-41CC-B621-B81E193FB30F}" destId="{0CF0E782-8F95-4644-92DE-759D2D3193BB}" srcOrd="14" destOrd="0" presId="urn:microsoft.com/office/officeart/2008/layout/LinedList"/>
    <dgm:cxn modelId="{ECA93D54-A533-49CE-BF88-788DA91EA79C}" type="presParOf" srcId="{A6BBAC32-D34D-41CC-B621-B81E193FB30F}" destId="{E1608601-991A-4310-B8E8-58CCCCB9911D}" srcOrd="15" destOrd="0" presId="urn:microsoft.com/office/officeart/2008/layout/LinedList"/>
    <dgm:cxn modelId="{F0E624BF-ADFC-4041-BEAB-8D671D36B1A3}" type="presParOf" srcId="{A6BBAC32-D34D-41CC-B621-B81E193FB30F}" destId="{2C09A85E-6427-4D24-9E0C-E9C0B8D41021}" srcOrd="16" destOrd="0" presId="urn:microsoft.com/office/officeart/2008/layout/LinedList"/>
    <dgm:cxn modelId="{13E94D0B-AC77-4411-AD80-A0F0B8561FA9}" type="presParOf" srcId="{2C09A85E-6427-4D24-9E0C-E9C0B8D41021}" destId="{E75F7542-CED4-4C6C-96F7-B737F2DDE6EB}" srcOrd="0" destOrd="0" presId="urn:microsoft.com/office/officeart/2008/layout/LinedList"/>
    <dgm:cxn modelId="{04ED7F74-2577-4943-B1E8-406BBEEE1E50}" type="presParOf" srcId="{2C09A85E-6427-4D24-9E0C-E9C0B8D41021}" destId="{2032C5F5-12E1-4664-80C3-2E219D1A26E3}" srcOrd="1" destOrd="0" presId="urn:microsoft.com/office/officeart/2008/layout/LinedList"/>
    <dgm:cxn modelId="{C506EDF4-E0F6-42A7-8FCC-A201EAB6379E}" type="presParOf" srcId="{2C09A85E-6427-4D24-9E0C-E9C0B8D41021}" destId="{0FADB906-C45C-4490-A7DA-AFC78EFAD67C}" srcOrd="2" destOrd="0" presId="urn:microsoft.com/office/officeart/2008/layout/LinedList"/>
    <dgm:cxn modelId="{6AFEE1E5-6C5B-488F-992D-2CE52665C26A}" type="presParOf" srcId="{A6BBAC32-D34D-41CC-B621-B81E193FB30F}" destId="{E449918E-3E86-42E2-AAA7-056ED0AA137B}" srcOrd="17" destOrd="0" presId="urn:microsoft.com/office/officeart/2008/layout/LinedList"/>
    <dgm:cxn modelId="{20268588-243F-4586-90BA-28DD48D5E4D6}" type="presParOf" srcId="{A6BBAC32-D34D-41CC-B621-B81E193FB30F}" destId="{91D36C37-BCC8-4086-91BA-458CC8DA08DD}"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smtClean="0">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F9FBC933-D84A-45D1-9BB6-A894B22296BB}">
      <dgm:prSet phldrT="[Tekst]" custT="1"/>
      <dgm:spPr/>
      <dgm:t>
        <a:bodyPr/>
        <a:lstStyle/>
        <a:p>
          <a:r>
            <a:rPr lang="da-DK" sz="1200" dirty="0" smtClean="0"/>
            <a:t>17. Eventuelt</a:t>
          </a:r>
          <a:endParaRPr lang="da-DK" sz="1200" dirty="0"/>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9F39B43F-7042-47A1-8941-DE50D3ABA357}">
      <dgm:prSet phldrT="[Tekst]" custT="1"/>
      <dgm:spPr/>
      <dgm:t>
        <a:bodyPr/>
        <a:lstStyle/>
        <a:p>
          <a:r>
            <a:rPr lang="da-DK" sz="1200" dirty="0" smtClean="0"/>
            <a:t>14. Fravigelse af tavshedspligt</a:t>
          </a:r>
          <a:endParaRPr lang="da-DK" sz="1200" dirty="0"/>
        </a:p>
      </dgm:t>
    </dgm:pt>
    <dgm:pt modelId="{A3DCFEBB-F49B-42C3-B8B0-F692F8167674}" type="parTrans" cxnId="{1B4A57D4-CEFF-4AF0-BB4A-46A575868773}">
      <dgm:prSet/>
      <dgm:spPr/>
      <dgm:t>
        <a:bodyPr/>
        <a:lstStyle/>
        <a:p>
          <a:endParaRPr lang="da-DK"/>
        </a:p>
      </dgm:t>
    </dgm:pt>
    <dgm:pt modelId="{D56B175B-7A4C-48BB-87AE-3089E813FD9F}" type="sibTrans" cxnId="{1B4A57D4-CEFF-4AF0-BB4A-46A575868773}">
      <dgm:prSet/>
      <dgm:spPr/>
      <dgm:t>
        <a:bodyPr/>
        <a:lstStyle/>
        <a:p>
          <a:endParaRPr lang="da-DK"/>
        </a:p>
      </dgm:t>
    </dgm:pt>
    <dgm:pt modelId="{3AEECFA9-6BC7-43D4-9A68-D7BEA0DCDD2D}">
      <dgm:prSet phldrT="[Tekst]" custT="1"/>
      <dgm:spPr/>
      <dgm:t>
        <a:bodyPr/>
        <a:lstStyle/>
        <a:p>
          <a:r>
            <a:rPr lang="da-DK" sz="1200" dirty="0" smtClean="0"/>
            <a:t>15. Kommunikation</a:t>
          </a:r>
          <a:endParaRPr lang="da-DK" sz="1200" dirty="0"/>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F2591791-A4B4-4D29-B9C2-E6C796398661}">
      <dgm:prSet phldrT="[Tekst]" custT="1"/>
      <dgm:spPr/>
      <dgm:t>
        <a:bodyPr/>
        <a:lstStyle/>
        <a:p>
          <a:r>
            <a:rPr lang="da-DK" sz="1200" dirty="0" smtClean="0"/>
            <a:t>16. Mødeplan 2019</a:t>
          </a:r>
          <a:endParaRPr lang="da-DK" sz="1200" dirty="0"/>
        </a:p>
      </dgm:t>
    </dgm:pt>
    <dgm:pt modelId="{72576528-0448-4555-90B0-D2BE58B4D12F}" type="parTrans" cxnId="{23A86CC2-160C-45EF-937C-F7323C8B2306}">
      <dgm:prSet/>
      <dgm:spPr/>
      <dgm:t>
        <a:bodyPr/>
        <a:lstStyle/>
        <a:p>
          <a:endParaRPr lang="da-DK"/>
        </a:p>
      </dgm:t>
    </dgm:pt>
    <dgm:pt modelId="{D33AB7C7-E7B0-4775-B65C-37867B6ABBF6}" type="sibTrans" cxnId="{23A86CC2-160C-45EF-937C-F7323C8B2306}">
      <dgm:prSet/>
      <dgm:spPr/>
      <dgm:t>
        <a:bodyPr/>
        <a:lstStyle/>
        <a:p>
          <a:endParaRPr lang="da-DK"/>
        </a:p>
      </dgm:t>
    </dgm:pt>
    <dgm:pt modelId="{021DD5E9-59B8-4AE1-AC1A-20B1AEB77DE7}">
      <dgm:prSet phldrT="[Tekst]" custT="1"/>
      <dgm:spPr/>
      <dgm:t>
        <a:bodyPr/>
        <a:lstStyle/>
        <a:p>
          <a:r>
            <a:rPr lang="da-DK" sz="1200" b="1" dirty="0" smtClean="0">
              <a:solidFill>
                <a:schemeClr val="accent1"/>
              </a:solidFill>
            </a:rPr>
            <a:t>Proces- og beslutningspunkter</a:t>
          </a:r>
          <a:endParaRPr lang="da-DK" sz="1200" b="1" dirty="0">
            <a:solidFill>
              <a:schemeClr val="accent1"/>
            </a:solidFill>
          </a:endParaRPr>
        </a:p>
      </dgm:t>
    </dgm:pt>
    <dgm:pt modelId="{AAE077DA-F7FB-4209-9CB2-64D25DB32648}" type="parTrans" cxnId="{F297DBB1-0244-4409-A261-F55FBAF51C2A}">
      <dgm:prSet/>
      <dgm:spPr/>
      <dgm:t>
        <a:bodyPr/>
        <a:lstStyle/>
        <a:p>
          <a:endParaRPr lang="da-DK"/>
        </a:p>
      </dgm:t>
    </dgm:pt>
    <dgm:pt modelId="{F8228869-AE88-47CD-9E8A-B69BCCA92D87}" type="sibTrans" cxnId="{F297DBB1-0244-4409-A261-F55FBAF51C2A}">
      <dgm:prSet/>
      <dgm:spPr/>
      <dgm:t>
        <a:bodyPr/>
        <a:lstStyle/>
        <a:p>
          <a:endParaRPr lang="da-DK"/>
        </a:p>
      </dgm:t>
    </dgm:pt>
    <dgm:pt modelId="{3C43EDAB-01A6-4338-A898-608E0C2B5C67}">
      <dgm:prSet phldrT="[Tekst]" custT="1"/>
      <dgm:spPr/>
      <dgm:t>
        <a:bodyPr/>
        <a:lstStyle/>
        <a:p>
          <a:r>
            <a:rPr lang="da-DK" sz="1200" dirty="0" smtClean="0"/>
            <a:t>7. </a:t>
          </a:r>
          <a:r>
            <a:rPr lang="da-DK" sz="1200" strike="sngStrike" dirty="0" smtClean="0"/>
            <a:t>Nordkøb A/S</a:t>
          </a:r>
          <a:endParaRPr lang="da-DK" sz="1200" strike="sngStrike" dirty="0"/>
        </a:p>
      </dgm:t>
    </dgm:pt>
    <dgm:pt modelId="{58635D4B-1B78-4E45-BDC8-6533435B20B5}" type="parTrans" cxnId="{0DB76F76-CDE2-4EE9-8CAA-FD1288A775AB}">
      <dgm:prSet/>
      <dgm:spPr/>
      <dgm:t>
        <a:bodyPr/>
        <a:lstStyle/>
        <a:p>
          <a:endParaRPr lang="da-DK"/>
        </a:p>
      </dgm:t>
    </dgm:pt>
    <dgm:pt modelId="{F5DEF9D6-415B-425A-934E-5C623188035E}" type="sibTrans" cxnId="{0DB76F76-CDE2-4EE9-8CAA-FD1288A775AB}">
      <dgm:prSet/>
      <dgm:spPr/>
      <dgm:t>
        <a:bodyPr/>
        <a:lstStyle/>
        <a:p>
          <a:endParaRPr lang="da-DK"/>
        </a:p>
      </dgm:t>
    </dgm:pt>
    <dgm:pt modelId="{D4C14F56-E868-497F-96CE-8358038D2762}">
      <dgm:prSet phldrT="[Tekst]" custT="1"/>
      <dgm:spPr/>
      <dgm:t>
        <a:bodyPr/>
        <a:lstStyle/>
        <a:p>
          <a:r>
            <a:rPr lang="da-DK" sz="1200" dirty="0" smtClean="0"/>
            <a:t>12. Strandkoncept</a:t>
          </a:r>
          <a:endParaRPr lang="da-DK" sz="1200" dirty="0"/>
        </a:p>
      </dgm:t>
    </dgm:pt>
    <dgm:pt modelId="{C528F83F-A77F-4DFC-9EC3-BC7C7CA59FA3}" type="parTrans" cxnId="{78819C59-D3F2-40C1-BEBE-CAD2D9CEF245}">
      <dgm:prSet/>
      <dgm:spPr/>
      <dgm:t>
        <a:bodyPr/>
        <a:lstStyle/>
        <a:p>
          <a:endParaRPr lang="da-DK"/>
        </a:p>
      </dgm:t>
    </dgm:pt>
    <dgm:pt modelId="{7DC2F998-1A4D-45A3-8D3E-E4AB738F98E0}" type="sibTrans" cxnId="{78819C59-D3F2-40C1-BEBE-CAD2D9CEF245}">
      <dgm:prSet/>
      <dgm:spPr/>
      <dgm:t>
        <a:bodyPr/>
        <a:lstStyle/>
        <a:p>
          <a:endParaRPr lang="da-DK"/>
        </a:p>
      </dgm:t>
    </dgm:pt>
    <dgm:pt modelId="{15D58204-2CDC-4551-8BCA-579DC0F7CD22}">
      <dgm:prSet phldrT="[Tekst]" custT="1"/>
      <dgm:spPr/>
      <dgm:t>
        <a:bodyPr/>
        <a:lstStyle/>
        <a:p>
          <a:r>
            <a:rPr lang="da-DK" sz="1200" dirty="0" smtClean="0"/>
            <a:t>9. Status Kundeservice</a:t>
          </a:r>
          <a:endParaRPr lang="da-DK" sz="1200" dirty="0"/>
        </a:p>
      </dgm:t>
    </dgm:pt>
    <dgm:pt modelId="{12638B33-038E-487D-92E4-3D31DCAC485C}" type="parTrans" cxnId="{B2C64068-B459-4554-B0C9-D432FE4F8B8D}">
      <dgm:prSet/>
      <dgm:spPr/>
      <dgm:t>
        <a:bodyPr/>
        <a:lstStyle/>
        <a:p>
          <a:endParaRPr lang="da-DK"/>
        </a:p>
      </dgm:t>
    </dgm:pt>
    <dgm:pt modelId="{E9601636-0E0C-4DF8-A37D-6CA80198B97D}" type="sibTrans" cxnId="{B2C64068-B459-4554-B0C9-D432FE4F8B8D}">
      <dgm:prSet/>
      <dgm:spPr/>
      <dgm:t>
        <a:bodyPr/>
        <a:lstStyle/>
        <a:p>
          <a:endParaRPr lang="da-DK"/>
        </a:p>
      </dgm:t>
    </dgm:pt>
    <dgm:pt modelId="{E7DBA9D4-04D0-4258-80C0-FA8F50A8676E}">
      <dgm:prSet phldrT="[Tekst]" custT="1"/>
      <dgm:spPr/>
      <dgm:t>
        <a:bodyPr/>
        <a:lstStyle/>
        <a:p>
          <a:r>
            <a:rPr lang="da-DK" sz="1200" dirty="0" smtClean="0"/>
            <a:t>10. Ny ordning for haveaffald og storskrald</a:t>
          </a:r>
          <a:endParaRPr lang="da-DK" sz="1200" dirty="0"/>
        </a:p>
      </dgm:t>
    </dgm:pt>
    <dgm:pt modelId="{92D4671E-4E5C-40FC-B8ED-86EB7F26F2BA}" type="parTrans" cxnId="{1F010FA0-677C-412D-8EEA-937CDABD5AB3}">
      <dgm:prSet/>
      <dgm:spPr/>
      <dgm:t>
        <a:bodyPr/>
        <a:lstStyle/>
        <a:p>
          <a:endParaRPr lang="da-DK"/>
        </a:p>
      </dgm:t>
    </dgm:pt>
    <dgm:pt modelId="{74F43A06-E462-4586-B504-14ECE1213C96}" type="sibTrans" cxnId="{1F010FA0-677C-412D-8EEA-937CDABD5AB3}">
      <dgm:prSet/>
      <dgm:spPr/>
      <dgm:t>
        <a:bodyPr/>
        <a:lstStyle/>
        <a:p>
          <a:endParaRPr lang="da-DK"/>
        </a:p>
      </dgm:t>
    </dgm:pt>
    <dgm:pt modelId="{E89BB7E4-C0F6-466D-8671-08C7772879C7}">
      <dgm:prSet phldrT="[Tekst]" custT="1"/>
      <dgm:spPr/>
      <dgm:t>
        <a:bodyPr/>
        <a:lstStyle/>
        <a:p>
          <a:r>
            <a:rPr lang="da-DK" sz="1200" dirty="0" smtClean="0"/>
            <a:t>11. Status renovationsindsamling</a:t>
          </a:r>
          <a:endParaRPr lang="da-DK" sz="1200" dirty="0"/>
        </a:p>
      </dgm:t>
    </dgm:pt>
    <dgm:pt modelId="{2F257676-8040-4338-ABB0-92F9F3DD005E}" type="parTrans" cxnId="{B0FF0A49-D367-4F39-B6EE-738448EC80A5}">
      <dgm:prSet/>
      <dgm:spPr/>
      <dgm:t>
        <a:bodyPr/>
        <a:lstStyle/>
        <a:p>
          <a:endParaRPr lang="da-DK"/>
        </a:p>
      </dgm:t>
    </dgm:pt>
    <dgm:pt modelId="{A61E1544-7A58-4EC7-9388-E9B2BFC25C7B}" type="sibTrans" cxnId="{B0FF0A49-D367-4F39-B6EE-738448EC80A5}">
      <dgm:prSet/>
      <dgm:spPr/>
      <dgm:t>
        <a:bodyPr/>
        <a:lstStyle/>
        <a:p>
          <a:endParaRPr lang="da-DK"/>
        </a:p>
      </dgm:t>
    </dgm:pt>
    <dgm:pt modelId="{A21D70E3-2625-4779-B6E4-23F11571520A}">
      <dgm:prSet phldrT="[Tekst]" custT="1"/>
      <dgm:spPr/>
      <dgm:t>
        <a:bodyPr/>
        <a:lstStyle/>
        <a:p>
          <a:r>
            <a:rPr lang="da-DK" sz="1200" dirty="0" smtClean="0"/>
            <a:t>13. Øvrige bestyrelser</a:t>
          </a:r>
          <a:endParaRPr lang="da-DK" sz="1200" dirty="0"/>
        </a:p>
      </dgm:t>
    </dgm:pt>
    <dgm:pt modelId="{C821C625-AC29-45CC-9AFA-6A14DD20E9D9}" type="parTrans" cxnId="{6E2324A4-270D-4EF8-84AC-7089E7FDCBC5}">
      <dgm:prSet/>
      <dgm:spPr/>
      <dgm:t>
        <a:bodyPr/>
        <a:lstStyle/>
        <a:p>
          <a:endParaRPr lang="da-DK"/>
        </a:p>
      </dgm:t>
    </dgm:pt>
    <dgm:pt modelId="{3DE310DB-BCF6-4E60-A1E8-22C3802C2A45}" type="sibTrans" cxnId="{6E2324A4-270D-4EF8-84AC-7089E7FDCBC5}">
      <dgm:prSet/>
      <dgm:spPr/>
      <dgm:t>
        <a:bodyPr/>
        <a:lstStyle/>
        <a:p>
          <a:endParaRPr lang="da-DK"/>
        </a:p>
      </dgm:t>
    </dgm:pt>
    <dgm:pt modelId="{79A561C5-A3FC-4581-A18A-FF5DE9DB5983}">
      <dgm:prSet phldrT="[Tekst]" custT="1"/>
      <dgm:spPr/>
      <dgm:t>
        <a:bodyPr/>
        <a:lstStyle/>
        <a:p>
          <a:r>
            <a:rPr lang="da-DK" sz="1200" dirty="0" smtClean="0"/>
            <a:t>8. Fornyelse Helsingør Kraftvarmeværk</a:t>
          </a:r>
          <a:endParaRPr lang="da-DK" sz="1200" dirty="0"/>
        </a:p>
      </dgm:t>
    </dgm:pt>
    <dgm:pt modelId="{E26526EA-B7EC-4004-924F-D36E1770D97A}" type="parTrans" cxnId="{A81D37E6-11B6-4173-932F-90CCCEA8FCDC}">
      <dgm:prSet/>
      <dgm:spPr/>
      <dgm:t>
        <a:bodyPr/>
        <a:lstStyle/>
        <a:p>
          <a:endParaRPr lang="da-DK"/>
        </a:p>
      </dgm:t>
    </dgm:pt>
    <dgm:pt modelId="{154A43A5-EBC3-42D5-901E-7788FD08B69D}" type="sibTrans" cxnId="{A81D37E6-11B6-4173-932F-90CCCEA8FCDC}">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3"/>
      <dgm:spPr/>
      <dgm:t>
        <a:bodyPr/>
        <a:lstStyle/>
        <a:p>
          <a:endParaRPr lang="da-DK"/>
        </a:p>
      </dgm:t>
    </dgm:pt>
    <dgm:pt modelId="{A6BBAC32-D34D-41CC-B621-B81E193FB30F}" type="pres">
      <dgm:prSet presAssocID="{BFF0A680-0277-4251-9D28-CCA7C0741327}" presName="vert1" presStyleCnt="0"/>
      <dgm:spPr/>
    </dgm:pt>
    <dgm:pt modelId="{43001AEF-D9C8-415E-835D-BDCF02F3C08B}" type="pres">
      <dgm:prSet presAssocID="{3C43EDAB-01A6-4338-A898-608E0C2B5C67}" presName="vertSpace2a" presStyleCnt="0"/>
      <dgm:spPr/>
    </dgm:pt>
    <dgm:pt modelId="{8A71065C-6880-4E0B-BAA9-99EF00B94FA4}" type="pres">
      <dgm:prSet presAssocID="{3C43EDAB-01A6-4338-A898-608E0C2B5C67}" presName="horz2" presStyleCnt="0"/>
      <dgm:spPr/>
    </dgm:pt>
    <dgm:pt modelId="{C6D07A48-F8B8-43DB-BD02-E3A991A4B7AE}" type="pres">
      <dgm:prSet presAssocID="{3C43EDAB-01A6-4338-A898-608E0C2B5C67}" presName="horzSpace2" presStyleCnt="0"/>
      <dgm:spPr/>
    </dgm:pt>
    <dgm:pt modelId="{A8286A64-0FC3-405A-B7D8-5F56C4BCAE7D}" type="pres">
      <dgm:prSet presAssocID="{3C43EDAB-01A6-4338-A898-608E0C2B5C67}" presName="tx2" presStyleLbl="revTx" presStyleIdx="1" presStyleCnt="13"/>
      <dgm:spPr/>
      <dgm:t>
        <a:bodyPr/>
        <a:lstStyle/>
        <a:p>
          <a:endParaRPr lang="da-DK"/>
        </a:p>
      </dgm:t>
    </dgm:pt>
    <dgm:pt modelId="{7D304851-1030-4B5C-8CA6-5FCD15E8113C}" type="pres">
      <dgm:prSet presAssocID="{3C43EDAB-01A6-4338-A898-608E0C2B5C67}" presName="vert2" presStyleCnt="0"/>
      <dgm:spPr/>
    </dgm:pt>
    <dgm:pt modelId="{F746618A-32F0-46B5-A40F-5A0959ABCA1F}" type="pres">
      <dgm:prSet presAssocID="{3C43EDAB-01A6-4338-A898-608E0C2B5C67}" presName="thinLine2b" presStyleLbl="callout" presStyleIdx="0" presStyleCnt="12"/>
      <dgm:spPr/>
    </dgm:pt>
    <dgm:pt modelId="{2FD1D666-AEC6-4B19-8DD9-A0CCC1FECD73}" type="pres">
      <dgm:prSet presAssocID="{3C43EDAB-01A6-4338-A898-608E0C2B5C67}" presName="vertSpace2b" presStyleCnt="0"/>
      <dgm:spPr/>
    </dgm:pt>
    <dgm:pt modelId="{27469F66-5DF1-4BF3-BFC8-0DD7CDFBD2F8}" type="pres">
      <dgm:prSet presAssocID="{79A561C5-A3FC-4581-A18A-FF5DE9DB5983}" presName="horz2" presStyleCnt="0"/>
      <dgm:spPr/>
    </dgm:pt>
    <dgm:pt modelId="{00BE9C8C-6C7F-4BCE-9F40-11739E6E1F05}" type="pres">
      <dgm:prSet presAssocID="{79A561C5-A3FC-4581-A18A-FF5DE9DB5983}" presName="horzSpace2" presStyleCnt="0"/>
      <dgm:spPr/>
    </dgm:pt>
    <dgm:pt modelId="{AE96E314-B2A6-4BC6-9960-BC4906371E3A}" type="pres">
      <dgm:prSet presAssocID="{79A561C5-A3FC-4581-A18A-FF5DE9DB5983}" presName="tx2" presStyleLbl="revTx" presStyleIdx="2" presStyleCnt="13"/>
      <dgm:spPr/>
      <dgm:t>
        <a:bodyPr/>
        <a:lstStyle/>
        <a:p>
          <a:endParaRPr lang="da-DK"/>
        </a:p>
      </dgm:t>
    </dgm:pt>
    <dgm:pt modelId="{252954A6-8612-402B-88CA-D5A8F12C8984}" type="pres">
      <dgm:prSet presAssocID="{79A561C5-A3FC-4581-A18A-FF5DE9DB5983}" presName="vert2" presStyleCnt="0"/>
      <dgm:spPr/>
    </dgm:pt>
    <dgm:pt modelId="{E408DE4F-DB6D-40BE-A350-157F7EFE4D9C}" type="pres">
      <dgm:prSet presAssocID="{79A561C5-A3FC-4581-A18A-FF5DE9DB5983}" presName="thinLine2b" presStyleLbl="callout" presStyleIdx="1" presStyleCnt="12"/>
      <dgm:spPr/>
    </dgm:pt>
    <dgm:pt modelId="{4A173A97-70A7-4BEB-80C2-3DD05A53C88C}" type="pres">
      <dgm:prSet presAssocID="{79A561C5-A3FC-4581-A18A-FF5DE9DB5983}" presName="vertSpace2b" presStyleCnt="0"/>
      <dgm:spPr/>
    </dgm:pt>
    <dgm:pt modelId="{0FC180D8-D413-4412-ABF3-96BDF4B49680}" type="pres">
      <dgm:prSet presAssocID="{15D58204-2CDC-4551-8BCA-579DC0F7CD22}" presName="horz2" presStyleCnt="0"/>
      <dgm:spPr/>
    </dgm:pt>
    <dgm:pt modelId="{46951D7C-E906-4748-B1FD-FE6765DBB783}" type="pres">
      <dgm:prSet presAssocID="{15D58204-2CDC-4551-8BCA-579DC0F7CD22}" presName="horzSpace2" presStyleCnt="0"/>
      <dgm:spPr/>
    </dgm:pt>
    <dgm:pt modelId="{AD69F249-95AB-4B9D-9EB9-AECC4C96915C}" type="pres">
      <dgm:prSet presAssocID="{15D58204-2CDC-4551-8BCA-579DC0F7CD22}" presName="tx2" presStyleLbl="revTx" presStyleIdx="3" presStyleCnt="13"/>
      <dgm:spPr/>
      <dgm:t>
        <a:bodyPr/>
        <a:lstStyle/>
        <a:p>
          <a:endParaRPr lang="da-DK"/>
        </a:p>
      </dgm:t>
    </dgm:pt>
    <dgm:pt modelId="{FD613326-23E7-4548-9EC2-392F5B098149}" type="pres">
      <dgm:prSet presAssocID="{15D58204-2CDC-4551-8BCA-579DC0F7CD22}" presName="vert2" presStyleCnt="0"/>
      <dgm:spPr/>
    </dgm:pt>
    <dgm:pt modelId="{9B6A492E-EC23-46A1-8AFE-973F4E3D832C}" type="pres">
      <dgm:prSet presAssocID="{15D58204-2CDC-4551-8BCA-579DC0F7CD22}" presName="thinLine2b" presStyleLbl="callout" presStyleIdx="2" presStyleCnt="12"/>
      <dgm:spPr/>
    </dgm:pt>
    <dgm:pt modelId="{9CA0F304-9049-4107-AA80-35EEED7B3F6A}" type="pres">
      <dgm:prSet presAssocID="{15D58204-2CDC-4551-8BCA-579DC0F7CD22}" presName="vertSpace2b" presStyleCnt="0"/>
      <dgm:spPr/>
    </dgm:pt>
    <dgm:pt modelId="{703028F5-9B10-4E14-B865-7A2C8FF08628}" type="pres">
      <dgm:prSet presAssocID="{E7DBA9D4-04D0-4258-80C0-FA8F50A8676E}" presName="horz2" presStyleCnt="0"/>
      <dgm:spPr/>
    </dgm:pt>
    <dgm:pt modelId="{ED22141B-A604-4DDD-A579-7C85FB3F1508}" type="pres">
      <dgm:prSet presAssocID="{E7DBA9D4-04D0-4258-80C0-FA8F50A8676E}" presName="horzSpace2" presStyleCnt="0"/>
      <dgm:spPr/>
    </dgm:pt>
    <dgm:pt modelId="{997B8998-3317-4256-BCF5-342C1B2ED482}" type="pres">
      <dgm:prSet presAssocID="{E7DBA9D4-04D0-4258-80C0-FA8F50A8676E}" presName="tx2" presStyleLbl="revTx" presStyleIdx="4" presStyleCnt="13"/>
      <dgm:spPr/>
      <dgm:t>
        <a:bodyPr/>
        <a:lstStyle/>
        <a:p>
          <a:endParaRPr lang="da-DK"/>
        </a:p>
      </dgm:t>
    </dgm:pt>
    <dgm:pt modelId="{B4063D24-63C6-4F29-9AA4-5999C95C2C28}" type="pres">
      <dgm:prSet presAssocID="{E7DBA9D4-04D0-4258-80C0-FA8F50A8676E}" presName="vert2" presStyleCnt="0"/>
      <dgm:spPr/>
    </dgm:pt>
    <dgm:pt modelId="{36E6E903-409C-4A79-A112-F0118097E7A3}" type="pres">
      <dgm:prSet presAssocID="{E7DBA9D4-04D0-4258-80C0-FA8F50A8676E}" presName="thinLine2b" presStyleLbl="callout" presStyleIdx="3" presStyleCnt="12"/>
      <dgm:spPr/>
    </dgm:pt>
    <dgm:pt modelId="{97995F9B-B85D-4EDB-BF11-7E5772194C8C}" type="pres">
      <dgm:prSet presAssocID="{E7DBA9D4-04D0-4258-80C0-FA8F50A8676E}" presName="vertSpace2b" presStyleCnt="0"/>
      <dgm:spPr/>
    </dgm:pt>
    <dgm:pt modelId="{9D8BE170-70B0-4E02-9448-B6778A87E6FB}" type="pres">
      <dgm:prSet presAssocID="{E89BB7E4-C0F6-466D-8671-08C7772879C7}" presName="horz2" presStyleCnt="0"/>
      <dgm:spPr/>
    </dgm:pt>
    <dgm:pt modelId="{55C1B9C7-D0B0-4C5D-9D65-71CFEFD72615}" type="pres">
      <dgm:prSet presAssocID="{E89BB7E4-C0F6-466D-8671-08C7772879C7}" presName="horzSpace2" presStyleCnt="0"/>
      <dgm:spPr/>
    </dgm:pt>
    <dgm:pt modelId="{67E50248-49F3-4370-A123-95FB4A79BE29}" type="pres">
      <dgm:prSet presAssocID="{E89BB7E4-C0F6-466D-8671-08C7772879C7}" presName="tx2" presStyleLbl="revTx" presStyleIdx="5" presStyleCnt="13"/>
      <dgm:spPr/>
      <dgm:t>
        <a:bodyPr/>
        <a:lstStyle/>
        <a:p>
          <a:endParaRPr lang="da-DK"/>
        </a:p>
      </dgm:t>
    </dgm:pt>
    <dgm:pt modelId="{AAD55BFA-59C8-43BE-81FA-402B642DC43E}" type="pres">
      <dgm:prSet presAssocID="{E89BB7E4-C0F6-466D-8671-08C7772879C7}" presName="vert2" presStyleCnt="0"/>
      <dgm:spPr/>
    </dgm:pt>
    <dgm:pt modelId="{7B863CCB-09EC-4704-976A-2B0DCD035B08}" type="pres">
      <dgm:prSet presAssocID="{E89BB7E4-C0F6-466D-8671-08C7772879C7}" presName="thinLine2b" presStyleLbl="callout" presStyleIdx="4" presStyleCnt="12"/>
      <dgm:spPr/>
    </dgm:pt>
    <dgm:pt modelId="{352E17C3-7371-496A-B1C8-BC06A1632C59}" type="pres">
      <dgm:prSet presAssocID="{E89BB7E4-C0F6-466D-8671-08C7772879C7}" presName="vertSpace2b" presStyleCnt="0"/>
      <dgm:spPr/>
    </dgm:pt>
    <dgm:pt modelId="{2322FF6A-65A3-4675-939E-DBBFB6187F9A}" type="pres">
      <dgm:prSet presAssocID="{D4C14F56-E868-497F-96CE-8358038D2762}" presName="horz2" presStyleCnt="0"/>
      <dgm:spPr/>
    </dgm:pt>
    <dgm:pt modelId="{D220E761-ABF0-48BE-B58B-5C6E7247F1CA}" type="pres">
      <dgm:prSet presAssocID="{D4C14F56-E868-497F-96CE-8358038D2762}" presName="horzSpace2" presStyleCnt="0"/>
      <dgm:spPr/>
    </dgm:pt>
    <dgm:pt modelId="{B305CB90-CD9E-43EE-9C0A-1D34DB7C8316}" type="pres">
      <dgm:prSet presAssocID="{D4C14F56-E868-497F-96CE-8358038D2762}" presName="tx2" presStyleLbl="revTx" presStyleIdx="6" presStyleCnt="13"/>
      <dgm:spPr/>
      <dgm:t>
        <a:bodyPr/>
        <a:lstStyle/>
        <a:p>
          <a:endParaRPr lang="da-DK"/>
        </a:p>
      </dgm:t>
    </dgm:pt>
    <dgm:pt modelId="{5DC01AE3-891D-4AA7-B38D-B1DCB52AFF6D}" type="pres">
      <dgm:prSet presAssocID="{D4C14F56-E868-497F-96CE-8358038D2762}" presName="vert2" presStyleCnt="0"/>
      <dgm:spPr/>
    </dgm:pt>
    <dgm:pt modelId="{FD403C41-2AC8-4D7F-971A-C7DA636458C4}" type="pres">
      <dgm:prSet presAssocID="{D4C14F56-E868-497F-96CE-8358038D2762}" presName="thinLine2b" presStyleLbl="callout" presStyleIdx="5" presStyleCnt="12"/>
      <dgm:spPr/>
    </dgm:pt>
    <dgm:pt modelId="{B7FCA69C-F95D-4996-A428-2B26D37E7E8F}" type="pres">
      <dgm:prSet presAssocID="{D4C14F56-E868-497F-96CE-8358038D2762}" presName="vertSpace2b" presStyleCnt="0"/>
      <dgm:spPr/>
    </dgm:pt>
    <dgm:pt modelId="{0ADE3BA2-6880-4046-9B3F-84BA3E4ED6E7}" type="pres">
      <dgm:prSet presAssocID="{A21D70E3-2625-4779-B6E4-23F11571520A}" presName="horz2" presStyleCnt="0"/>
      <dgm:spPr/>
    </dgm:pt>
    <dgm:pt modelId="{B3BEFB13-A438-4EDF-8AED-BD84743EA914}" type="pres">
      <dgm:prSet presAssocID="{A21D70E3-2625-4779-B6E4-23F11571520A}" presName="horzSpace2" presStyleCnt="0"/>
      <dgm:spPr/>
    </dgm:pt>
    <dgm:pt modelId="{8FF31043-9A7F-48FC-92EB-70EFFE0188AA}" type="pres">
      <dgm:prSet presAssocID="{A21D70E3-2625-4779-B6E4-23F11571520A}" presName="tx2" presStyleLbl="revTx" presStyleIdx="7" presStyleCnt="13"/>
      <dgm:spPr/>
      <dgm:t>
        <a:bodyPr/>
        <a:lstStyle/>
        <a:p>
          <a:endParaRPr lang="da-DK"/>
        </a:p>
      </dgm:t>
    </dgm:pt>
    <dgm:pt modelId="{E938A17F-1A7A-448D-9896-10FDE50595C8}" type="pres">
      <dgm:prSet presAssocID="{A21D70E3-2625-4779-B6E4-23F11571520A}" presName="vert2" presStyleCnt="0"/>
      <dgm:spPr/>
    </dgm:pt>
    <dgm:pt modelId="{E12A9A24-FC38-4AFD-A461-907025382A28}" type="pres">
      <dgm:prSet presAssocID="{A21D70E3-2625-4779-B6E4-23F11571520A}" presName="thinLine2b" presStyleLbl="callout" presStyleIdx="6" presStyleCnt="12"/>
      <dgm:spPr/>
    </dgm:pt>
    <dgm:pt modelId="{5C2375AF-FB4F-4916-8EB2-A3CB0E81CE2C}" type="pres">
      <dgm:prSet presAssocID="{A21D70E3-2625-4779-B6E4-23F11571520A}" presName="vertSpace2b" presStyleCnt="0"/>
      <dgm:spPr/>
    </dgm:pt>
    <dgm:pt modelId="{962230EB-BC4F-4086-945A-BF7A46DBEFB8}" type="pres">
      <dgm:prSet presAssocID="{021DD5E9-59B8-4AE1-AC1A-20B1AEB77DE7}" presName="horz2" presStyleCnt="0"/>
      <dgm:spPr/>
    </dgm:pt>
    <dgm:pt modelId="{7A9016EE-24E8-41EE-BE07-DA7E88B7BBE9}" type="pres">
      <dgm:prSet presAssocID="{021DD5E9-59B8-4AE1-AC1A-20B1AEB77DE7}" presName="horzSpace2" presStyleCnt="0"/>
      <dgm:spPr/>
    </dgm:pt>
    <dgm:pt modelId="{56C3A9E8-DD06-4CA7-8199-8ADF1B00118E}" type="pres">
      <dgm:prSet presAssocID="{021DD5E9-59B8-4AE1-AC1A-20B1AEB77DE7}" presName="tx2" presStyleLbl="revTx" presStyleIdx="8" presStyleCnt="13"/>
      <dgm:spPr/>
      <dgm:t>
        <a:bodyPr/>
        <a:lstStyle/>
        <a:p>
          <a:endParaRPr lang="da-DK"/>
        </a:p>
      </dgm:t>
    </dgm:pt>
    <dgm:pt modelId="{6B43A8EE-F111-4A50-BFF0-B1CD67AFC076}" type="pres">
      <dgm:prSet presAssocID="{021DD5E9-59B8-4AE1-AC1A-20B1AEB77DE7}" presName="vert2" presStyleCnt="0"/>
      <dgm:spPr/>
    </dgm:pt>
    <dgm:pt modelId="{012A26A6-789E-420B-A273-56BE789BDDA8}" type="pres">
      <dgm:prSet presAssocID="{021DD5E9-59B8-4AE1-AC1A-20B1AEB77DE7}" presName="thinLine2b" presStyleLbl="callout" presStyleIdx="7" presStyleCnt="12"/>
      <dgm:spPr/>
    </dgm:pt>
    <dgm:pt modelId="{C94BFBE6-8934-4F26-87FC-3F34FA7EB3BA}" type="pres">
      <dgm:prSet presAssocID="{021DD5E9-59B8-4AE1-AC1A-20B1AEB77DE7}" presName="vertSpace2b" presStyleCnt="0"/>
      <dgm:spPr/>
    </dgm:pt>
    <dgm:pt modelId="{26F50F72-8A0C-42B5-A338-F49B05F7A566}" type="pres">
      <dgm:prSet presAssocID="{9F39B43F-7042-47A1-8941-DE50D3ABA357}" presName="horz2" presStyleCnt="0"/>
      <dgm:spPr/>
    </dgm:pt>
    <dgm:pt modelId="{223BB49F-E6A1-46C1-94A8-4388D8C7E178}" type="pres">
      <dgm:prSet presAssocID="{9F39B43F-7042-47A1-8941-DE50D3ABA357}" presName="horzSpace2" presStyleCnt="0"/>
      <dgm:spPr/>
    </dgm:pt>
    <dgm:pt modelId="{4AFCEBE1-0BA1-4CFA-BD48-0530BDCA924C}" type="pres">
      <dgm:prSet presAssocID="{9F39B43F-7042-47A1-8941-DE50D3ABA357}" presName="tx2" presStyleLbl="revTx" presStyleIdx="9" presStyleCnt="13"/>
      <dgm:spPr/>
      <dgm:t>
        <a:bodyPr/>
        <a:lstStyle/>
        <a:p>
          <a:endParaRPr lang="da-DK"/>
        </a:p>
      </dgm:t>
    </dgm:pt>
    <dgm:pt modelId="{C9742DC2-B31E-4FC7-8AE5-57B7BDE268DE}" type="pres">
      <dgm:prSet presAssocID="{9F39B43F-7042-47A1-8941-DE50D3ABA357}" presName="vert2" presStyleCnt="0"/>
      <dgm:spPr/>
    </dgm:pt>
    <dgm:pt modelId="{2A516636-0A2D-407A-B97A-7FE17CB08F1E}" type="pres">
      <dgm:prSet presAssocID="{9F39B43F-7042-47A1-8941-DE50D3ABA357}" presName="thinLine2b" presStyleLbl="callout" presStyleIdx="8" presStyleCnt="12"/>
      <dgm:spPr/>
    </dgm:pt>
    <dgm:pt modelId="{9CC240CC-5463-4A83-B3EA-63B321BD255A}" type="pres">
      <dgm:prSet presAssocID="{9F39B43F-7042-47A1-8941-DE50D3ABA357}"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10" presStyleCnt="13"/>
      <dgm:spPr/>
      <dgm:t>
        <a:bodyPr/>
        <a:lstStyle/>
        <a:p>
          <a:endParaRPr lang="da-DK"/>
        </a:p>
      </dgm:t>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9" presStyleCnt="12"/>
      <dgm:spPr/>
    </dgm:pt>
    <dgm:pt modelId="{346F0A7E-B3BC-421E-A621-A0F2053B815C}" type="pres">
      <dgm:prSet presAssocID="{3AEECFA9-6BC7-43D4-9A68-D7BEA0DCDD2D}" presName="vertSpace2b" presStyleCnt="0"/>
      <dgm:spPr/>
    </dgm:pt>
    <dgm:pt modelId="{07F4D32F-42DA-4E2A-BE0E-957D5B63BD8D}" type="pres">
      <dgm:prSet presAssocID="{F2591791-A4B4-4D29-B9C2-E6C796398661}" presName="horz2" presStyleCnt="0"/>
      <dgm:spPr/>
    </dgm:pt>
    <dgm:pt modelId="{76278775-83BC-431B-99ED-C60BDD8DAB3A}" type="pres">
      <dgm:prSet presAssocID="{F2591791-A4B4-4D29-B9C2-E6C796398661}" presName="horzSpace2" presStyleCnt="0"/>
      <dgm:spPr/>
    </dgm:pt>
    <dgm:pt modelId="{01E08BDA-4DE3-48A7-86D9-A7C84396759E}" type="pres">
      <dgm:prSet presAssocID="{F2591791-A4B4-4D29-B9C2-E6C796398661}" presName="tx2" presStyleLbl="revTx" presStyleIdx="11" presStyleCnt="13"/>
      <dgm:spPr/>
      <dgm:t>
        <a:bodyPr/>
        <a:lstStyle/>
        <a:p>
          <a:endParaRPr lang="da-DK"/>
        </a:p>
      </dgm:t>
    </dgm:pt>
    <dgm:pt modelId="{5886E260-9978-4F68-8AD8-70AB10BCAB2B}" type="pres">
      <dgm:prSet presAssocID="{F2591791-A4B4-4D29-B9C2-E6C796398661}" presName="vert2" presStyleCnt="0"/>
      <dgm:spPr/>
    </dgm:pt>
    <dgm:pt modelId="{FD89FDDF-8FB0-4CFE-8862-8DAA37D3BD78}" type="pres">
      <dgm:prSet presAssocID="{F2591791-A4B4-4D29-B9C2-E6C796398661}" presName="thinLine2b" presStyleLbl="callout" presStyleIdx="10" presStyleCnt="12"/>
      <dgm:spPr/>
    </dgm:pt>
    <dgm:pt modelId="{7AA01CF8-A23F-495C-B85A-B301DA4F3B05}" type="pres">
      <dgm:prSet presAssocID="{F2591791-A4B4-4D29-B9C2-E6C796398661}"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12" presStyleCnt="13"/>
      <dgm:spPr/>
      <dgm:t>
        <a:bodyPr/>
        <a:lstStyle/>
        <a:p>
          <a:endParaRPr lang="da-DK"/>
        </a:p>
      </dgm:t>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11" presStyleCnt="12"/>
      <dgm:spPr/>
    </dgm:pt>
    <dgm:pt modelId="{257E35CB-6789-4981-8C56-33E38A67F460}" type="pres">
      <dgm:prSet presAssocID="{F9FBC933-D84A-45D1-9BB6-A894B22296BB}" presName="vertSpace2b" presStyleCnt="0"/>
      <dgm:spPr/>
    </dgm:pt>
  </dgm:ptLst>
  <dgm:cxnLst>
    <dgm:cxn modelId="{F297DBB1-0244-4409-A261-F55FBAF51C2A}" srcId="{BFF0A680-0277-4251-9D28-CCA7C0741327}" destId="{021DD5E9-59B8-4AE1-AC1A-20B1AEB77DE7}" srcOrd="7" destOrd="0" parTransId="{AAE077DA-F7FB-4209-9CB2-64D25DB32648}" sibTransId="{F8228869-AE88-47CD-9E8A-B69BCCA92D87}"/>
    <dgm:cxn modelId="{F8CC0204-BBFA-4C21-86B6-673A668C13F2}" type="presOf" srcId="{BFF0A680-0277-4251-9D28-CCA7C0741327}" destId="{5CEBC8DE-1152-4028-BB05-95C3BCBFEA8E}" srcOrd="0" destOrd="0" presId="urn:microsoft.com/office/officeart/2008/layout/LinedList"/>
    <dgm:cxn modelId="{A8709824-BE83-437A-96DE-5E1BB3DDF480}" type="presOf" srcId="{9F39B43F-7042-47A1-8941-DE50D3ABA357}" destId="{4AFCEBE1-0BA1-4CFA-BD48-0530BDCA924C}" srcOrd="0" destOrd="0" presId="urn:microsoft.com/office/officeart/2008/layout/LinedList"/>
    <dgm:cxn modelId="{E320F71E-F984-4889-8CEC-9244EBC3B51B}" srcId="{BFF0A680-0277-4251-9D28-CCA7C0741327}" destId="{3AEECFA9-6BC7-43D4-9A68-D7BEA0DCDD2D}" srcOrd="9" destOrd="0" parTransId="{0DCF7E04-9C58-40B3-8F11-2432578A72E6}" sibTransId="{04DE5100-81FF-4A19-86DA-F6C793316EF1}"/>
    <dgm:cxn modelId="{CCD72D30-9949-4130-B27D-A18BFAEE800C}" type="presOf" srcId="{021DD5E9-59B8-4AE1-AC1A-20B1AEB77DE7}" destId="{56C3A9E8-DD06-4CA7-8199-8ADF1B00118E}" srcOrd="0" destOrd="0" presId="urn:microsoft.com/office/officeart/2008/layout/LinedList"/>
    <dgm:cxn modelId="{547643B4-0DDB-4D62-B67D-88531F1FBA0E}" type="presOf" srcId="{E7DBA9D4-04D0-4258-80C0-FA8F50A8676E}" destId="{997B8998-3317-4256-BCF5-342C1B2ED482}" srcOrd="0" destOrd="0" presId="urn:microsoft.com/office/officeart/2008/layout/LinedList"/>
    <dgm:cxn modelId="{6A1B3261-9A48-4C22-AE67-CA0B20E4BAF0}" type="presOf" srcId="{3C43EDAB-01A6-4338-A898-608E0C2B5C67}" destId="{A8286A64-0FC3-405A-B7D8-5F56C4BCAE7D}" srcOrd="0" destOrd="0" presId="urn:microsoft.com/office/officeart/2008/layout/LinedList"/>
    <dgm:cxn modelId="{F9F875C4-5974-4044-BCEC-C8EBABE33B92}" type="presOf" srcId="{3AEECFA9-6BC7-43D4-9A68-D7BEA0DCDD2D}" destId="{D9EC8584-9EFC-45DF-A2B2-83604CB5E13E}" srcOrd="0" destOrd="0" presId="urn:microsoft.com/office/officeart/2008/layout/LinedList"/>
    <dgm:cxn modelId="{23A86CC2-160C-45EF-937C-F7323C8B2306}" srcId="{BFF0A680-0277-4251-9D28-CCA7C0741327}" destId="{F2591791-A4B4-4D29-B9C2-E6C796398661}" srcOrd="10" destOrd="0" parTransId="{72576528-0448-4555-90B0-D2BE58B4D12F}" sibTransId="{D33AB7C7-E7B0-4775-B65C-37867B6ABBF6}"/>
    <dgm:cxn modelId="{B2C64068-B459-4554-B0C9-D432FE4F8B8D}" srcId="{BFF0A680-0277-4251-9D28-CCA7C0741327}" destId="{15D58204-2CDC-4551-8BCA-579DC0F7CD22}" srcOrd="2" destOrd="0" parTransId="{12638B33-038E-487D-92E4-3D31DCAC485C}" sibTransId="{E9601636-0E0C-4DF8-A37D-6CA80198B97D}"/>
    <dgm:cxn modelId="{A016D253-9EFA-4A9C-8FD4-249070B0F413}" type="presOf" srcId="{79A561C5-A3FC-4581-A18A-FF5DE9DB5983}" destId="{AE96E314-B2A6-4BC6-9960-BC4906371E3A}" srcOrd="0" destOrd="0" presId="urn:microsoft.com/office/officeart/2008/layout/LinedList"/>
    <dgm:cxn modelId="{1B4A57D4-CEFF-4AF0-BB4A-46A575868773}" srcId="{BFF0A680-0277-4251-9D28-CCA7C0741327}" destId="{9F39B43F-7042-47A1-8941-DE50D3ABA357}" srcOrd="8" destOrd="0" parTransId="{A3DCFEBB-F49B-42C3-B8B0-F692F8167674}" sibTransId="{D56B175B-7A4C-48BB-87AE-3089E813FD9F}"/>
    <dgm:cxn modelId="{12B82D65-EC80-466A-9085-B00107D35FC0}" type="presOf" srcId="{E89BB7E4-C0F6-466D-8671-08C7772879C7}" destId="{67E50248-49F3-4370-A123-95FB4A79BE29}" srcOrd="0" destOrd="0" presId="urn:microsoft.com/office/officeart/2008/layout/LinedList"/>
    <dgm:cxn modelId="{0DB76F76-CDE2-4EE9-8CAA-FD1288A775AB}" srcId="{BFF0A680-0277-4251-9D28-CCA7C0741327}" destId="{3C43EDAB-01A6-4338-A898-608E0C2B5C67}" srcOrd="0" destOrd="0" parTransId="{58635D4B-1B78-4E45-BDC8-6533435B20B5}" sibTransId="{F5DEF9D6-415B-425A-934E-5C623188035E}"/>
    <dgm:cxn modelId="{8BD17FAC-BB7A-4FCA-B1E3-CCC8BFFA0491}" type="presOf" srcId="{F9FBC933-D84A-45D1-9BB6-A894B22296BB}" destId="{EE1E28A1-2086-4F45-BD7E-5DEFB59F08C9}" srcOrd="0" destOrd="0" presId="urn:microsoft.com/office/officeart/2008/layout/LinedList"/>
    <dgm:cxn modelId="{6E2324A4-270D-4EF8-84AC-7089E7FDCBC5}" srcId="{BFF0A680-0277-4251-9D28-CCA7C0741327}" destId="{A21D70E3-2625-4779-B6E4-23F11571520A}" srcOrd="6" destOrd="0" parTransId="{C821C625-AC29-45CC-9AFA-6A14DD20E9D9}" sibTransId="{3DE310DB-BCF6-4E60-A1E8-22C3802C2A45}"/>
    <dgm:cxn modelId="{B0FF0A49-D367-4F39-B6EE-738448EC80A5}" srcId="{BFF0A680-0277-4251-9D28-CCA7C0741327}" destId="{E89BB7E4-C0F6-466D-8671-08C7772879C7}" srcOrd="4" destOrd="0" parTransId="{2F257676-8040-4338-ABB0-92F9F3DD005E}" sibTransId="{A61E1544-7A58-4EC7-9388-E9B2BFC25C7B}"/>
    <dgm:cxn modelId="{3426FE19-398B-4E6C-8CF5-A4127DC14716}" type="presOf" srcId="{0FA83489-83AA-4793-99DE-3D65AB50861C}" destId="{F1C1C263-DF7B-489A-93D7-75A8354D133B}" srcOrd="0" destOrd="0" presId="urn:microsoft.com/office/officeart/2008/layout/LinedList"/>
    <dgm:cxn modelId="{1F010FA0-677C-412D-8EEA-937CDABD5AB3}" srcId="{BFF0A680-0277-4251-9D28-CCA7C0741327}" destId="{E7DBA9D4-04D0-4258-80C0-FA8F50A8676E}" srcOrd="3" destOrd="0" parTransId="{92D4671E-4E5C-40FC-B8ED-86EB7F26F2BA}" sibTransId="{74F43A06-E462-4586-B504-14ECE1213C96}"/>
    <dgm:cxn modelId="{78819C59-D3F2-40C1-BEBE-CAD2D9CEF245}" srcId="{BFF0A680-0277-4251-9D28-CCA7C0741327}" destId="{D4C14F56-E868-497F-96CE-8358038D2762}" srcOrd="5" destOrd="0" parTransId="{C528F83F-A77F-4DFC-9EC3-BC7C7CA59FA3}" sibTransId="{7DC2F998-1A4D-45A3-8D3E-E4AB738F98E0}"/>
    <dgm:cxn modelId="{A11A6DF5-4644-4766-B6E3-160F517BA72E}" type="presOf" srcId="{15D58204-2CDC-4551-8BCA-579DC0F7CD22}" destId="{AD69F249-95AB-4B9D-9EB9-AECC4C96915C}" srcOrd="0" destOrd="0" presId="urn:microsoft.com/office/officeart/2008/layout/LinedList"/>
    <dgm:cxn modelId="{C6B2660A-D644-42FF-8064-55D00CAEBA43}" type="presOf" srcId="{D4C14F56-E868-497F-96CE-8358038D2762}" destId="{B305CB90-CD9E-43EE-9C0A-1D34DB7C8316}" srcOrd="0" destOrd="0" presId="urn:microsoft.com/office/officeart/2008/layout/LinedList"/>
    <dgm:cxn modelId="{DFE88054-87FA-4F6D-A4F2-6A59CE3988B1}" type="presOf" srcId="{F2591791-A4B4-4D29-B9C2-E6C796398661}" destId="{01E08BDA-4DE3-48A7-86D9-A7C84396759E}" srcOrd="0" destOrd="0" presId="urn:microsoft.com/office/officeart/2008/layout/LinedList"/>
    <dgm:cxn modelId="{88B93BB2-BE69-4D44-BFB3-743C064DC857}" srcId="{BFF0A680-0277-4251-9D28-CCA7C0741327}" destId="{F9FBC933-D84A-45D1-9BB6-A894B22296BB}" srcOrd="11" destOrd="0" parTransId="{F9325B24-F840-44A5-BF0C-C90B25F5EEC0}" sibTransId="{CD0F3B22-E731-466B-B854-1C3625B882F2}"/>
    <dgm:cxn modelId="{A81D37E6-11B6-4173-932F-90CCCEA8FCDC}" srcId="{BFF0A680-0277-4251-9D28-CCA7C0741327}" destId="{79A561C5-A3FC-4581-A18A-FF5DE9DB5983}" srcOrd="1" destOrd="0" parTransId="{E26526EA-B7EC-4004-924F-D36E1770D97A}" sibTransId="{154A43A5-EBC3-42D5-901E-7788FD08B69D}"/>
    <dgm:cxn modelId="{0F181896-75F0-4A9B-ACD5-0A6C3FC1726D}" type="presOf" srcId="{A21D70E3-2625-4779-B6E4-23F11571520A}" destId="{8FF31043-9A7F-48FC-92EB-70EFFE0188AA}"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2D68A1D9-9439-4F2E-9334-00EA0118141A}" type="presParOf" srcId="{A6BBAC32-D34D-41CC-B621-B81E193FB30F}" destId="{43001AEF-D9C8-415E-835D-BDCF02F3C08B}" srcOrd="0" destOrd="0" presId="urn:microsoft.com/office/officeart/2008/layout/LinedList"/>
    <dgm:cxn modelId="{A7B7B4E2-8F5A-4BDD-A2F0-47199968F863}" type="presParOf" srcId="{A6BBAC32-D34D-41CC-B621-B81E193FB30F}" destId="{8A71065C-6880-4E0B-BAA9-99EF00B94FA4}" srcOrd="1" destOrd="0" presId="urn:microsoft.com/office/officeart/2008/layout/LinedList"/>
    <dgm:cxn modelId="{A7487A4B-9C8B-41B1-A87A-831E28619AB1}" type="presParOf" srcId="{8A71065C-6880-4E0B-BAA9-99EF00B94FA4}" destId="{C6D07A48-F8B8-43DB-BD02-E3A991A4B7AE}" srcOrd="0" destOrd="0" presId="urn:microsoft.com/office/officeart/2008/layout/LinedList"/>
    <dgm:cxn modelId="{25013144-55B3-44E3-9439-ED6EE9DA31D0}" type="presParOf" srcId="{8A71065C-6880-4E0B-BAA9-99EF00B94FA4}" destId="{A8286A64-0FC3-405A-B7D8-5F56C4BCAE7D}" srcOrd="1" destOrd="0" presId="urn:microsoft.com/office/officeart/2008/layout/LinedList"/>
    <dgm:cxn modelId="{7A114601-F13B-420F-BA32-B42858CEADD1}" type="presParOf" srcId="{8A71065C-6880-4E0B-BAA9-99EF00B94FA4}" destId="{7D304851-1030-4B5C-8CA6-5FCD15E8113C}" srcOrd="2" destOrd="0" presId="urn:microsoft.com/office/officeart/2008/layout/LinedList"/>
    <dgm:cxn modelId="{F695D7FD-4F9A-4A0A-995B-B9320C945C18}" type="presParOf" srcId="{A6BBAC32-D34D-41CC-B621-B81E193FB30F}" destId="{F746618A-32F0-46B5-A40F-5A0959ABCA1F}" srcOrd="2" destOrd="0" presId="urn:microsoft.com/office/officeart/2008/layout/LinedList"/>
    <dgm:cxn modelId="{BE2708A3-ED1D-4AD1-8DB8-84FA42090ED3}" type="presParOf" srcId="{A6BBAC32-D34D-41CC-B621-B81E193FB30F}" destId="{2FD1D666-AEC6-4B19-8DD9-A0CCC1FECD73}" srcOrd="3" destOrd="0" presId="urn:microsoft.com/office/officeart/2008/layout/LinedList"/>
    <dgm:cxn modelId="{BF2476F2-4076-4FB6-94C3-D6B9503D518E}" type="presParOf" srcId="{A6BBAC32-D34D-41CC-B621-B81E193FB30F}" destId="{27469F66-5DF1-4BF3-BFC8-0DD7CDFBD2F8}" srcOrd="4" destOrd="0" presId="urn:microsoft.com/office/officeart/2008/layout/LinedList"/>
    <dgm:cxn modelId="{3ABD4722-8B08-4557-8023-A9EA74BA578D}" type="presParOf" srcId="{27469F66-5DF1-4BF3-BFC8-0DD7CDFBD2F8}" destId="{00BE9C8C-6C7F-4BCE-9F40-11739E6E1F05}" srcOrd="0" destOrd="0" presId="urn:microsoft.com/office/officeart/2008/layout/LinedList"/>
    <dgm:cxn modelId="{10D05965-7B5F-458B-A24D-D6D98B9AFA2C}" type="presParOf" srcId="{27469F66-5DF1-4BF3-BFC8-0DD7CDFBD2F8}" destId="{AE96E314-B2A6-4BC6-9960-BC4906371E3A}" srcOrd="1" destOrd="0" presId="urn:microsoft.com/office/officeart/2008/layout/LinedList"/>
    <dgm:cxn modelId="{0351C1BF-20F7-4B08-82F6-054DA5279F5F}" type="presParOf" srcId="{27469F66-5DF1-4BF3-BFC8-0DD7CDFBD2F8}" destId="{252954A6-8612-402B-88CA-D5A8F12C8984}" srcOrd="2" destOrd="0" presId="urn:microsoft.com/office/officeart/2008/layout/LinedList"/>
    <dgm:cxn modelId="{9E5A9B8E-3B11-4282-A822-BA8F283DF296}" type="presParOf" srcId="{A6BBAC32-D34D-41CC-B621-B81E193FB30F}" destId="{E408DE4F-DB6D-40BE-A350-157F7EFE4D9C}" srcOrd="5" destOrd="0" presId="urn:microsoft.com/office/officeart/2008/layout/LinedList"/>
    <dgm:cxn modelId="{72B79A6F-A7B4-48A7-8090-D19E8D408D42}" type="presParOf" srcId="{A6BBAC32-D34D-41CC-B621-B81E193FB30F}" destId="{4A173A97-70A7-4BEB-80C2-3DD05A53C88C}" srcOrd="6" destOrd="0" presId="urn:microsoft.com/office/officeart/2008/layout/LinedList"/>
    <dgm:cxn modelId="{9FAD8054-7AD1-404C-91AF-3D58DE748544}" type="presParOf" srcId="{A6BBAC32-D34D-41CC-B621-B81E193FB30F}" destId="{0FC180D8-D413-4412-ABF3-96BDF4B49680}" srcOrd="7" destOrd="0" presId="urn:microsoft.com/office/officeart/2008/layout/LinedList"/>
    <dgm:cxn modelId="{B3438CEA-E850-478F-873A-2FAE5EAB0DF2}" type="presParOf" srcId="{0FC180D8-D413-4412-ABF3-96BDF4B49680}" destId="{46951D7C-E906-4748-B1FD-FE6765DBB783}" srcOrd="0" destOrd="0" presId="urn:microsoft.com/office/officeart/2008/layout/LinedList"/>
    <dgm:cxn modelId="{22CFAAC3-BFE4-49D4-8569-1770C01745EA}" type="presParOf" srcId="{0FC180D8-D413-4412-ABF3-96BDF4B49680}" destId="{AD69F249-95AB-4B9D-9EB9-AECC4C96915C}" srcOrd="1" destOrd="0" presId="urn:microsoft.com/office/officeart/2008/layout/LinedList"/>
    <dgm:cxn modelId="{12096782-18B0-408E-8188-9A99B0A6CD92}" type="presParOf" srcId="{0FC180D8-D413-4412-ABF3-96BDF4B49680}" destId="{FD613326-23E7-4548-9EC2-392F5B098149}" srcOrd="2" destOrd="0" presId="urn:microsoft.com/office/officeart/2008/layout/LinedList"/>
    <dgm:cxn modelId="{892125BB-88D9-474A-AD7A-5ACE8617D93F}" type="presParOf" srcId="{A6BBAC32-D34D-41CC-B621-B81E193FB30F}" destId="{9B6A492E-EC23-46A1-8AFE-973F4E3D832C}" srcOrd="8" destOrd="0" presId="urn:microsoft.com/office/officeart/2008/layout/LinedList"/>
    <dgm:cxn modelId="{45288745-3925-4CC2-947D-4DBA1A98A35D}" type="presParOf" srcId="{A6BBAC32-D34D-41CC-B621-B81E193FB30F}" destId="{9CA0F304-9049-4107-AA80-35EEED7B3F6A}" srcOrd="9" destOrd="0" presId="urn:microsoft.com/office/officeart/2008/layout/LinedList"/>
    <dgm:cxn modelId="{43695EB1-A963-4B2E-8145-9451F38EDBD3}" type="presParOf" srcId="{A6BBAC32-D34D-41CC-B621-B81E193FB30F}" destId="{703028F5-9B10-4E14-B865-7A2C8FF08628}" srcOrd="10" destOrd="0" presId="urn:microsoft.com/office/officeart/2008/layout/LinedList"/>
    <dgm:cxn modelId="{F2F1D89F-EFD9-4B49-866A-C7769277A4A0}" type="presParOf" srcId="{703028F5-9B10-4E14-B865-7A2C8FF08628}" destId="{ED22141B-A604-4DDD-A579-7C85FB3F1508}" srcOrd="0" destOrd="0" presId="urn:microsoft.com/office/officeart/2008/layout/LinedList"/>
    <dgm:cxn modelId="{C379D17F-A175-4C82-B433-8858E5FD7435}" type="presParOf" srcId="{703028F5-9B10-4E14-B865-7A2C8FF08628}" destId="{997B8998-3317-4256-BCF5-342C1B2ED482}" srcOrd="1" destOrd="0" presId="urn:microsoft.com/office/officeart/2008/layout/LinedList"/>
    <dgm:cxn modelId="{F6C8D34E-EE29-4E85-9034-BF52E7F0F642}" type="presParOf" srcId="{703028F5-9B10-4E14-B865-7A2C8FF08628}" destId="{B4063D24-63C6-4F29-9AA4-5999C95C2C28}" srcOrd="2" destOrd="0" presId="urn:microsoft.com/office/officeart/2008/layout/LinedList"/>
    <dgm:cxn modelId="{C8E396A3-4D4E-44C4-B6B5-6BF8D18B8643}" type="presParOf" srcId="{A6BBAC32-D34D-41CC-B621-B81E193FB30F}" destId="{36E6E903-409C-4A79-A112-F0118097E7A3}" srcOrd="11" destOrd="0" presId="urn:microsoft.com/office/officeart/2008/layout/LinedList"/>
    <dgm:cxn modelId="{342EEC86-11C7-45AF-A432-BF31B2B9BF1E}" type="presParOf" srcId="{A6BBAC32-D34D-41CC-B621-B81E193FB30F}" destId="{97995F9B-B85D-4EDB-BF11-7E5772194C8C}" srcOrd="12" destOrd="0" presId="urn:microsoft.com/office/officeart/2008/layout/LinedList"/>
    <dgm:cxn modelId="{505B2550-3BA0-483E-BF3E-78C24AE1E545}" type="presParOf" srcId="{A6BBAC32-D34D-41CC-B621-B81E193FB30F}" destId="{9D8BE170-70B0-4E02-9448-B6778A87E6FB}" srcOrd="13" destOrd="0" presId="urn:microsoft.com/office/officeart/2008/layout/LinedList"/>
    <dgm:cxn modelId="{5B6E20B5-D4EB-4AEA-862A-95714D404EC8}" type="presParOf" srcId="{9D8BE170-70B0-4E02-9448-B6778A87E6FB}" destId="{55C1B9C7-D0B0-4C5D-9D65-71CFEFD72615}" srcOrd="0" destOrd="0" presId="urn:microsoft.com/office/officeart/2008/layout/LinedList"/>
    <dgm:cxn modelId="{55445E5B-8112-4CEE-BA9F-1D63C45DA104}" type="presParOf" srcId="{9D8BE170-70B0-4E02-9448-B6778A87E6FB}" destId="{67E50248-49F3-4370-A123-95FB4A79BE29}" srcOrd="1" destOrd="0" presId="urn:microsoft.com/office/officeart/2008/layout/LinedList"/>
    <dgm:cxn modelId="{0C330D86-B947-42C9-8DAA-46CC569F420B}" type="presParOf" srcId="{9D8BE170-70B0-4E02-9448-B6778A87E6FB}" destId="{AAD55BFA-59C8-43BE-81FA-402B642DC43E}" srcOrd="2" destOrd="0" presId="urn:microsoft.com/office/officeart/2008/layout/LinedList"/>
    <dgm:cxn modelId="{596B0ED4-A740-4B8F-9CA3-EBAA0842A0BC}" type="presParOf" srcId="{A6BBAC32-D34D-41CC-B621-B81E193FB30F}" destId="{7B863CCB-09EC-4704-976A-2B0DCD035B08}" srcOrd="14" destOrd="0" presId="urn:microsoft.com/office/officeart/2008/layout/LinedList"/>
    <dgm:cxn modelId="{F77E3F3C-8E54-4E08-8F12-D748DECC65AA}" type="presParOf" srcId="{A6BBAC32-D34D-41CC-B621-B81E193FB30F}" destId="{352E17C3-7371-496A-B1C8-BC06A1632C59}" srcOrd="15" destOrd="0" presId="urn:microsoft.com/office/officeart/2008/layout/LinedList"/>
    <dgm:cxn modelId="{1714FFC5-058D-46F4-8A25-4F36EB289FF4}" type="presParOf" srcId="{A6BBAC32-D34D-41CC-B621-B81E193FB30F}" destId="{2322FF6A-65A3-4675-939E-DBBFB6187F9A}" srcOrd="16" destOrd="0" presId="urn:microsoft.com/office/officeart/2008/layout/LinedList"/>
    <dgm:cxn modelId="{CDA7D20A-B80C-4F8C-A010-4015D8A1ADF8}" type="presParOf" srcId="{2322FF6A-65A3-4675-939E-DBBFB6187F9A}" destId="{D220E761-ABF0-48BE-B58B-5C6E7247F1CA}" srcOrd="0" destOrd="0" presId="urn:microsoft.com/office/officeart/2008/layout/LinedList"/>
    <dgm:cxn modelId="{F0F845FC-1404-4646-8867-EB3512FF2354}" type="presParOf" srcId="{2322FF6A-65A3-4675-939E-DBBFB6187F9A}" destId="{B305CB90-CD9E-43EE-9C0A-1D34DB7C8316}" srcOrd="1" destOrd="0" presId="urn:microsoft.com/office/officeart/2008/layout/LinedList"/>
    <dgm:cxn modelId="{F5F75CF0-2B25-44B6-B867-C5B5D8BB66FB}" type="presParOf" srcId="{2322FF6A-65A3-4675-939E-DBBFB6187F9A}" destId="{5DC01AE3-891D-4AA7-B38D-B1DCB52AFF6D}" srcOrd="2" destOrd="0" presId="urn:microsoft.com/office/officeart/2008/layout/LinedList"/>
    <dgm:cxn modelId="{B6E79B2C-68C7-4932-926A-36AED561B46D}" type="presParOf" srcId="{A6BBAC32-D34D-41CC-B621-B81E193FB30F}" destId="{FD403C41-2AC8-4D7F-971A-C7DA636458C4}" srcOrd="17" destOrd="0" presId="urn:microsoft.com/office/officeart/2008/layout/LinedList"/>
    <dgm:cxn modelId="{1B2AB7A1-D8BA-44D8-A3DC-9902CB7A0570}" type="presParOf" srcId="{A6BBAC32-D34D-41CC-B621-B81E193FB30F}" destId="{B7FCA69C-F95D-4996-A428-2B26D37E7E8F}" srcOrd="18" destOrd="0" presId="urn:microsoft.com/office/officeart/2008/layout/LinedList"/>
    <dgm:cxn modelId="{351A2CD5-99EE-4D74-BCAE-A141930AF7C7}" type="presParOf" srcId="{A6BBAC32-D34D-41CC-B621-B81E193FB30F}" destId="{0ADE3BA2-6880-4046-9B3F-84BA3E4ED6E7}" srcOrd="19" destOrd="0" presId="urn:microsoft.com/office/officeart/2008/layout/LinedList"/>
    <dgm:cxn modelId="{34AA5E85-B41F-4CDF-8264-1EB9B94737DC}" type="presParOf" srcId="{0ADE3BA2-6880-4046-9B3F-84BA3E4ED6E7}" destId="{B3BEFB13-A438-4EDF-8AED-BD84743EA914}" srcOrd="0" destOrd="0" presId="urn:microsoft.com/office/officeart/2008/layout/LinedList"/>
    <dgm:cxn modelId="{D1B078E7-1EC2-4956-B592-F4C34CC57E89}" type="presParOf" srcId="{0ADE3BA2-6880-4046-9B3F-84BA3E4ED6E7}" destId="{8FF31043-9A7F-48FC-92EB-70EFFE0188AA}" srcOrd="1" destOrd="0" presId="urn:microsoft.com/office/officeart/2008/layout/LinedList"/>
    <dgm:cxn modelId="{DDC70878-66EF-4769-AFA3-3D7D694DB725}" type="presParOf" srcId="{0ADE3BA2-6880-4046-9B3F-84BA3E4ED6E7}" destId="{E938A17F-1A7A-448D-9896-10FDE50595C8}" srcOrd="2" destOrd="0" presId="urn:microsoft.com/office/officeart/2008/layout/LinedList"/>
    <dgm:cxn modelId="{1B11EA3C-8491-4A32-93D5-A8766457775E}" type="presParOf" srcId="{A6BBAC32-D34D-41CC-B621-B81E193FB30F}" destId="{E12A9A24-FC38-4AFD-A461-907025382A28}" srcOrd="20" destOrd="0" presId="urn:microsoft.com/office/officeart/2008/layout/LinedList"/>
    <dgm:cxn modelId="{F314D6F5-4A7B-4C80-93AF-DE15DB1E1499}" type="presParOf" srcId="{A6BBAC32-D34D-41CC-B621-B81E193FB30F}" destId="{5C2375AF-FB4F-4916-8EB2-A3CB0E81CE2C}" srcOrd="21" destOrd="0" presId="urn:microsoft.com/office/officeart/2008/layout/LinedList"/>
    <dgm:cxn modelId="{67A15C89-C83B-4BD4-8649-D3A19AE835CA}" type="presParOf" srcId="{A6BBAC32-D34D-41CC-B621-B81E193FB30F}" destId="{962230EB-BC4F-4086-945A-BF7A46DBEFB8}" srcOrd="22" destOrd="0" presId="urn:microsoft.com/office/officeart/2008/layout/LinedList"/>
    <dgm:cxn modelId="{AF1EFFFD-C1ED-4F60-B83C-ABA292E7F687}" type="presParOf" srcId="{962230EB-BC4F-4086-945A-BF7A46DBEFB8}" destId="{7A9016EE-24E8-41EE-BE07-DA7E88B7BBE9}" srcOrd="0" destOrd="0" presId="urn:microsoft.com/office/officeart/2008/layout/LinedList"/>
    <dgm:cxn modelId="{9591A3C8-31CF-47EF-A6BB-28A097FC2497}" type="presParOf" srcId="{962230EB-BC4F-4086-945A-BF7A46DBEFB8}" destId="{56C3A9E8-DD06-4CA7-8199-8ADF1B00118E}" srcOrd="1" destOrd="0" presId="urn:microsoft.com/office/officeart/2008/layout/LinedList"/>
    <dgm:cxn modelId="{24BAA4A7-90D4-4810-B6D5-A72657B26B0C}" type="presParOf" srcId="{962230EB-BC4F-4086-945A-BF7A46DBEFB8}" destId="{6B43A8EE-F111-4A50-BFF0-B1CD67AFC076}" srcOrd="2" destOrd="0" presId="urn:microsoft.com/office/officeart/2008/layout/LinedList"/>
    <dgm:cxn modelId="{B54DFEF8-AB1B-4025-B365-C88A72C47B0A}" type="presParOf" srcId="{A6BBAC32-D34D-41CC-B621-B81E193FB30F}" destId="{012A26A6-789E-420B-A273-56BE789BDDA8}" srcOrd="23" destOrd="0" presId="urn:microsoft.com/office/officeart/2008/layout/LinedList"/>
    <dgm:cxn modelId="{A7A936E7-515F-49C4-85B3-8C36A8E2F760}" type="presParOf" srcId="{A6BBAC32-D34D-41CC-B621-B81E193FB30F}" destId="{C94BFBE6-8934-4F26-87FC-3F34FA7EB3BA}" srcOrd="24" destOrd="0" presId="urn:microsoft.com/office/officeart/2008/layout/LinedList"/>
    <dgm:cxn modelId="{E25A784C-96C6-4EBE-8794-85CC85D0EA21}" type="presParOf" srcId="{A6BBAC32-D34D-41CC-B621-B81E193FB30F}" destId="{26F50F72-8A0C-42B5-A338-F49B05F7A566}" srcOrd="25" destOrd="0" presId="urn:microsoft.com/office/officeart/2008/layout/LinedList"/>
    <dgm:cxn modelId="{ABE38B2D-A602-404B-A55B-05B591DF4BEB}" type="presParOf" srcId="{26F50F72-8A0C-42B5-A338-F49B05F7A566}" destId="{223BB49F-E6A1-46C1-94A8-4388D8C7E178}" srcOrd="0" destOrd="0" presId="urn:microsoft.com/office/officeart/2008/layout/LinedList"/>
    <dgm:cxn modelId="{3AF8CAD6-2C30-4E90-913E-F6621497F1E3}" type="presParOf" srcId="{26F50F72-8A0C-42B5-A338-F49B05F7A566}" destId="{4AFCEBE1-0BA1-4CFA-BD48-0530BDCA924C}" srcOrd="1" destOrd="0" presId="urn:microsoft.com/office/officeart/2008/layout/LinedList"/>
    <dgm:cxn modelId="{0EE63954-DAD0-43F5-A720-CE833B370975}" type="presParOf" srcId="{26F50F72-8A0C-42B5-A338-F49B05F7A566}" destId="{C9742DC2-B31E-4FC7-8AE5-57B7BDE268DE}" srcOrd="2" destOrd="0" presId="urn:microsoft.com/office/officeart/2008/layout/LinedList"/>
    <dgm:cxn modelId="{DF558F36-A4B3-4770-9B26-D78338873E18}" type="presParOf" srcId="{A6BBAC32-D34D-41CC-B621-B81E193FB30F}" destId="{2A516636-0A2D-407A-B97A-7FE17CB08F1E}" srcOrd="26" destOrd="0" presId="urn:microsoft.com/office/officeart/2008/layout/LinedList"/>
    <dgm:cxn modelId="{F39A77A6-3562-4A69-859C-631E2A477D06}" type="presParOf" srcId="{A6BBAC32-D34D-41CC-B621-B81E193FB30F}" destId="{9CC240CC-5463-4A83-B3EA-63B321BD255A}" srcOrd="27" destOrd="0" presId="urn:microsoft.com/office/officeart/2008/layout/LinedList"/>
    <dgm:cxn modelId="{FE93670D-F1CB-49FB-8928-EC80B014D221}" type="presParOf" srcId="{A6BBAC32-D34D-41CC-B621-B81E193FB30F}" destId="{D624C167-40E3-44CE-B4B1-DF86971024D2}" srcOrd="28" destOrd="0" presId="urn:microsoft.com/office/officeart/2008/layout/LinedList"/>
    <dgm:cxn modelId="{56590459-12CA-4DAA-B20A-66062127F158}" type="presParOf" srcId="{D624C167-40E3-44CE-B4B1-DF86971024D2}" destId="{C7393BAC-1D73-426F-A118-1E0C68D43D9D}" srcOrd="0" destOrd="0" presId="urn:microsoft.com/office/officeart/2008/layout/LinedList"/>
    <dgm:cxn modelId="{F727765B-F737-4F9C-AD2D-43BBBAC84429}" type="presParOf" srcId="{D624C167-40E3-44CE-B4B1-DF86971024D2}" destId="{D9EC8584-9EFC-45DF-A2B2-83604CB5E13E}" srcOrd="1" destOrd="0" presId="urn:microsoft.com/office/officeart/2008/layout/LinedList"/>
    <dgm:cxn modelId="{C0F67541-77BF-4EE7-B230-AE90557DC24F}" type="presParOf" srcId="{D624C167-40E3-44CE-B4B1-DF86971024D2}" destId="{95D735D2-D131-4674-9A61-6929E35063D8}" srcOrd="2" destOrd="0" presId="urn:microsoft.com/office/officeart/2008/layout/LinedList"/>
    <dgm:cxn modelId="{9FBD9B70-3FF8-4A17-80AF-DD41B8541BAF}" type="presParOf" srcId="{A6BBAC32-D34D-41CC-B621-B81E193FB30F}" destId="{0691B33E-B597-4806-8249-A4359506E6D0}" srcOrd="29" destOrd="0" presId="urn:microsoft.com/office/officeart/2008/layout/LinedList"/>
    <dgm:cxn modelId="{312D788A-3D07-4275-9B43-D75914FCDDC4}" type="presParOf" srcId="{A6BBAC32-D34D-41CC-B621-B81E193FB30F}" destId="{346F0A7E-B3BC-421E-A621-A0F2053B815C}" srcOrd="30" destOrd="0" presId="urn:microsoft.com/office/officeart/2008/layout/LinedList"/>
    <dgm:cxn modelId="{A2A6C3B8-F770-4291-9590-C7CFD54031A6}" type="presParOf" srcId="{A6BBAC32-D34D-41CC-B621-B81E193FB30F}" destId="{07F4D32F-42DA-4E2A-BE0E-957D5B63BD8D}" srcOrd="31" destOrd="0" presId="urn:microsoft.com/office/officeart/2008/layout/LinedList"/>
    <dgm:cxn modelId="{38FC4C4B-2075-45AE-8B5A-C6BA491A043E}" type="presParOf" srcId="{07F4D32F-42DA-4E2A-BE0E-957D5B63BD8D}" destId="{76278775-83BC-431B-99ED-C60BDD8DAB3A}" srcOrd="0" destOrd="0" presId="urn:microsoft.com/office/officeart/2008/layout/LinedList"/>
    <dgm:cxn modelId="{69A0CF48-D0BB-48FB-9F3E-140B55C64B66}" type="presParOf" srcId="{07F4D32F-42DA-4E2A-BE0E-957D5B63BD8D}" destId="{01E08BDA-4DE3-48A7-86D9-A7C84396759E}" srcOrd="1" destOrd="0" presId="urn:microsoft.com/office/officeart/2008/layout/LinedList"/>
    <dgm:cxn modelId="{CCD9C482-5FB5-46F8-B4C2-9A2A9A32573C}" type="presParOf" srcId="{07F4D32F-42DA-4E2A-BE0E-957D5B63BD8D}" destId="{5886E260-9978-4F68-8AD8-70AB10BCAB2B}" srcOrd="2" destOrd="0" presId="urn:microsoft.com/office/officeart/2008/layout/LinedList"/>
    <dgm:cxn modelId="{CCE0FD72-9E0C-448E-A3A7-A9ED4CD9AFE6}" type="presParOf" srcId="{A6BBAC32-D34D-41CC-B621-B81E193FB30F}" destId="{FD89FDDF-8FB0-4CFE-8862-8DAA37D3BD78}" srcOrd="32" destOrd="0" presId="urn:microsoft.com/office/officeart/2008/layout/LinedList"/>
    <dgm:cxn modelId="{9FF46483-F725-40C2-957C-C10512ABD26C}" type="presParOf" srcId="{A6BBAC32-D34D-41CC-B621-B81E193FB30F}" destId="{7AA01CF8-A23F-495C-B85A-B301DA4F3B05}" srcOrd="33" destOrd="0" presId="urn:microsoft.com/office/officeart/2008/layout/LinedList"/>
    <dgm:cxn modelId="{EFD5CCFF-12EB-40CA-AAA6-73703084083F}" type="presParOf" srcId="{A6BBAC32-D34D-41CC-B621-B81E193FB30F}" destId="{DCE9D061-722A-41BA-BEE9-302C18295D6C}" srcOrd="34" destOrd="0" presId="urn:microsoft.com/office/officeart/2008/layout/LinedList"/>
    <dgm:cxn modelId="{0E353CA5-B6D3-427C-89C4-855BDE1B3C1D}" type="presParOf" srcId="{DCE9D061-722A-41BA-BEE9-302C18295D6C}" destId="{25BA9213-A30C-4A25-8EE5-B8FCE805ACFD}" srcOrd="0" destOrd="0" presId="urn:microsoft.com/office/officeart/2008/layout/LinedList"/>
    <dgm:cxn modelId="{5305FB01-DFB8-4CD8-B6F1-FCF6F4213937}" type="presParOf" srcId="{DCE9D061-722A-41BA-BEE9-302C18295D6C}" destId="{EE1E28A1-2086-4F45-BD7E-5DEFB59F08C9}" srcOrd="1" destOrd="0" presId="urn:microsoft.com/office/officeart/2008/layout/LinedList"/>
    <dgm:cxn modelId="{9816E059-E708-40A7-9B0C-0087D1539038}" type="presParOf" srcId="{DCE9D061-722A-41BA-BEE9-302C18295D6C}" destId="{F116F833-83C2-4A9D-80E1-A4E9CC311F0F}" srcOrd="2" destOrd="0" presId="urn:microsoft.com/office/officeart/2008/layout/LinedList"/>
    <dgm:cxn modelId="{362D7546-9C2D-464C-95E8-B86D1F176DCB}" type="presParOf" srcId="{A6BBAC32-D34D-41CC-B621-B81E193FB30F}" destId="{AC042FCB-45A9-43EC-B3DC-E632081DCFA7}" srcOrd="35" destOrd="0" presId="urn:microsoft.com/office/officeart/2008/layout/LinedList"/>
    <dgm:cxn modelId="{5099F655-DD1E-456B-8D0E-8D9257F7F928}" type="presParOf" srcId="{A6BBAC32-D34D-41CC-B621-B81E193FB30F}" destId="{257E35CB-6789-4981-8C56-33E38A67F460}" srcOrd="3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F1182-D9C9-4C33-BFD7-64E3D6C25F37}" type="doc">
      <dgm:prSet loTypeId="urn:microsoft.com/office/officeart/2005/8/layout/chevron1" loCatId="process" qsTypeId="urn:microsoft.com/office/officeart/2005/8/quickstyle/simple1" qsCatId="simple" csTypeId="urn:microsoft.com/office/officeart/2005/8/colors/accent1_2" csCatId="accent1" phldr="1"/>
      <dgm:spPr/>
    </dgm:pt>
    <dgm:pt modelId="{112E57C0-5D7F-46E8-ADE5-19E355FE98B5}">
      <dgm:prSet phldrT="[Tekst]"/>
      <dgm:spPr/>
      <dgm:t>
        <a:bodyPr/>
        <a:lstStyle/>
        <a:p>
          <a:r>
            <a:rPr lang="da-DK" dirty="0" smtClean="0"/>
            <a:t>Q2</a:t>
          </a:r>
          <a:endParaRPr lang="da-DK" dirty="0"/>
        </a:p>
      </dgm:t>
    </dgm:pt>
    <dgm:pt modelId="{9608435F-DAB2-4FCB-9BB9-ED1F27146F46}" type="parTrans" cxnId="{5873D7D6-FACA-4F5C-96C3-1EFE66048B66}">
      <dgm:prSet/>
      <dgm:spPr/>
      <dgm:t>
        <a:bodyPr/>
        <a:lstStyle/>
        <a:p>
          <a:endParaRPr lang="da-DK"/>
        </a:p>
      </dgm:t>
    </dgm:pt>
    <dgm:pt modelId="{33848B0B-9BFA-498D-B07D-4C2CA768D2F3}" type="sibTrans" cxnId="{5873D7D6-FACA-4F5C-96C3-1EFE66048B66}">
      <dgm:prSet/>
      <dgm:spPr/>
      <dgm:t>
        <a:bodyPr/>
        <a:lstStyle/>
        <a:p>
          <a:endParaRPr lang="da-DK"/>
        </a:p>
      </dgm:t>
    </dgm:pt>
    <dgm:pt modelId="{29BB988A-D9EB-4654-A6E5-EEF38052ED21}">
      <dgm:prSet phldrT="[Tekst]"/>
      <dgm:spPr/>
      <dgm:t>
        <a:bodyPr/>
        <a:lstStyle/>
        <a:p>
          <a:r>
            <a:rPr lang="da-DK" dirty="0" smtClean="0"/>
            <a:t>Q3</a:t>
          </a:r>
          <a:endParaRPr lang="da-DK" dirty="0"/>
        </a:p>
      </dgm:t>
    </dgm:pt>
    <dgm:pt modelId="{3908DB17-37B1-4873-B9A9-57AF0FDF467A}" type="parTrans" cxnId="{C54BDD6C-7E71-494F-9C28-47357F495E2D}">
      <dgm:prSet/>
      <dgm:spPr/>
      <dgm:t>
        <a:bodyPr/>
        <a:lstStyle/>
        <a:p>
          <a:endParaRPr lang="da-DK"/>
        </a:p>
      </dgm:t>
    </dgm:pt>
    <dgm:pt modelId="{6CAF1A99-584D-40E2-89F9-964FBC5409D9}" type="sibTrans" cxnId="{C54BDD6C-7E71-494F-9C28-47357F495E2D}">
      <dgm:prSet/>
      <dgm:spPr/>
      <dgm:t>
        <a:bodyPr/>
        <a:lstStyle/>
        <a:p>
          <a:endParaRPr lang="da-DK"/>
        </a:p>
      </dgm:t>
    </dgm:pt>
    <dgm:pt modelId="{C579C5D7-1150-4DF1-BFE6-64FF8E3D51B7}">
      <dgm:prSet phldrT="[Tekst]"/>
      <dgm:spPr/>
      <dgm:t>
        <a:bodyPr/>
        <a:lstStyle/>
        <a:p>
          <a:r>
            <a:rPr lang="da-DK" dirty="0" smtClean="0"/>
            <a:t>Q4</a:t>
          </a:r>
          <a:endParaRPr lang="da-DK" dirty="0"/>
        </a:p>
      </dgm:t>
    </dgm:pt>
    <dgm:pt modelId="{884CC9F7-10B4-4C3D-8ECA-D99A2E0FD288}" type="parTrans" cxnId="{8FC244E4-E7AA-4F2F-8E36-A117A7542A50}">
      <dgm:prSet/>
      <dgm:spPr/>
      <dgm:t>
        <a:bodyPr/>
        <a:lstStyle/>
        <a:p>
          <a:endParaRPr lang="da-DK"/>
        </a:p>
      </dgm:t>
    </dgm:pt>
    <dgm:pt modelId="{42FAC8DD-E89B-4CF2-AE68-3F71F9CC8332}" type="sibTrans" cxnId="{8FC244E4-E7AA-4F2F-8E36-A117A7542A50}">
      <dgm:prSet/>
      <dgm:spPr/>
      <dgm:t>
        <a:bodyPr/>
        <a:lstStyle/>
        <a:p>
          <a:endParaRPr lang="da-DK"/>
        </a:p>
      </dgm:t>
    </dgm:pt>
    <dgm:pt modelId="{31653D5A-9B55-4375-8A7A-E0BBA4FF5329}">
      <dgm:prSet phldrT="[Tekst]"/>
      <dgm:spPr/>
      <dgm:t>
        <a:bodyPr/>
        <a:lstStyle/>
        <a:p>
          <a:r>
            <a:rPr lang="da-DK" dirty="0" smtClean="0"/>
            <a:t>Q1</a:t>
          </a:r>
          <a:endParaRPr lang="da-DK" dirty="0"/>
        </a:p>
      </dgm:t>
    </dgm:pt>
    <dgm:pt modelId="{AC34D67D-95D9-4DE6-98B4-5F8AACE4E065}" type="parTrans" cxnId="{C1497058-9058-487D-BD55-0A18FC69880B}">
      <dgm:prSet/>
      <dgm:spPr/>
      <dgm:t>
        <a:bodyPr/>
        <a:lstStyle/>
        <a:p>
          <a:endParaRPr lang="da-DK"/>
        </a:p>
      </dgm:t>
    </dgm:pt>
    <dgm:pt modelId="{F4108577-220F-48C3-8339-F16DA8D5F4C3}" type="sibTrans" cxnId="{C1497058-9058-487D-BD55-0A18FC69880B}">
      <dgm:prSet/>
      <dgm:spPr/>
      <dgm:t>
        <a:bodyPr/>
        <a:lstStyle/>
        <a:p>
          <a:endParaRPr lang="da-DK"/>
        </a:p>
      </dgm:t>
    </dgm:pt>
    <dgm:pt modelId="{21B82B0F-C671-4B45-9070-CA65609FC3B3}">
      <dgm:prSet phldrT="[Tekst]"/>
      <dgm:spPr/>
      <dgm:t>
        <a:bodyPr/>
        <a:lstStyle/>
        <a:p>
          <a:r>
            <a:rPr lang="da-DK" dirty="0" smtClean="0"/>
            <a:t>Q2</a:t>
          </a:r>
          <a:endParaRPr lang="da-DK" dirty="0"/>
        </a:p>
      </dgm:t>
    </dgm:pt>
    <dgm:pt modelId="{9236B8EA-F684-4BDA-A4B3-0BFEBC37D36B}" type="parTrans" cxnId="{514049D4-B7E0-412B-B74D-11AC8D52F2B5}">
      <dgm:prSet/>
      <dgm:spPr/>
      <dgm:t>
        <a:bodyPr/>
        <a:lstStyle/>
        <a:p>
          <a:endParaRPr lang="da-DK"/>
        </a:p>
      </dgm:t>
    </dgm:pt>
    <dgm:pt modelId="{DF442FF3-C843-419C-82FD-2576DEB20C9E}" type="sibTrans" cxnId="{514049D4-B7E0-412B-B74D-11AC8D52F2B5}">
      <dgm:prSet/>
      <dgm:spPr/>
      <dgm:t>
        <a:bodyPr/>
        <a:lstStyle/>
        <a:p>
          <a:endParaRPr lang="da-DK"/>
        </a:p>
      </dgm:t>
    </dgm:pt>
    <dgm:pt modelId="{F3469341-54A8-48FA-9C01-1A1C4E48DF99}">
      <dgm:prSet phldrT="[Tekst]"/>
      <dgm:spPr/>
      <dgm:t>
        <a:bodyPr/>
        <a:lstStyle/>
        <a:p>
          <a:r>
            <a:rPr lang="da-DK" dirty="0" smtClean="0"/>
            <a:t>Q3</a:t>
          </a:r>
          <a:endParaRPr lang="da-DK" dirty="0"/>
        </a:p>
      </dgm:t>
    </dgm:pt>
    <dgm:pt modelId="{7ABE88C7-E474-4C45-9FF7-D55E2FD217BA}" type="parTrans" cxnId="{C172180B-2F47-45B8-8551-FA2BEE1AA17C}">
      <dgm:prSet/>
      <dgm:spPr/>
      <dgm:t>
        <a:bodyPr/>
        <a:lstStyle/>
        <a:p>
          <a:endParaRPr lang="da-DK"/>
        </a:p>
      </dgm:t>
    </dgm:pt>
    <dgm:pt modelId="{123FC639-C235-46D9-BD41-8BF7A02643F8}" type="sibTrans" cxnId="{C172180B-2F47-45B8-8551-FA2BEE1AA17C}">
      <dgm:prSet/>
      <dgm:spPr/>
      <dgm:t>
        <a:bodyPr/>
        <a:lstStyle/>
        <a:p>
          <a:endParaRPr lang="da-DK"/>
        </a:p>
      </dgm:t>
    </dgm:pt>
    <dgm:pt modelId="{93335F17-AD5E-4341-8688-3EA237701989}">
      <dgm:prSet phldrT="[Tekst]"/>
      <dgm:spPr/>
      <dgm:t>
        <a:bodyPr/>
        <a:lstStyle/>
        <a:p>
          <a:r>
            <a:rPr lang="da-DK" dirty="0" smtClean="0"/>
            <a:t>Q4</a:t>
          </a:r>
          <a:endParaRPr lang="da-DK" dirty="0"/>
        </a:p>
      </dgm:t>
    </dgm:pt>
    <dgm:pt modelId="{A98304CC-8029-4673-AE25-F9868C4F16ED}" type="parTrans" cxnId="{50419942-EBC1-49AE-B490-5D9F689B6ED3}">
      <dgm:prSet/>
      <dgm:spPr/>
      <dgm:t>
        <a:bodyPr/>
        <a:lstStyle/>
        <a:p>
          <a:endParaRPr lang="da-DK"/>
        </a:p>
      </dgm:t>
    </dgm:pt>
    <dgm:pt modelId="{96A16F95-D5D2-4312-A0A6-857E77790B3B}" type="sibTrans" cxnId="{50419942-EBC1-49AE-B490-5D9F689B6ED3}">
      <dgm:prSet/>
      <dgm:spPr/>
      <dgm:t>
        <a:bodyPr/>
        <a:lstStyle/>
        <a:p>
          <a:endParaRPr lang="da-DK"/>
        </a:p>
      </dgm:t>
    </dgm:pt>
    <dgm:pt modelId="{566DA0AC-8ED6-427C-AA90-3A940ADCCBAD}">
      <dgm:prSet phldrT="[Tekst]"/>
      <dgm:spPr/>
      <dgm:t>
        <a:bodyPr/>
        <a:lstStyle/>
        <a:p>
          <a:r>
            <a:rPr lang="da-DK" dirty="0" smtClean="0"/>
            <a:t>Q1</a:t>
          </a:r>
          <a:endParaRPr lang="da-DK" dirty="0"/>
        </a:p>
      </dgm:t>
    </dgm:pt>
    <dgm:pt modelId="{7868ED5B-DD08-47C1-9764-7672269CD2E1}" type="parTrans" cxnId="{8EB538D8-5FCE-49DA-8C6C-3432C0B7A798}">
      <dgm:prSet/>
      <dgm:spPr/>
      <dgm:t>
        <a:bodyPr/>
        <a:lstStyle/>
        <a:p>
          <a:endParaRPr lang="da-DK"/>
        </a:p>
      </dgm:t>
    </dgm:pt>
    <dgm:pt modelId="{1DDA93FC-5114-4EA2-99DD-F51029A1B661}" type="sibTrans" cxnId="{8EB538D8-5FCE-49DA-8C6C-3432C0B7A798}">
      <dgm:prSet/>
      <dgm:spPr/>
      <dgm:t>
        <a:bodyPr/>
        <a:lstStyle/>
        <a:p>
          <a:endParaRPr lang="da-DK"/>
        </a:p>
      </dgm:t>
    </dgm:pt>
    <dgm:pt modelId="{5FACECDE-88D3-45B4-B0B3-C90CE69EDE97}">
      <dgm:prSet phldrT="[Tekst]"/>
      <dgm:spPr/>
      <dgm:t>
        <a:bodyPr/>
        <a:lstStyle/>
        <a:p>
          <a:r>
            <a:rPr lang="da-DK" dirty="0" smtClean="0"/>
            <a:t>Q2</a:t>
          </a:r>
          <a:endParaRPr lang="da-DK" dirty="0"/>
        </a:p>
      </dgm:t>
    </dgm:pt>
    <dgm:pt modelId="{631DE95D-BE5E-4DD3-9DAC-17B2BC14DB9B}" type="parTrans" cxnId="{3226A007-407F-465C-8408-685970A7FD01}">
      <dgm:prSet/>
      <dgm:spPr/>
      <dgm:t>
        <a:bodyPr/>
        <a:lstStyle/>
        <a:p>
          <a:endParaRPr lang="da-DK"/>
        </a:p>
      </dgm:t>
    </dgm:pt>
    <dgm:pt modelId="{CD19C72F-951F-4888-B0EC-1ECA8BF632A0}" type="sibTrans" cxnId="{3226A007-407F-465C-8408-685970A7FD01}">
      <dgm:prSet/>
      <dgm:spPr/>
      <dgm:t>
        <a:bodyPr/>
        <a:lstStyle/>
        <a:p>
          <a:endParaRPr lang="da-DK"/>
        </a:p>
      </dgm:t>
    </dgm:pt>
    <dgm:pt modelId="{63C836B0-FB26-4C51-87F7-B275E37A44C5}">
      <dgm:prSet phldrT="[Tekst]"/>
      <dgm:spPr/>
      <dgm:t>
        <a:bodyPr/>
        <a:lstStyle/>
        <a:p>
          <a:r>
            <a:rPr lang="da-DK" dirty="0" smtClean="0"/>
            <a:t>Q3</a:t>
          </a:r>
          <a:endParaRPr lang="da-DK" dirty="0"/>
        </a:p>
      </dgm:t>
    </dgm:pt>
    <dgm:pt modelId="{E26E0403-EDA8-4E97-99D1-4FF1DEBB7056}" type="parTrans" cxnId="{4012F62C-A0D7-42BD-AA0B-2975443C5D9D}">
      <dgm:prSet/>
      <dgm:spPr/>
      <dgm:t>
        <a:bodyPr/>
        <a:lstStyle/>
        <a:p>
          <a:endParaRPr lang="da-DK"/>
        </a:p>
      </dgm:t>
    </dgm:pt>
    <dgm:pt modelId="{BEAB2EAC-B363-4F03-A67A-686788B99E22}" type="sibTrans" cxnId="{4012F62C-A0D7-42BD-AA0B-2975443C5D9D}">
      <dgm:prSet/>
      <dgm:spPr/>
      <dgm:t>
        <a:bodyPr/>
        <a:lstStyle/>
        <a:p>
          <a:endParaRPr lang="da-DK"/>
        </a:p>
      </dgm:t>
    </dgm:pt>
    <dgm:pt modelId="{0368A667-2217-42B0-A126-787C293A94FD}">
      <dgm:prSet phldrT="[Tekst]"/>
      <dgm:spPr/>
      <dgm:t>
        <a:bodyPr/>
        <a:lstStyle/>
        <a:p>
          <a:r>
            <a:rPr lang="da-DK" dirty="0" smtClean="0"/>
            <a:t>Q4</a:t>
          </a:r>
          <a:endParaRPr lang="da-DK" dirty="0"/>
        </a:p>
      </dgm:t>
    </dgm:pt>
    <dgm:pt modelId="{A1648340-A8B8-4C22-8123-6538174BC1A2}" type="parTrans" cxnId="{8E19CFB8-282E-470A-B69B-CB90ECCDD486}">
      <dgm:prSet/>
      <dgm:spPr/>
      <dgm:t>
        <a:bodyPr/>
        <a:lstStyle/>
        <a:p>
          <a:endParaRPr lang="da-DK"/>
        </a:p>
      </dgm:t>
    </dgm:pt>
    <dgm:pt modelId="{8E5468E7-FCA3-412B-859F-C454CBA9F5FD}" type="sibTrans" cxnId="{8E19CFB8-282E-470A-B69B-CB90ECCDD486}">
      <dgm:prSet/>
      <dgm:spPr/>
      <dgm:t>
        <a:bodyPr/>
        <a:lstStyle/>
        <a:p>
          <a:endParaRPr lang="da-DK"/>
        </a:p>
      </dgm:t>
    </dgm:pt>
    <dgm:pt modelId="{ED048E82-7A30-4097-8D3A-B2F0FFFF0233}" type="pres">
      <dgm:prSet presAssocID="{A1CF1182-D9C9-4C33-BFD7-64E3D6C25F37}" presName="Name0" presStyleCnt="0">
        <dgm:presLayoutVars>
          <dgm:dir/>
          <dgm:animLvl val="lvl"/>
          <dgm:resizeHandles val="exact"/>
        </dgm:presLayoutVars>
      </dgm:prSet>
      <dgm:spPr/>
    </dgm:pt>
    <dgm:pt modelId="{82381C5E-45D5-4A3C-B6A6-BD91722CC6BD}" type="pres">
      <dgm:prSet presAssocID="{112E57C0-5D7F-46E8-ADE5-19E355FE98B5}" presName="parTxOnly" presStyleLbl="node1" presStyleIdx="0" presStyleCnt="11">
        <dgm:presLayoutVars>
          <dgm:chMax val="0"/>
          <dgm:chPref val="0"/>
          <dgm:bulletEnabled val="1"/>
        </dgm:presLayoutVars>
      </dgm:prSet>
      <dgm:spPr/>
      <dgm:t>
        <a:bodyPr/>
        <a:lstStyle/>
        <a:p>
          <a:endParaRPr lang="da-DK"/>
        </a:p>
      </dgm:t>
    </dgm:pt>
    <dgm:pt modelId="{87094CDB-A2EE-4FD3-BEA2-0BAF8155C150}" type="pres">
      <dgm:prSet presAssocID="{33848B0B-9BFA-498D-B07D-4C2CA768D2F3}" presName="parTxOnlySpace" presStyleCnt="0"/>
      <dgm:spPr/>
    </dgm:pt>
    <dgm:pt modelId="{4D0E4441-3C80-40BC-8D51-D12DA90B90CA}" type="pres">
      <dgm:prSet presAssocID="{29BB988A-D9EB-4654-A6E5-EEF38052ED21}" presName="parTxOnly" presStyleLbl="node1" presStyleIdx="1" presStyleCnt="11">
        <dgm:presLayoutVars>
          <dgm:chMax val="0"/>
          <dgm:chPref val="0"/>
          <dgm:bulletEnabled val="1"/>
        </dgm:presLayoutVars>
      </dgm:prSet>
      <dgm:spPr/>
      <dgm:t>
        <a:bodyPr/>
        <a:lstStyle/>
        <a:p>
          <a:endParaRPr lang="da-DK"/>
        </a:p>
      </dgm:t>
    </dgm:pt>
    <dgm:pt modelId="{021E88B7-1736-4D17-98A2-550E0B1A8BDE}" type="pres">
      <dgm:prSet presAssocID="{6CAF1A99-584D-40E2-89F9-964FBC5409D9}" presName="parTxOnlySpace" presStyleCnt="0"/>
      <dgm:spPr/>
    </dgm:pt>
    <dgm:pt modelId="{FF2F9F44-C94F-434F-A9AA-4DA869367D32}" type="pres">
      <dgm:prSet presAssocID="{C579C5D7-1150-4DF1-BFE6-64FF8E3D51B7}" presName="parTxOnly" presStyleLbl="node1" presStyleIdx="2" presStyleCnt="11">
        <dgm:presLayoutVars>
          <dgm:chMax val="0"/>
          <dgm:chPref val="0"/>
          <dgm:bulletEnabled val="1"/>
        </dgm:presLayoutVars>
      </dgm:prSet>
      <dgm:spPr/>
      <dgm:t>
        <a:bodyPr/>
        <a:lstStyle/>
        <a:p>
          <a:endParaRPr lang="da-DK"/>
        </a:p>
      </dgm:t>
    </dgm:pt>
    <dgm:pt modelId="{7D256A89-8E02-444B-B92D-A15544CFB888}" type="pres">
      <dgm:prSet presAssocID="{42FAC8DD-E89B-4CF2-AE68-3F71F9CC8332}" presName="parTxOnlySpace" presStyleCnt="0"/>
      <dgm:spPr/>
    </dgm:pt>
    <dgm:pt modelId="{4D654D5A-FBB4-4CDC-9372-8176206FE974}" type="pres">
      <dgm:prSet presAssocID="{31653D5A-9B55-4375-8A7A-E0BBA4FF5329}" presName="parTxOnly" presStyleLbl="node1" presStyleIdx="3" presStyleCnt="11">
        <dgm:presLayoutVars>
          <dgm:chMax val="0"/>
          <dgm:chPref val="0"/>
          <dgm:bulletEnabled val="1"/>
        </dgm:presLayoutVars>
      </dgm:prSet>
      <dgm:spPr/>
      <dgm:t>
        <a:bodyPr/>
        <a:lstStyle/>
        <a:p>
          <a:endParaRPr lang="da-DK"/>
        </a:p>
      </dgm:t>
    </dgm:pt>
    <dgm:pt modelId="{8D215EA1-39FA-4A97-934B-8D71BA635976}" type="pres">
      <dgm:prSet presAssocID="{F4108577-220F-48C3-8339-F16DA8D5F4C3}" presName="parTxOnlySpace" presStyleCnt="0"/>
      <dgm:spPr/>
    </dgm:pt>
    <dgm:pt modelId="{7340DD6B-3713-4D2C-961D-FBBE442507BF}" type="pres">
      <dgm:prSet presAssocID="{21B82B0F-C671-4B45-9070-CA65609FC3B3}" presName="parTxOnly" presStyleLbl="node1" presStyleIdx="4" presStyleCnt="11">
        <dgm:presLayoutVars>
          <dgm:chMax val="0"/>
          <dgm:chPref val="0"/>
          <dgm:bulletEnabled val="1"/>
        </dgm:presLayoutVars>
      </dgm:prSet>
      <dgm:spPr/>
      <dgm:t>
        <a:bodyPr/>
        <a:lstStyle/>
        <a:p>
          <a:endParaRPr lang="da-DK"/>
        </a:p>
      </dgm:t>
    </dgm:pt>
    <dgm:pt modelId="{839CB286-6166-451C-A4D0-A996B8BEAA51}" type="pres">
      <dgm:prSet presAssocID="{DF442FF3-C843-419C-82FD-2576DEB20C9E}" presName="parTxOnlySpace" presStyleCnt="0"/>
      <dgm:spPr/>
    </dgm:pt>
    <dgm:pt modelId="{522D18F1-2239-432D-A40B-51CCB5ABF669}" type="pres">
      <dgm:prSet presAssocID="{F3469341-54A8-48FA-9C01-1A1C4E48DF99}" presName="parTxOnly" presStyleLbl="node1" presStyleIdx="5" presStyleCnt="11">
        <dgm:presLayoutVars>
          <dgm:chMax val="0"/>
          <dgm:chPref val="0"/>
          <dgm:bulletEnabled val="1"/>
        </dgm:presLayoutVars>
      </dgm:prSet>
      <dgm:spPr/>
      <dgm:t>
        <a:bodyPr/>
        <a:lstStyle/>
        <a:p>
          <a:endParaRPr lang="da-DK"/>
        </a:p>
      </dgm:t>
    </dgm:pt>
    <dgm:pt modelId="{6C10F7EA-9C8B-49AB-84DC-B0430FEB4BA1}" type="pres">
      <dgm:prSet presAssocID="{123FC639-C235-46D9-BD41-8BF7A02643F8}" presName="parTxOnlySpace" presStyleCnt="0"/>
      <dgm:spPr/>
    </dgm:pt>
    <dgm:pt modelId="{1CE8829F-42B0-43A7-85D8-0B0D68F65E2A}" type="pres">
      <dgm:prSet presAssocID="{93335F17-AD5E-4341-8688-3EA237701989}" presName="parTxOnly" presStyleLbl="node1" presStyleIdx="6" presStyleCnt="11">
        <dgm:presLayoutVars>
          <dgm:chMax val="0"/>
          <dgm:chPref val="0"/>
          <dgm:bulletEnabled val="1"/>
        </dgm:presLayoutVars>
      </dgm:prSet>
      <dgm:spPr/>
      <dgm:t>
        <a:bodyPr/>
        <a:lstStyle/>
        <a:p>
          <a:endParaRPr lang="da-DK"/>
        </a:p>
      </dgm:t>
    </dgm:pt>
    <dgm:pt modelId="{57A69B4B-8045-4706-81DA-6B884A2CF7FB}" type="pres">
      <dgm:prSet presAssocID="{96A16F95-D5D2-4312-A0A6-857E77790B3B}" presName="parTxOnlySpace" presStyleCnt="0"/>
      <dgm:spPr/>
    </dgm:pt>
    <dgm:pt modelId="{D17B7647-9F3E-47F0-80AD-5295743AD608}" type="pres">
      <dgm:prSet presAssocID="{566DA0AC-8ED6-427C-AA90-3A940ADCCBAD}" presName="parTxOnly" presStyleLbl="node1" presStyleIdx="7" presStyleCnt="11">
        <dgm:presLayoutVars>
          <dgm:chMax val="0"/>
          <dgm:chPref val="0"/>
          <dgm:bulletEnabled val="1"/>
        </dgm:presLayoutVars>
      </dgm:prSet>
      <dgm:spPr/>
      <dgm:t>
        <a:bodyPr/>
        <a:lstStyle/>
        <a:p>
          <a:endParaRPr lang="da-DK"/>
        </a:p>
      </dgm:t>
    </dgm:pt>
    <dgm:pt modelId="{017DEC56-EA16-4678-96DA-CA768DFDA452}" type="pres">
      <dgm:prSet presAssocID="{1DDA93FC-5114-4EA2-99DD-F51029A1B661}" presName="parTxOnlySpace" presStyleCnt="0"/>
      <dgm:spPr/>
    </dgm:pt>
    <dgm:pt modelId="{59ADC32B-9D38-447A-B189-0DBDAE7586B6}" type="pres">
      <dgm:prSet presAssocID="{5FACECDE-88D3-45B4-B0B3-C90CE69EDE97}" presName="parTxOnly" presStyleLbl="node1" presStyleIdx="8" presStyleCnt="11">
        <dgm:presLayoutVars>
          <dgm:chMax val="0"/>
          <dgm:chPref val="0"/>
          <dgm:bulletEnabled val="1"/>
        </dgm:presLayoutVars>
      </dgm:prSet>
      <dgm:spPr/>
      <dgm:t>
        <a:bodyPr/>
        <a:lstStyle/>
        <a:p>
          <a:endParaRPr lang="da-DK"/>
        </a:p>
      </dgm:t>
    </dgm:pt>
    <dgm:pt modelId="{149A6361-A65D-4540-82E2-B51EE38C386C}" type="pres">
      <dgm:prSet presAssocID="{CD19C72F-951F-4888-B0EC-1ECA8BF632A0}" presName="parTxOnlySpace" presStyleCnt="0"/>
      <dgm:spPr/>
    </dgm:pt>
    <dgm:pt modelId="{0BF2EBB7-F649-4CE4-BF45-C587EE4F3C78}" type="pres">
      <dgm:prSet presAssocID="{63C836B0-FB26-4C51-87F7-B275E37A44C5}" presName="parTxOnly" presStyleLbl="node1" presStyleIdx="9" presStyleCnt="11">
        <dgm:presLayoutVars>
          <dgm:chMax val="0"/>
          <dgm:chPref val="0"/>
          <dgm:bulletEnabled val="1"/>
        </dgm:presLayoutVars>
      </dgm:prSet>
      <dgm:spPr/>
      <dgm:t>
        <a:bodyPr/>
        <a:lstStyle/>
        <a:p>
          <a:endParaRPr lang="da-DK"/>
        </a:p>
      </dgm:t>
    </dgm:pt>
    <dgm:pt modelId="{5486CE5E-157B-4CCD-888E-BD9B53F0FAD8}" type="pres">
      <dgm:prSet presAssocID="{BEAB2EAC-B363-4F03-A67A-686788B99E22}" presName="parTxOnlySpace" presStyleCnt="0"/>
      <dgm:spPr/>
    </dgm:pt>
    <dgm:pt modelId="{ABCBCC6E-CDF7-43E6-A2A6-7D8DACF65702}" type="pres">
      <dgm:prSet presAssocID="{0368A667-2217-42B0-A126-787C293A94FD}" presName="parTxOnly" presStyleLbl="node1" presStyleIdx="10" presStyleCnt="11">
        <dgm:presLayoutVars>
          <dgm:chMax val="0"/>
          <dgm:chPref val="0"/>
          <dgm:bulletEnabled val="1"/>
        </dgm:presLayoutVars>
      </dgm:prSet>
      <dgm:spPr/>
      <dgm:t>
        <a:bodyPr/>
        <a:lstStyle/>
        <a:p>
          <a:endParaRPr lang="da-DK"/>
        </a:p>
      </dgm:t>
    </dgm:pt>
  </dgm:ptLst>
  <dgm:cxnLst>
    <dgm:cxn modelId="{8E19CFB8-282E-470A-B69B-CB90ECCDD486}" srcId="{A1CF1182-D9C9-4C33-BFD7-64E3D6C25F37}" destId="{0368A667-2217-42B0-A126-787C293A94FD}" srcOrd="10" destOrd="0" parTransId="{A1648340-A8B8-4C22-8123-6538174BC1A2}" sibTransId="{8E5468E7-FCA3-412B-859F-C454CBA9F5FD}"/>
    <dgm:cxn modelId="{719F3778-5FD5-480B-BD18-E61A3B4D0E36}" type="presOf" srcId="{112E57C0-5D7F-46E8-ADE5-19E355FE98B5}" destId="{82381C5E-45D5-4A3C-B6A6-BD91722CC6BD}" srcOrd="0" destOrd="0" presId="urn:microsoft.com/office/officeart/2005/8/layout/chevron1"/>
    <dgm:cxn modelId="{7BDF95CD-09E9-42D3-8507-4E1E67FD93B7}" type="presOf" srcId="{A1CF1182-D9C9-4C33-BFD7-64E3D6C25F37}" destId="{ED048E82-7A30-4097-8D3A-B2F0FFFF0233}" srcOrd="0" destOrd="0" presId="urn:microsoft.com/office/officeart/2005/8/layout/chevron1"/>
    <dgm:cxn modelId="{7CDC2811-CEED-4B96-B8A9-CCED9315D803}" type="presOf" srcId="{0368A667-2217-42B0-A126-787C293A94FD}" destId="{ABCBCC6E-CDF7-43E6-A2A6-7D8DACF65702}" srcOrd="0" destOrd="0" presId="urn:microsoft.com/office/officeart/2005/8/layout/chevron1"/>
    <dgm:cxn modelId="{514049D4-B7E0-412B-B74D-11AC8D52F2B5}" srcId="{A1CF1182-D9C9-4C33-BFD7-64E3D6C25F37}" destId="{21B82B0F-C671-4B45-9070-CA65609FC3B3}" srcOrd="4" destOrd="0" parTransId="{9236B8EA-F684-4BDA-A4B3-0BFEBC37D36B}" sibTransId="{DF442FF3-C843-419C-82FD-2576DEB20C9E}"/>
    <dgm:cxn modelId="{C172180B-2F47-45B8-8551-FA2BEE1AA17C}" srcId="{A1CF1182-D9C9-4C33-BFD7-64E3D6C25F37}" destId="{F3469341-54A8-48FA-9C01-1A1C4E48DF99}" srcOrd="5" destOrd="0" parTransId="{7ABE88C7-E474-4C45-9FF7-D55E2FD217BA}" sibTransId="{123FC639-C235-46D9-BD41-8BF7A02643F8}"/>
    <dgm:cxn modelId="{99D93EBA-218B-4242-B1F7-7DDD33ED0445}" type="presOf" srcId="{31653D5A-9B55-4375-8A7A-E0BBA4FF5329}" destId="{4D654D5A-FBB4-4CDC-9372-8176206FE974}" srcOrd="0" destOrd="0" presId="urn:microsoft.com/office/officeart/2005/8/layout/chevron1"/>
    <dgm:cxn modelId="{8FC244E4-E7AA-4F2F-8E36-A117A7542A50}" srcId="{A1CF1182-D9C9-4C33-BFD7-64E3D6C25F37}" destId="{C579C5D7-1150-4DF1-BFE6-64FF8E3D51B7}" srcOrd="2" destOrd="0" parTransId="{884CC9F7-10B4-4C3D-8ECA-D99A2E0FD288}" sibTransId="{42FAC8DD-E89B-4CF2-AE68-3F71F9CC8332}"/>
    <dgm:cxn modelId="{9A0CABFC-8DBE-4B65-977D-1084AE513A2E}" type="presOf" srcId="{29BB988A-D9EB-4654-A6E5-EEF38052ED21}" destId="{4D0E4441-3C80-40BC-8D51-D12DA90B90CA}" srcOrd="0" destOrd="0" presId="urn:microsoft.com/office/officeart/2005/8/layout/chevron1"/>
    <dgm:cxn modelId="{3226A007-407F-465C-8408-685970A7FD01}" srcId="{A1CF1182-D9C9-4C33-BFD7-64E3D6C25F37}" destId="{5FACECDE-88D3-45B4-B0B3-C90CE69EDE97}" srcOrd="8" destOrd="0" parTransId="{631DE95D-BE5E-4DD3-9DAC-17B2BC14DB9B}" sibTransId="{CD19C72F-951F-4888-B0EC-1ECA8BF632A0}"/>
    <dgm:cxn modelId="{7920C3E0-8A71-44FD-BB88-F10B40382249}" type="presOf" srcId="{F3469341-54A8-48FA-9C01-1A1C4E48DF99}" destId="{522D18F1-2239-432D-A40B-51CCB5ABF669}" srcOrd="0" destOrd="0" presId="urn:microsoft.com/office/officeart/2005/8/layout/chevron1"/>
    <dgm:cxn modelId="{C54BDD6C-7E71-494F-9C28-47357F495E2D}" srcId="{A1CF1182-D9C9-4C33-BFD7-64E3D6C25F37}" destId="{29BB988A-D9EB-4654-A6E5-EEF38052ED21}" srcOrd="1" destOrd="0" parTransId="{3908DB17-37B1-4873-B9A9-57AF0FDF467A}" sibTransId="{6CAF1A99-584D-40E2-89F9-964FBC5409D9}"/>
    <dgm:cxn modelId="{2C88B012-8573-4178-8C7C-9DD4B6A9636B}" type="presOf" srcId="{566DA0AC-8ED6-427C-AA90-3A940ADCCBAD}" destId="{D17B7647-9F3E-47F0-80AD-5295743AD608}" srcOrd="0" destOrd="0" presId="urn:microsoft.com/office/officeart/2005/8/layout/chevron1"/>
    <dgm:cxn modelId="{8EB538D8-5FCE-49DA-8C6C-3432C0B7A798}" srcId="{A1CF1182-D9C9-4C33-BFD7-64E3D6C25F37}" destId="{566DA0AC-8ED6-427C-AA90-3A940ADCCBAD}" srcOrd="7" destOrd="0" parTransId="{7868ED5B-DD08-47C1-9764-7672269CD2E1}" sibTransId="{1DDA93FC-5114-4EA2-99DD-F51029A1B661}"/>
    <dgm:cxn modelId="{4012F62C-A0D7-42BD-AA0B-2975443C5D9D}" srcId="{A1CF1182-D9C9-4C33-BFD7-64E3D6C25F37}" destId="{63C836B0-FB26-4C51-87F7-B275E37A44C5}" srcOrd="9" destOrd="0" parTransId="{E26E0403-EDA8-4E97-99D1-4FF1DEBB7056}" sibTransId="{BEAB2EAC-B363-4F03-A67A-686788B99E22}"/>
    <dgm:cxn modelId="{50419942-EBC1-49AE-B490-5D9F689B6ED3}" srcId="{A1CF1182-D9C9-4C33-BFD7-64E3D6C25F37}" destId="{93335F17-AD5E-4341-8688-3EA237701989}" srcOrd="6" destOrd="0" parTransId="{A98304CC-8029-4673-AE25-F9868C4F16ED}" sibTransId="{96A16F95-D5D2-4312-A0A6-857E77790B3B}"/>
    <dgm:cxn modelId="{0B4316B7-38F6-4A5A-BDF8-5664DCEB472B}" type="presOf" srcId="{5FACECDE-88D3-45B4-B0B3-C90CE69EDE97}" destId="{59ADC32B-9D38-447A-B189-0DBDAE7586B6}" srcOrd="0" destOrd="0" presId="urn:microsoft.com/office/officeart/2005/8/layout/chevron1"/>
    <dgm:cxn modelId="{8A68318E-1EA7-463D-A7D6-8483F9C94B02}" type="presOf" srcId="{21B82B0F-C671-4B45-9070-CA65609FC3B3}" destId="{7340DD6B-3713-4D2C-961D-FBBE442507BF}" srcOrd="0" destOrd="0" presId="urn:microsoft.com/office/officeart/2005/8/layout/chevron1"/>
    <dgm:cxn modelId="{D4C705E3-073E-48FC-8352-49C40AE36A83}" type="presOf" srcId="{63C836B0-FB26-4C51-87F7-B275E37A44C5}" destId="{0BF2EBB7-F649-4CE4-BF45-C587EE4F3C78}" srcOrd="0" destOrd="0" presId="urn:microsoft.com/office/officeart/2005/8/layout/chevron1"/>
    <dgm:cxn modelId="{C1497058-9058-487D-BD55-0A18FC69880B}" srcId="{A1CF1182-D9C9-4C33-BFD7-64E3D6C25F37}" destId="{31653D5A-9B55-4375-8A7A-E0BBA4FF5329}" srcOrd="3" destOrd="0" parTransId="{AC34D67D-95D9-4DE6-98B4-5F8AACE4E065}" sibTransId="{F4108577-220F-48C3-8339-F16DA8D5F4C3}"/>
    <dgm:cxn modelId="{D255EF45-EFAA-4751-AD75-53A52B5DCBB0}" type="presOf" srcId="{93335F17-AD5E-4341-8688-3EA237701989}" destId="{1CE8829F-42B0-43A7-85D8-0B0D68F65E2A}" srcOrd="0" destOrd="0" presId="urn:microsoft.com/office/officeart/2005/8/layout/chevron1"/>
    <dgm:cxn modelId="{5873D7D6-FACA-4F5C-96C3-1EFE66048B66}" srcId="{A1CF1182-D9C9-4C33-BFD7-64E3D6C25F37}" destId="{112E57C0-5D7F-46E8-ADE5-19E355FE98B5}" srcOrd="0" destOrd="0" parTransId="{9608435F-DAB2-4FCB-9BB9-ED1F27146F46}" sibTransId="{33848B0B-9BFA-498D-B07D-4C2CA768D2F3}"/>
    <dgm:cxn modelId="{8004B3C9-E377-438F-9B3C-3E15E33C424A}" type="presOf" srcId="{C579C5D7-1150-4DF1-BFE6-64FF8E3D51B7}" destId="{FF2F9F44-C94F-434F-A9AA-4DA869367D32}" srcOrd="0" destOrd="0" presId="urn:microsoft.com/office/officeart/2005/8/layout/chevron1"/>
    <dgm:cxn modelId="{5D27A0F3-C734-4036-A87D-892E6AFE82A6}" type="presParOf" srcId="{ED048E82-7A30-4097-8D3A-B2F0FFFF0233}" destId="{82381C5E-45D5-4A3C-B6A6-BD91722CC6BD}" srcOrd="0" destOrd="0" presId="urn:microsoft.com/office/officeart/2005/8/layout/chevron1"/>
    <dgm:cxn modelId="{2B452A96-94D3-420D-A691-D451E6ADAE23}" type="presParOf" srcId="{ED048E82-7A30-4097-8D3A-B2F0FFFF0233}" destId="{87094CDB-A2EE-4FD3-BEA2-0BAF8155C150}" srcOrd="1" destOrd="0" presId="urn:microsoft.com/office/officeart/2005/8/layout/chevron1"/>
    <dgm:cxn modelId="{D592963E-4AEB-4FAF-AA83-103442842E3D}" type="presParOf" srcId="{ED048E82-7A30-4097-8D3A-B2F0FFFF0233}" destId="{4D0E4441-3C80-40BC-8D51-D12DA90B90CA}" srcOrd="2" destOrd="0" presId="urn:microsoft.com/office/officeart/2005/8/layout/chevron1"/>
    <dgm:cxn modelId="{DA11F38A-D964-4354-B31F-F8F7653D1DC4}" type="presParOf" srcId="{ED048E82-7A30-4097-8D3A-B2F0FFFF0233}" destId="{021E88B7-1736-4D17-98A2-550E0B1A8BDE}" srcOrd="3" destOrd="0" presId="urn:microsoft.com/office/officeart/2005/8/layout/chevron1"/>
    <dgm:cxn modelId="{1D862BE8-0E76-4A1E-8E82-94DCB1CF6CD0}" type="presParOf" srcId="{ED048E82-7A30-4097-8D3A-B2F0FFFF0233}" destId="{FF2F9F44-C94F-434F-A9AA-4DA869367D32}" srcOrd="4" destOrd="0" presId="urn:microsoft.com/office/officeart/2005/8/layout/chevron1"/>
    <dgm:cxn modelId="{95B94F99-FF77-42E7-B785-7468578A722F}" type="presParOf" srcId="{ED048E82-7A30-4097-8D3A-B2F0FFFF0233}" destId="{7D256A89-8E02-444B-B92D-A15544CFB888}" srcOrd="5" destOrd="0" presId="urn:microsoft.com/office/officeart/2005/8/layout/chevron1"/>
    <dgm:cxn modelId="{3C01E457-8922-49BC-A74E-DB6BA24BBEE5}" type="presParOf" srcId="{ED048E82-7A30-4097-8D3A-B2F0FFFF0233}" destId="{4D654D5A-FBB4-4CDC-9372-8176206FE974}" srcOrd="6" destOrd="0" presId="urn:microsoft.com/office/officeart/2005/8/layout/chevron1"/>
    <dgm:cxn modelId="{3305C39C-31E9-42C8-894F-A06348D0FBE2}" type="presParOf" srcId="{ED048E82-7A30-4097-8D3A-B2F0FFFF0233}" destId="{8D215EA1-39FA-4A97-934B-8D71BA635976}" srcOrd="7" destOrd="0" presId="urn:microsoft.com/office/officeart/2005/8/layout/chevron1"/>
    <dgm:cxn modelId="{0D8E43FD-D141-4B52-BF52-FCE9A00CD6B3}" type="presParOf" srcId="{ED048E82-7A30-4097-8D3A-B2F0FFFF0233}" destId="{7340DD6B-3713-4D2C-961D-FBBE442507BF}" srcOrd="8" destOrd="0" presId="urn:microsoft.com/office/officeart/2005/8/layout/chevron1"/>
    <dgm:cxn modelId="{0B6A58BF-44E9-4A28-A5F2-98C1D1907E33}" type="presParOf" srcId="{ED048E82-7A30-4097-8D3A-B2F0FFFF0233}" destId="{839CB286-6166-451C-A4D0-A996B8BEAA51}" srcOrd="9" destOrd="0" presId="urn:microsoft.com/office/officeart/2005/8/layout/chevron1"/>
    <dgm:cxn modelId="{5D09EFAF-82B2-45F5-A0E1-864F19EDC949}" type="presParOf" srcId="{ED048E82-7A30-4097-8D3A-B2F0FFFF0233}" destId="{522D18F1-2239-432D-A40B-51CCB5ABF669}" srcOrd="10" destOrd="0" presId="urn:microsoft.com/office/officeart/2005/8/layout/chevron1"/>
    <dgm:cxn modelId="{424E8381-9AB7-4183-A4DC-795570CDAAF8}" type="presParOf" srcId="{ED048E82-7A30-4097-8D3A-B2F0FFFF0233}" destId="{6C10F7EA-9C8B-49AB-84DC-B0430FEB4BA1}" srcOrd="11" destOrd="0" presId="urn:microsoft.com/office/officeart/2005/8/layout/chevron1"/>
    <dgm:cxn modelId="{A790537D-0FA8-4A7E-9809-07E300D4BDFE}" type="presParOf" srcId="{ED048E82-7A30-4097-8D3A-B2F0FFFF0233}" destId="{1CE8829F-42B0-43A7-85D8-0B0D68F65E2A}" srcOrd="12" destOrd="0" presId="urn:microsoft.com/office/officeart/2005/8/layout/chevron1"/>
    <dgm:cxn modelId="{3109C690-DCE2-400C-B00E-59AF15AA5A76}" type="presParOf" srcId="{ED048E82-7A30-4097-8D3A-B2F0FFFF0233}" destId="{57A69B4B-8045-4706-81DA-6B884A2CF7FB}" srcOrd="13" destOrd="0" presId="urn:microsoft.com/office/officeart/2005/8/layout/chevron1"/>
    <dgm:cxn modelId="{509594EF-9BBF-41C8-B935-CB9AD3EA3A3B}" type="presParOf" srcId="{ED048E82-7A30-4097-8D3A-B2F0FFFF0233}" destId="{D17B7647-9F3E-47F0-80AD-5295743AD608}" srcOrd="14" destOrd="0" presId="urn:microsoft.com/office/officeart/2005/8/layout/chevron1"/>
    <dgm:cxn modelId="{7B25638F-51F4-430B-99AC-CF58D8338508}" type="presParOf" srcId="{ED048E82-7A30-4097-8D3A-B2F0FFFF0233}" destId="{017DEC56-EA16-4678-96DA-CA768DFDA452}" srcOrd="15" destOrd="0" presId="urn:microsoft.com/office/officeart/2005/8/layout/chevron1"/>
    <dgm:cxn modelId="{DA95DBE6-A6D9-4642-BEEA-8746CF79639C}" type="presParOf" srcId="{ED048E82-7A30-4097-8D3A-B2F0FFFF0233}" destId="{59ADC32B-9D38-447A-B189-0DBDAE7586B6}" srcOrd="16" destOrd="0" presId="urn:microsoft.com/office/officeart/2005/8/layout/chevron1"/>
    <dgm:cxn modelId="{037014A8-62BF-4F06-976B-F78EF89003C0}" type="presParOf" srcId="{ED048E82-7A30-4097-8D3A-B2F0FFFF0233}" destId="{149A6361-A65D-4540-82E2-B51EE38C386C}" srcOrd="17" destOrd="0" presId="urn:microsoft.com/office/officeart/2005/8/layout/chevron1"/>
    <dgm:cxn modelId="{2FE06544-CE88-4428-8050-AE0023D7F3C5}" type="presParOf" srcId="{ED048E82-7A30-4097-8D3A-B2F0FFFF0233}" destId="{0BF2EBB7-F649-4CE4-BF45-C587EE4F3C78}" srcOrd="18" destOrd="0" presId="urn:microsoft.com/office/officeart/2005/8/layout/chevron1"/>
    <dgm:cxn modelId="{B4011E23-63F8-4042-A1C8-85AE0AC6813F}" type="presParOf" srcId="{ED048E82-7A30-4097-8D3A-B2F0FFFF0233}" destId="{5486CE5E-157B-4CCD-888E-BD9B53F0FAD8}" srcOrd="19" destOrd="0" presId="urn:microsoft.com/office/officeart/2005/8/layout/chevron1"/>
    <dgm:cxn modelId="{AB16129C-342A-439C-B3E3-CFF34D1D249F}" type="presParOf" srcId="{ED048E82-7A30-4097-8D3A-B2F0FFFF0233}" destId="{ABCBCC6E-CDF7-43E6-A2A6-7D8DACF65702}" srcOrd="2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2639E-38C4-4C49-BF6D-C3AA52535C47}"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a-DK"/>
        </a:p>
      </dgm:t>
    </dgm:pt>
    <dgm:pt modelId="{D5B04BC9-D1BB-4BEE-9C5F-3C2DFB239EAF}">
      <dgm:prSet phldrT="[Tekst]"/>
      <dgm:spPr/>
      <dgm:t>
        <a:bodyPr/>
        <a:lstStyle/>
        <a:p>
          <a:r>
            <a:rPr lang="da-DK" dirty="0" smtClean="0"/>
            <a:t>Forsyning Helsingør </a:t>
          </a:r>
          <a:r>
            <a:rPr lang="da-DK" dirty="0" err="1" smtClean="0"/>
            <a:t>Elhandel</a:t>
          </a:r>
          <a:r>
            <a:rPr lang="da-DK" dirty="0" smtClean="0"/>
            <a:t> A/S</a:t>
          </a:r>
          <a:endParaRPr lang="da-DK" dirty="0"/>
        </a:p>
      </dgm:t>
    </dgm:pt>
    <dgm:pt modelId="{72B20532-9BD4-478C-ADC7-34AB16684818}" type="parTrans" cxnId="{D6F8AF85-3759-4367-BFB7-6FAEC5243CEC}">
      <dgm:prSet/>
      <dgm:spPr/>
      <dgm:t>
        <a:bodyPr/>
        <a:lstStyle/>
        <a:p>
          <a:endParaRPr lang="da-DK"/>
        </a:p>
      </dgm:t>
    </dgm:pt>
    <dgm:pt modelId="{E3F7A116-985C-4ECD-9215-C9426F247DA7}" type="sibTrans" cxnId="{D6F8AF85-3759-4367-BFB7-6FAEC5243CEC}">
      <dgm:prSet/>
      <dgm:spPr/>
      <dgm:t>
        <a:bodyPr/>
        <a:lstStyle/>
        <a:p>
          <a:endParaRPr lang="da-DK"/>
        </a:p>
      </dgm:t>
    </dgm:pt>
    <dgm:pt modelId="{F0F0DBFB-818F-4FB4-BBEE-12EA022430B1}">
      <dgm:prSet phldrT="[Tekst]" custT="1"/>
      <dgm:spPr/>
      <dgm:t>
        <a:bodyPr/>
        <a:lstStyle/>
        <a:p>
          <a:r>
            <a:rPr lang="da-DK" sz="2000" dirty="0" smtClean="0"/>
            <a:t>Bestyrelsesmøde den 19. juni 2019</a:t>
          </a:r>
          <a:endParaRPr lang="da-DK" sz="2000" dirty="0"/>
        </a:p>
      </dgm:t>
    </dgm:pt>
    <dgm:pt modelId="{2F523268-B127-4598-9381-25F8A04B72C7}" type="parTrans" cxnId="{386AFFDD-4F2C-4AD8-BF3D-477CB39A97CA}">
      <dgm:prSet/>
      <dgm:spPr/>
      <dgm:t>
        <a:bodyPr/>
        <a:lstStyle/>
        <a:p>
          <a:endParaRPr lang="da-DK"/>
        </a:p>
      </dgm:t>
    </dgm:pt>
    <dgm:pt modelId="{0114F2F6-2C85-44D7-9A05-1EA9F31AA2C3}" type="sibTrans" cxnId="{386AFFDD-4F2C-4AD8-BF3D-477CB39A97CA}">
      <dgm:prSet/>
      <dgm:spPr/>
      <dgm:t>
        <a:bodyPr/>
        <a:lstStyle/>
        <a:p>
          <a:endParaRPr lang="da-DK"/>
        </a:p>
      </dgm:t>
    </dgm:pt>
    <dgm:pt modelId="{14CA26A5-BDE0-4967-88E6-397BF43938D9}">
      <dgm:prSet phldrT="[Tekst]"/>
      <dgm:spPr/>
      <dgm:t>
        <a:bodyPr/>
        <a:lstStyle/>
        <a:p>
          <a:r>
            <a:rPr lang="da-DK" dirty="0" smtClean="0"/>
            <a:t>Helsingør Kraftvarmeværk A/S</a:t>
          </a:r>
          <a:endParaRPr lang="da-DK" dirty="0"/>
        </a:p>
      </dgm:t>
    </dgm:pt>
    <dgm:pt modelId="{01D7D08E-3747-4FEC-A7C3-6791CC62214A}" type="parTrans" cxnId="{41149A05-56ED-4103-8B5D-4644987A1906}">
      <dgm:prSet/>
      <dgm:spPr/>
      <dgm:t>
        <a:bodyPr/>
        <a:lstStyle/>
        <a:p>
          <a:endParaRPr lang="da-DK"/>
        </a:p>
      </dgm:t>
    </dgm:pt>
    <dgm:pt modelId="{A37C7A48-355C-47FC-84E1-1882C80E6F8A}" type="sibTrans" cxnId="{41149A05-56ED-4103-8B5D-4644987A1906}">
      <dgm:prSet/>
      <dgm:spPr/>
      <dgm:t>
        <a:bodyPr/>
        <a:lstStyle/>
        <a:p>
          <a:endParaRPr lang="da-DK"/>
        </a:p>
      </dgm:t>
    </dgm:pt>
    <dgm:pt modelId="{E9F55417-C476-4CD9-932D-FC69E18FC710}">
      <dgm:prSet phldrT="[Tekst]" custT="1"/>
      <dgm:spPr/>
      <dgm:t>
        <a:bodyPr/>
        <a:lstStyle/>
        <a:p>
          <a:r>
            <a:rPr lang="da-DK" sz="2000" dirty="0" smtClean="0"/>
            <a:t>Bestyrelsesmøde den 17. juni 2019</a:t>
          </a:r>
          <a:endParaRPr lang="da-DK" sz="2000" dirty="0"/>
        </a:p>
      </dgm:t>
    </dgm:pt>
    <dgm:pt modelId="{6B8184BA-3EEE-481E-9527-64CED6EEA826}" type="parTrans" cxnId="{3639EC73-B143-456D-AEF8-EDD11C371E63}">
      <dgm:prSet/>
      <dgm:spPr/>
      <dgm:t>
        <a:bodyPr/>
        <a:lstStyle/>
        <a:p>
          <a:endParaRPr lang="da-DK"/>
        </a:p>
      </dgm:t>
    </dgm:pt>
    <dgm:pt modelId="{E4321565-CC3B-48FB-A6A4-46E374701058}" type="sibTrans" cxnId="{3639EC73-B143-456D-AEF8-EDD11C371E63}">
      <dgm:prSet/>
      <dgm:spPr/>
      <dgm:t>
        <a:bodyPr/>
        <a:lstStyle/>
        <a:p>
          <a:endParaRPr lang="da-DK"/>
        </a:p>
      </dgm:t>
    </dgm:pt>
    <dgm:pt modelId="{3A8C4C2A-6AE5-4C1E-9C20-3D6FDD2402B1}">
      <dgm:prSet phldrT="[Tekst]"/>
      <dgm:spPr/>
      <dgm:t>
        <a:bodyPr/>
        <a:lstStyle/>
        <a:p>
          <a:r>
            <a:rPr lang="da-DK" dirty="0" err="1" smtClean="0"/>
            <a:t>Scanenergi</a:t>
          </a:r>
          <a:r>
            <a:rPr lang="da-DK" dirty="0" smtClean="0"/>
            <a:t> koncernen</a:t>
          </a:r>
          <a:endParaRPr lang="da-DK" dirty="0"/>
        </a:p>
      </dgm:t>
    </dgm:pt>
    <dgm:pt modelId="{C559CCE6-4C9F-452C-91A3-EE8120B6B7BB}" type="parTrans" cxnId="{B0A9062F-5F08-4528-9555-11ED7A58EA41}">
      <dgm:prSet/>
      <dgm:spPr/>
      <dgm:t>
        <a:bodyPr/>
        <a:lstStyle/>
        <a:p>
          <a:endParaRPr lang="da-DK"/>
        </a:p>
      </dgm:t>
    </dgm:pt>
    <dgm:pt modelId="{2F0082CC-B689-45A9-8D03-71A4283403A0}" type="sibTrans" cxnId="{B0A9062F-5F08-4528-9555-11ED7A58EA41}">
      <dgm:prSet/>
      <dgm:spPr/>
      <dgm:t>
        <a:bodyPr/>
        <a:lstStyle/>
        <a:p>
          <a:endParaRPr lang="da-DK"/>
        </a:p>
      </dgm:t>
    </dgm:pt>
    <dgm:pt modelId="{9FDD0DB8-6829-4DDD-8B08-4A6928D839CB}">
      <dgm:prSet phldrT="[Tekst]" custT="1"/>
      <dgm:spPr/>
      <dgm:t>
        <a:bodyPr/>
        <a:lstStyle/>
        <a:p>
          <a:r>
            <a:rPr lang="da-DK" sz="2000" dirty="0" smtClean="0"/>
            <a:t>Bestyrelsesmøde den 20. juni 2019</a:t>
          </a:r>
          <a:endParaRPr lang="da-DK" sz="2000" dirty="0"/>
        </a:p>
      </dgm:t>
    </dgm:pt>
    <dgm:pt modelId="{52D5E380-0F60-40E8-B976-53E0FB41493E}" type="parTrans" cxnId="{02A4CE98-CADE-4581-8C1F-1C25C1703FF0}">
      <dgm:prSet/>
      <dgm:spPr/>
      <dgm:t>
        <a:bodyPr/>
        <a:lstStyle/>
        <a:p>
          <a:endParaRPr lang="da-DK"/>
        </a:p>
      </dgm:t>
    </dgm:pt>
    <dgm:pt modelId="{3898CF5B-5D5F-40BD-8C14-B2F31A069D6C}" type="sibTrans" cxnId="{02A4CE98-CADE-4581-8C1F-1C25C1703FF0}">
      <dgm:prSet/>
      <dgm:spPr/>
      <dgm:t>
        <a:bodyPr/>
        <a:lstStyle/>
        <a:p>
          <a:endParaRPr lang="da-DK"/>
        </a:p>
      </dgm:t>
    </dgm:pt>
    <dgm:pt modelId="{F2F8F961-8B2E-487D-A10D-0678C4A30F7C}">
      <dgm:prSet phldrT="[Tekst]" custT="1"/>
      <dgm:spPr/>
      <dgm:t>
        <a:bodyPr/>
        <a:lstStyle/>
        <a:p>
          <a:r>
            <a:rPr lang="da-DK" sz="2000" dirty="0" smtClean="0"/>
            <a:t>Nordkøb A/S</a:t>
          </a:r>
          <a:endParaRPr lang="da-DK" sz="2000" dirty="0"/>
        </a:p>
      </dgm:t>
    </dgm:pt>
    <dgm:pt modelId="{83CD534D-FD9C-450E-8089-0C6DAD25DC04}" type="parTrans" cxnId="{91933D0B-4A91-4ADB-87A2-308951F2499B}">
      <dgm:prSet/>
      <dgm:spPr/>
      <dgm:t>
        <a:bodyPr/>
        <a:lstStyle/>
        <a:p>
          <a:endParaRPr lang="da-DK"/>
        </a:p>
      </dgm:t>
    </dgm:pt>
    <dgm:pt modelId="{54F947E9-D241-4D51-B349-AB1554189EFE}" type="sibTrans" cxnId="{91933D0B-4A91-4ADB-87A2-308951F2499B}">
      <dgm:prSet/>
      <dgm:spPr/>
      <dgm:t>
        <a:bodyPr/>
        <a:lstStyle/>
        <a:p>
          <a:endParaRPr lang="da-DK"/>
        </a:p>
      </dgm:t>
    </dgm:pt>
    <dgm:pt modelId="{6FD21A2C-5D17-4072-B3D8-53A3C819E637}">
      <dgm:prSet phldrT="[Tekst]" custT="1"/>
      <dgm:spPr/>
      <dgm:t>
        <a:bodyPr/>
        <a:lstStyle/>
        <a:p>
          <a:r>
            <a:rPr lang="da-DK" sz="2000" dirty="0" smtClean="0"/>
            <a:t>Bestyrelsesmøde den 25. juni 2019</a:t>
          </a:r>
          <a:endParaRPr lang="da-DK" sz="2000" dirty="0"/>
        </a:p>
      </dgm:t>
    </dgm:pt>
    <dgm:pt modelId="{3BA6C3B3-8248-4085-8F11-E6E772595AEB}" type="parTrans" cxnId="{66ECA61F-1A59-4531-9D36-666E5E557649}">
      <dgm:prSet/>
      <dgm:spPr/>
      <dgm:t>
        <a:bodyPr/>
        <a:lstStyle/>
        <a:p>
          <a:endParaRPr lang="da-DK"/>
        </a:p>
      </dgm:t>
    </dgm:pt>
    <dgm:pt modelId="{DF4E707A-A0BB-4E04-BE72-9AC77403B3CD}" type="sibTrans" cxnId="{66ECA61F-1A59-4531-9D36-666E5E557649}">
      <dgm:prSet/>
      <dgm:spPr/>
      <dgm:t>
        <a:bodyPr/>
        <a:lstStyle/>
        <a:p>
          <a:endParaRPr lang="da-DK"/>
        </a:p>
      </dgm:t>
    </dgm:pt>
    <dgm:pt modelId="{18D848BB-0825-43A2-9DAE-275705B61A1C}" type="pres">
      <dgm:prSet presAssocID="{9282639E-38C4-4C49-BF6D-C3AA52535C47}" presName="Name0" presStyleCnt="0">
        <dgm:presLayoutVars>
          <dgm:dir/>
          <dgm:animLvl val="lvl"/>
          <dgm:resizeHandles val="exact"/>
        </dgm:presLayoutVars>
      </dgm:prSet>
      <dgm:spPr/>
      <dgm:t>
        <a:bodyPr/>
        <a:lstStyle/>
        <a:p>
          <a:endParaRPr lang="da-DK"/>
        </a:p>
      </dgm:t>
    </dgm:pt>
    <dgm:pt modelId="{9CA91B96-2525-4233-B511-73653297EE09}" type="pres">
      <dgm:prSet presAssocID="{D5B04BC9-D1BB-4BEE-9C5F-3C2DFB239EAF}" presName="composite" presStyleCnt="0"/>
      <dgm:spPr/>
      <dgm:t>
        <a:bodyPr/>
        <a:lstStyle/>
        <a:p>
          <a:endParaRPr lang="da-DK"/>
        </a:p>
      </dgm:t>
    </dgm:pt>
    <dgm:pt modelId="{B16E8D22-9828-4778-92CE-ABB09999D6D4}" type="pres">
      <dgm:prSet presAssocID="{D5B04BC9-D1BB-4BEE-9C5F-3C2DFB239EAF}" presName="parTx" presStyleLbl="alignNode1" presStyleIdx="0" presStyleCnt="4">
        <dgm:presLayoutVars>
          <dgm:chMax val="0"/>
          <dgm:chPref val="0"/>
          <dgm:bulletEnabled val="1"/>
        </dgm:presLayoutVars>
      </dgm:prSet>
      <dgm:spPr/>
      <dgm:t>
        <a:bodyPr/>
        <a:lstStyle/>
        <a:p>
          <a:endParaRPr lang="da-DK"/>
        </a:p>
      </dgm:t>
    </dgm:pt>
    <dgm:pt modelId="{940284F7-6D10-41D8-8ACD-416D43294B83}" type="pres">
      <dgm:prSet presAssocID="{D5B04BC9-D1BB-4BEE-9C5F-3C2DFB239EAF}" presName="desTx" presStyleLbl="alignAccFollowNode1" presStyleIdx="0" presStyleCnt="4">
        <dgm:presLayoutVars>
          <dgm:bulletEnabled val="1"/>
        </dgm:presLayoutVars>
      </dgm:prSet>
      <dgm:spPr/>
      <dgm:t>
        <a:bodyPr/>
        <a:lstStyle/>
        <a:p>
          <a:endParaRPr lang="da-DK"/>
        </a:p>
      </dgm:t>
    </dgm:pt>
    <dgm:pt modelId="{0E89ADCA-2FD7-493A-A28B-700A54A44CC3}" type="pres">
      <dgm:prSet presAssocID="{E3F7A116-985C-4ECD-9215-C9426F247DA7}" presName="space" presStyleCnt="0"/>
      <dgm:spPr/>
      <dgm:t>
        <a:bodyPr/>
        <a:lstStyle/>
        <a:p>
          <a:endParaRPr lang="da-DK"/>
        </a:p>
      </dgm:t>
    </dgm:pt>
    <dgm:pt modelId="{E8252BA5-B206-41FC-A3E6-0C89523BC2C5}" type="pres">
      <dgm:prSet presAssocID="{14CA26A5-BDE0-4967-88E6-397BF43938D9}" presName="composite" presStyleCnt="0"/>
      <dgm:spPr/>
      <dgm:t>
        <a:bodyPr/>
        <a:lstStyle/>
        <a:p>
          <a:endParaRPr lang="da-DK"/>
        </a:p>
      </dgm:t>
    </dgm:pt>
    <dgm:pt modelId="{187005E2-D87A-40E6-9C8E-7FD75C4E37F9}" type="pres">
      <dgm:prSet presAssocID="{14CA26A5-BDE0-4967-88E6-397BF43938D9}" presName="parTx" presStyleLbl="alignNode1" presStyleIdx="1" presStyleCnt="4">
        <dgm:presLayoutVars>
          <dgm:chMax val="0"/>
          <dgm:chPref val="0"/>
          <dgm:bulletEnabled val="1"/>
        </dgm:presLayoutVars>
      </dgm:prSet>
      <dgm:spPr/>
      <dgm:t>
        <a:bodyPr/>
        <a:lstStyle/>
        <a:p>
          <a:endParaRPr lang="da-DK"/>
        </a:p>
      </dgm:t>
    </dgm:pt>
    <dgm:pt modelId="{76E536B2-B349-4D4E-BF84-00E38BD2E58E}" type="pres">
      <dgm:prSet presAssocID="{14CA26A5-BDE0-4967-88E6-397BF43938D9}" presName="desTx" presStyleLbl="alignAccFollowNode1" presStyleIdx="1" presStyleCnt="4">
        <dgm:presLayoutVars>
          <dgm:bulletEnabled val="1"/>
        </dgm:presLayoutVars>
      </dgm:prSet>
      <dgm:spPr/>
      <dgm:t>
        <a:bodyPr/>
        <a:lstStyle/>
        <a:p>
          <a:endParaRPr lang="da-DK"/>
        </a:p>
      </dgm:t>
    </dgm:pt>
    <dgm:pt modelId="{FC3A5A68-927B-4EFE-9F11-A5D25C80C56F}" type="pres">
      <dgm:prSet presAssocID="{A37C7A48-355C-47FC-84E1-1882C80E6F8A}" presName="space" presStyleCnt="0"/>
      <dgm:spPr/>
      <dgm:t>
        <a:bodyPr/>
        <a:lstStyle/>
        <a:p>
          <a:endParaRPr lang="da-DK"/>
        </a:p>
      </dgm:t>
    </dgm:pt>
    <dgm:pt modelId="{57775E43-DB04-42D3-9B69-12F15D90D4B2}" type="pres">
      <dgm:prSet presAssocID="{3A8C4C2A-6AE5-4C1E-9C20-3D6FDD2402B1}" presName="composite" presStyleCnt="0"/>
      <dgm:spPr/>
      <dgm:t>
        <a:bodyPr/>
        <a:lstStyle/>
        <a:p>
          <a:endParaRPr lang="da-DK"/>
        </a:p>
      </dgm:t>
    </dgm:pt>
    <dgm:pt modelId="{99B24E0E-7916-4BAF-A923-EC650141FB97}" type="pres">
      <dgm:prSet presAssocID="{3A8C4C2A-6AE5-4C1E-9C20-3D6FDD2402B1}" presName="parTx" presStyleLbl="alignNode1" presStyleIdx="2" presStyleCnt="4">
        <dgm:presLayoutVars>
          <dgm:chMax val="0"/>
          <dgm:chPref val="0"/>
          <dgm:bulletEnabled val="1"/>
        </dgm:presLayoutVars>
      </dgm:prSet>
      <dgm:spPr/>
      <dgm:t>
        <a:bodyPr/>
        <a:lstStyle/>
        <a:p>
          <a:endParaRPr lang="da-DK"/>
        </a:p>
      </dgm:t>
    </dgm:pt>
    <dgm:pt modelId="{BFFCF744-23E4-4784-989D-D18648BC38B0}" type="pres">
      <dgm:prSet presAssocID="{3A8C4C2A-6AE5-4C1E-9C20-3D6FDD2402B1}" presName="desTx" presStyleLbl="alignAccFollowNode1" presStyleIdx="2" presStyleCnt="4">
        <dgm:presLayoutVars>
          <dgm:bulletEnabled val="1"/>
        </dgm:presLayoutVars>
      </dgm:prSet>
      <dgm:spPr/>
      <dgm:t>
        <a:bodyPr/>
        <a:lstStyle/>
        <a:p>
          <a:endParaRPr lang="da-DK"/>
        </a:p>
      </dgm:t>
    </dgm:pt>
    <dgm:pt modelId="{94D47E39-E668-489F-A6D0-5CCD9A973ECA}" type="pres">
      <dgm:prSet presAssocID="{2F0082CC-B689-45A9-8D03-71A4283403A0}" presName="space" presStyleCnt="0"/>
      <dgm:spPr/>
    </dgm:pt>
    <dgm:pt modelId="{3A610D19-9B97-419B-9A42-A1CD212C3E1E}" type="pres">
      <dgm:prSet presAssocID="{F2F8F961-8B2E-487D-A10D-0678C4A30F7C}" presName="composite" presStyleCnt="0"/>
      <dgm:spPr/>
    </dgm:pt>
    <dgm:pt modelId="{A925800D-5F78-45A9-9F28-246E37D87B50}" type="pres">
      <dgm:prSet presAssocID="{F2F8F961-8B2E-487D-A10D-0678C4A30F7C}" presName="parTx" presStyleLbl="alignNode1" presStyleIdx="3" presStyleCnt="4">
        <dgm:presLayoutVars>
          <dgm:chMax val="0"/>
          <dgm:chPref val="0"/>
          <dgm:bulletEnabled val="1"/>
        </dgm:presLayoutVars>
      </dgm:prSet>
      <dgm:spPr/>
      <dgm:t>
        <a:bodyPr/>
        <a:lstStyle/>
        <a:p>
          <a:endParaRPr lang="da-DK"/>
        </a:p>
      </dgm:t>
    </dgm:pt>
    <dgm:pt modelId="{77BC4B87-FEBA-4F55-AFE0-9ED1194F90D0}" type="pres">
      <dgm:prSet presAssocID="{F2F8F961-8B2E-487D-A10D-0678C4A30F7C}" presName="desTx" presStyleLbl="alignAccFollowNode1" presStyleIdx="3" presStyleCnt="4">
        <dgm:presLayoutVars>
          <dgm:bulletEnabled val="1"/>
        </dgm:presLayoutVars>
      </dgm:prSet>
      <dgm:spPr/>
      <dgm:t>
        <a:bodyPr/>
        <a:lstStyle/>
        <a:p>
          <a:endParaRPr lang="da-DK"/>
        </a:p>
      </dgm:t>
    </dgm:pt>
  </dgm:ptLst>
  <dgm:cxnLst>
    <dgm:cxn modelId="{EBED0D3A-B759-4CE9-A85C-6DA91992A5F4}" type="presOf" srcId="{D5B04BC9-D1BB-4BEE-9C5F-3C2DFB239EAF}" destId="{B16E8D22-9828-4778-92CE-ABB09999D6D4}" srcOrd="0" destOrd="0" presId="urn:microsoft.com/office/officeart/2005/8/layout/hList1"/>
    <dgm:cxn modelId="{91933D0B-4A91-4ADB-87A2-308951F2499B}" srcId="{9282639E-38C4-4C49-BF6D-C3AA52535C47}" destId="{F2F8F961-8B2E-487D-A10D-0678C4A30F7C}" srcOrd="3" destOrd="0" parTransId="{83CD534D-FD9C-450E-8089-0C6DAD25DC04}" sibTransId="{54F947E9-D241-4D51-B349-AB1554189EFE}"/>
    <dgm:cxn modelId="{D6F8AF85-3759-4367-BFB7-6FAEC5243CEC}" srcId="{9282639E-38C4-4C49-BF6D-C3AA52535C47}" destId="{D5B04BC9-D1BB-4BEE-9C5F-3C2DFB239EAF}" srcOrd="0" destOrd="0" parTransId="{72B20532-9BD4-478C-ADC7-34AB16684818}" sibTransId="{E3F7A116-985C-4ECD-9215-C9426F247DA7}"/>
    <dgm:cxn modelId="{B68CF08F-951E-4ED4-B45A-126FC9416B33}" type="presOf" srcId="{6FD21A2C-5D17-4072-B3D8-53A3C819E637}" destId="{77BC4B87-FEBA-4F55-AFE0-9ED1194F90D0}" srcOrd="0" destOrd="0" presId="urn:microsoft.com/office/officeart/2005/8/layout/hList1"/>
    <dgm:cxn modelId="{44CCA16C-3F0A-49E3-8CC0-6BC7330FDB4D}" type="presOf" srcId="{F0F0DBFB-818F-4FB4-BBEE-12EA022430B1}" destId="{940284F7-6D10-41D8-8ACD-416D43294B83}" srcOrd="0" destOrd="0" presId="urn:microsoft.com/office/officeart/2005/8/layout/hList1"/>
    <dgm:cxn modelId="{C9CAA094-A913-44A0-AA5E-088E6E2EAFB2}" type="presOf" srcId="{F2F8F961-8B2E-487D-A10D-0678C4A30F7C}" destId="{A925800D-5F78-45A9-9F28-246E37D87B50}" srcOrd="0" destOrd="0" presId="urn:microsoft.com/office/officeart/2005/8/layout/hList1"/>
    <dgm:cxn modelId="{1A5230AC-7CCD-435A-AE12-2C0DF7B8501E}" type="presOf" srcId="{E9F55417-C476-4CD9-932D-FC69E18FC710}" destId="{76E536B2-B349-4D4E-BF84-00E38BD2E58E}" srcOrd="0" destOrd="0" presId="urn:microsoft.com/office/officeart/2005/8/layout/hList1"/>
    <dgm:cxn modelId="{386AFFDD-4F2C-4AD8-BF3D-477CB39A97CA}" srcId="{D5B04BC9-D1BB-4BEE-9C5F-3C2DFB239EAF}" destId="{F0F0DBFB-818F-4FB4-BBEE-12EA022430B1}" srcOrd="0" destOrd="0" parTransId="{2F523268-B127-4598-9381-25F8A04B72C7}" sibTransId="{0114F2F6-2C85-44D7-9A05-1EA9F31AA2C3}"/>
    <dgm:cxn modelId="{41149A05-56ED-4103-8B5D-4644987A1906}" srcId="{9282639E-38C4-4C49-BF6D-C3AA52535C47}" destId="{14CA26A5-BDE0-4967-88E6-397BF43938D9}" srcOrd="1" destOrd="0" parTransId="{01D7D08E-3747-4FEC-A7C3-6791CC62214A}" sibTransId="{A37C7A48-355C-47FC-84E1-1882C80E6F8A}"/>
    <dgm:cxn modelId="{CC031261-F2E4-4EE5-A814-605ECB84433B}" type="presOf" srcId="{9282639E-38C4-4C49-BF6D-C3AA52535C47}" destId="{18D848BB-0825-43A2-9DAE-275705B61A1C}" srcOrd="0" destOrd="0" presId="urn:microsoft.com/office/officeart/2005/8/layout/hList1"/>
    <dgm:cxn modelId="{D2EBE0E7-E617-4D49-9195-C8104655BAB2}" type="presOf" srcId="{3A8C4C2A-6AE5-4C1E-9C20-3D6FDD2402B1}" destId="{99B24E0E-7916-4BAF-A923-EC650141FB97}" srcOrd="0" destOrd="0" presId="urn:microsoft.com/office/officeart/2005/8/layout/hList1"/>
    <dgm:cxn modelId="{B0A9062F-5F08-4528-9555-11ED7A58EA41}" srcId="{9282639E-38C4-4C49-BF6D-C3AA52535C47}" destId="{3A8C4C2A-6AE5-4C1E-9C20-3D6FDD2402B1}" srcOrd="2" destOrd="0" parTransId="{C559CCE6-4C9F-452C-91A3-EE8120B6B7BB}" sibTransId="{2F0082CC-B689-45A9-8D03-71A4283403A0}"/>
    <dgm:cxn modelId="{8AB6C723-F828-48E3-93DF-C15B60E62E12}" type="presOf" srcId="{14CA26A5-BDE0-4967-88E6-397BF43938D9}" destId="{187005E2-D87A-40E6-9C8E-7FD75C4E37F9}" srcOrd="0" destOrd="0" presId="urn:microsoft.com/office/officeart/2005/8/layout/hList1"/>
    <dgm:cxn modelId="{02A4CE98-CADE-4581-8C1F-1C25C1703FF0}" srcId="{3A8C4C2A-6AE5-4C1E-9C20-3D6FDD2402B1}" destId="{9FDD0DB8-6829-4DDD-8B08-4A6928D839CB}" srcOrd="0" destOrd="0" parTransId="{52D5E380-0F60-40E8-B976-53E0FB41493E}" sibTransId="{3898CF5B-5D5F-40BD-8C14-B2F31A069D6C}"/>
    <dgm:cxn modelId="{9FF1A41C-A017-43F1-A28E-A191E1442452}" type="presOf" srcId="{9FDD0DB8-6829-4DDD-8B08-4A6928D839CB}" destId="{BFFCF744-23E4-4784-989D-D18648BC38B0}" srcOrd="0" destOrd="0" presId="urn:microsoft.com/office/officeart/2005/8/layout/hList1"/>
    <dgm:cxn modelId="{3639EC73-B143-456D-AEF8-EDD11C371E63}" srcId="{14CA26A5-BDE0-4967-88E6-397BF43938D9}" destId="{E9F55417-C476-4CD9-932D-FC69E18FC710}" srcOrd="0" destOrd="0" parTransId="{6B8184BA-3EEE-481E-9527-64CED6EEA826}" sibTransId="{E4321565-CC3B-48FB-A6A4-46E374701058}"/>
    <dgm:cxn modelId="{66ECA61F-1A59-4531-9D36-666E5E557649}" srcId="{F2F8F961-8B2E-487D-A10D-0678C4A30F7C}" destId="{6FD21A2C-5D17-4072-B3D8-53A3C819E637}" srcOrd="0" destOrd="0" parTransId="{3BA6C3B3-8248-4085-8F11-E6E772595AEB}" sibTransId="{DF4E707A-A0BB-4E04-BE72-9AC77403B3CD}"/>
    <dgm:cxn modelId="{9B08C7BC-1A20-4C8B-BCC6-6379F4419012}" type="presParOf" srcId="{18D848BB-0825-43A2-9DAE-275705B61A1C}" destId="{9CA91B96-2525-4233-B511-73653297EE09}" srcOrd="0" destOrd="0" presId="urn:microsoft.com/office/officeart/2005/8/layout/hList1"/>
    <dgm:cxn modelId="{E00A195E-92D9-47C4-BE42-B2A6595035FF}" type="presParOf" srcId="{9CA91B96-2525-4233-B511-73653297EE09}" destId="{B16E8D22-9828-4778-92CE-ABB09999D6D4}" srcOrd="0" destOrd="0" presId="urn:microsoft.com/office/officeart/2005/8/layout/hList1"/>
    <dgm:cxn modelId="{0E7228C9-A865-459D-A19F-CCCB41E5EDC0}" type="presParOf" srcId="{9CA91B96-2525-4233-B511-73653297EE09}" destId="{940284F7-6D10-41D8-8ACD-416D43294B83}" srcOrd="1" destOrd="0" presId="urn:microsoft.com/office/officeart/2005/8/layout/hList1"/>
    <dgm:cxn modelId="{86041F1F-2CCA-41BA-B25A-566B80C6B20F}" type="presParOf" srcId="{18D848BB-0825-43A2-9DAE-275705B61A1C}" destId="{0E89ADCA-2FD7-493A-A28B-700A54A44CC3}" srcOrd="1" destOrd="0" presId="urn:microsoft.com/office/officeart/2005/8/layout/hList1"/>
    <dgm:cxn modelId="{17252239-6E45-47A1-984D-AD06CD9DBADF}" type="presParOf" srcId="{18D848BB-0825-43A2-9DAE-275705B61A1C}" destId="{E8252BA5-B206-41FC-A3E6-0C89523BC2C5}" srcOrd="2" destOrd="0" presId="urn:microsoft.com/office/officeart/2005/8/layout/hList1"/>
    <dgm:cxn modelId="{63B23320-712F-434E-886F-445040323308}" type="presParOf" srcId="{E8252BA5-B206-41FC-A3E6-0C89523BC2C5}" destId="{187005E2-D87A-40E6-9C8E-7FD75C4E37F9}" srcOrd="0" destOrd="0" presId="urn:microsoft.com/office/officeart/2005/8/layout/hList1"/>
    <dgm:cxn modelId="{335E6F4F-3090-4599-87AD-23226604DB0B}" type="presParOf" srcId="{E8252BA5-B206-41FC-A3E6-0C89523BC2C5}" destId="{76E536B2-B349-4D4E-BF84-00E38BD2E58E}" srcOrd="1" destOrd="0" presId="urn:microsoft.com/office/officeart/2005/8/layout/hList1"/>
    <dgm:cxn modelId="{578925A9-7169-4DD1-980C-D7036FEB3CAC}" type="presParOf" srcId="{18D848BB-0825-43A2-9DAE-275705B61A1C}" destId="{FC3A5A68-927B-4EFE-9F11-A5D25C80C56F}" srcOrd="3" destOrd="0" presId="urn:microsoft.com/office/officeart/2005/8/layout/hList1"/>
    <dgm:cxn modelId="{EE8CB75C-8D8E-4C4A-B274-97708A7214DB}" type="presParOf" srcId="{18D848BB-0825-43A2-9DAE-275705B61A1C}" destId="{57775E43-DB04-42D3-9B69-12F15D90D4B2}" srcOrd="4" destOrd="0" presId="urn:microsoft.com/office/officeart/2005/8/layout/hList1"/>
    <dgm:cxn modelId="{9499540E-4312-460A-B14B-0F3B940C1333}" type="presParOf" srcId="{57775E43-DB04-42D3-9B69-12F15D90D4B2}" destId="{99B24E0E-7916-4BAF-A923-EC650141FB97}" srcOrd="0" destOrd="0" presId="urn:microsoft.com/office/officeart/2005/8/layout/hList1"/>
    <dgm:cxn modelId="{CA161FB0-EF3E-4343-97D6-29E16D6F6272}" type="presParOf" srcId="{57775E43-DB04-42D3-9B69-12F15D90D4B2}" destId="{BFFCF744-23E4-4784-989D-D18648BC38B0}" srcOrd="1" destOrd="0" presId="urn:microsoft.com/office/officeart/2005/8/layout/hList1"/>
    <dgm:cxn modelId="{8E0B415C-744A-4B49-A6FF-B41DCDCA2654}" type="presParOf" srcId="{18D848BB-0825-43A2-9DAE-275705B61A1C}" destId="{94D47E39-E668-489F-A6D0-5CCD9A973ECA}" srcOrd="5" destOrd="0" presId="urn:microsoft.com/office/officeart/2005/8/layout/hList1"/>
    <dgm:cxn modelId="{AEB5FDC0-55D0-4E51-9DD2-4047457FCD9B}" type="presParOf" srcId="{18D848BB-0825-43A2-9DAE-275705B61A1C}" destId="{3A610D19-9B97-419B-9A42-A1CD212C3E1E}" srcOrd="6" destOrd="0" presId="urn:microsoft.com/office/officeart/2005/8/layout/hList1"/>
    <dgm:cxn modelId="{8CBD3A14-CD46-4402-B5B3-614147091B78}" type="presParOf" srcId="{3A610D19-9B97-419B-9A42-A1CD212C3E1E}" destId="{A925800D-5F78-45A9-9F28-246E37D87B50}" srcOrd="0" destOrd="0" presId="urn:microsoft.com/office/officeart/2005/8/layout/hList1"/>
    <dgm:cxn modelId="{CA8BEA44-8839-421D-B937-684A24EB3C7E}" type="presParOf" srcId="{3A610D19-9B97-419B-9A42-A1CD212C3E1E}" destId="{77BC4B87-FEBA-4F55-AFE0-9ED1194F90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4680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936104" cy="47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Beslutnings-punkter</a:t>
          </a:r>
          <a:endParaRPr lang="da-DK" sz="1200" b="1" kern="1200" dirty="0">
            <a:solidFill>
              <a:schemeClr val="accent1"/>
            </a:solidFill>
          </a:endParaRPr>
        </a:p>
      </dsp:txBody>
      <dsp:txXfrm>
        <a:off x="0" y="0"/>
        <a:ext cx="936104" cy="4764960"/>
      </dsp:txXfrm>
    </dsp:sp>
    <dsp:sp modelId="{B4D3465A-4437-4356-A4A0-A35796071859}">
      <dsp:nvSpPr>
        <dsp:cNvPr id="0" name=""/>
        <dsp:cNvSpPr/>
      </dsp:nvSpPr>
      <dsp:spPr>
        <a:xfrm>
          <a:off x="1006311" y="37517"/>
          <a:ext cx="3674208" cy="7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 Godkendelse af dagsorden</a:t>
          </a:r>
          <a:endParaRPr lang="da-DK" sz="1200" kern="1200" dirty="0"/>
        </a:p>
      </dsp:txBody>
      <dsp:txXfrm>
        <a:off x="1006311" y="37517"/>
        <a:ext cx="3674208" cy="750341"/>
      </dsp:txXfrm>
    </dsp:sp>
    <dsp:sp modelId="{27575DC7-8C70-401F-B94C-23B92C7F6962}">
      <dsp:nvSpPr>
        <dsp:cNvPr id="0" name=""/>
        <dsp:cNvSpPr/>
      </dsp:nvSpPr>
      <dsp:spPr>
        <a:xfrm>
          <a:off x="936104" y="787858"/>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006311" y="825375"/>
          <a:ext cx="3674208" cy="7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 Underskrift af protokollater</a:t>
          </a:r>
          <a:endParaRPr lang="da-DK" sz="1200" kern="1200" dirty="0"/>
        </a:p>
      </dsp:txBody>
      <dsp:txXfrm>
        <a:off x="1006311" y="825375"/>
        <a:ext cx="3674208" cy="750341"/>
      </dsp:txXfrm>
    </dsp:sp>
    <dsp:sp modelId="{60F216FD-13B3-428B-AC0A-56C46D937197}">
      <dsp:nvSpPr>
        <dsp:cNvPr id="0" name=""/>
        <dsp:cNvSpPr/>
      </dsp:nvSpPr>
      <dsp:spPr>
        <a:xfrm>
          <a:off x="936104" y="1575717"/>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006311" y="1613234"/>
          <a:ext cx="3674208" cy="7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3. Formanden og Direktionen orienterer</a:t>
          </a:r>
          <a:endParaRPr lang="da-DK" sz="1200" kern="1200" dirty="0"/>
        </a:p>
      </dsp:txBody>
      <dsp:txXfrm>
        <a:off x="1006311" y="1613234"/>
        <a:ext cx="3674208" cy="750341"/>
      </dsp:txXfrm>
    </dsp:sp>
    <dsp:sp modelId="{FA478A36-A64E-460F-AE67-40392AE39135}">
      <dsp:nvSpPr>
        <dsp:cNvPr id="0" name=""/>
        <dsp:cNvSpPr/>
      </dsp:nvSpPr>
      <dsp:spPr>
        <a:xfrm>
          <a:off x="936104" y="2363576"/>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4A41-79DD-48A9-88BF-991BD3B102A6}">
      <dsp:nvSpPr>
        <dsp:cNvPr id="0" name=""/>
        <dsp:cNvSpPr/>
      </dsp:nvSpPr>
      <dsp:spPr>
        <a:xfrm>
          <a:off x="1006311" y="2401093"/>
          <a:ext cx="3674208" cy="7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4. </a:t>
          </a:r>
          <a:r>
            <a:rPr lang="da-DK" sz="1200" strike="sngStrike" kern="1200" dirty="0" smtClean="0"/>
            <a:t>Økonomi- og ledelsesrapportering</a:t>
          </a:r>
          <a:endParaRPr lang="da-DK" sz="1200" strike="sngStrike" kern="1200" dirty="0"/>
        </a:p>
      </dsp:txBody>
      <dsp:txXfrm>
        <a:off x="1006311" y="2401093"/>
        <a:ext cx="3674208" cy="750341"/>
      </dsp:txXfrm>
    </dsp:sp>
    <dsp:sp modelId="{D4BF0867-9340-4A6D-B1BF-BFBD81106D63}">
      <dsp:nvSpPr>
        <dsp:cNvPr id="0" name=""/>
        <dsp:cNvSpPr/>
      </dsp:nvSpPr>
      <dsp:spPr>
        <a:xfrm>
          <a:off x="936104" y="3151434"/>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3A661-6BA6-4E13-8D93-23A4013C0C7D}">
      <dsp:nvSpPr>
        <dsp:cNvPr id="0" name=""/>
        <dsp:cNvSpPr/>
      </dsp:nvSpPr>
      <dsp:spPr>
        <a:xfrm>
          <a:off x="1006311" y="3188951"/>
          <a:ext cx="3674208" cy="7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5. Revision af Almindelige bestemmelser for fjernvarmelevering</a:t>
          </a:r>
          <a:endParaRPr lang="da-DK" sz="1200" kern="1200" dirty="0"/>
        </a:p>
      </dsp:txBody>
      <dsp:txXfrm>
        <a:off x="1006311" y="3188951"/>
        <a:ext cx="3674208" cy="750341"/>
      </dsp:txXfrm>
    </dsp:sp>
    <dsp:sp modelId="{0CF0E782-8F95-4644-92DE-759D2D3193BB}">
      <dsp:nvSpPr>
        <dsp:cNvPr id="0" name=""/>
        <dsp:cNvSpPr/>
      </dsp:nvSpPr>
      <dsp:spPr>
        <a:xfrm>
          <a:off x="936104" y="3939293"/>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2C5F5-12E1-4664-80C3-2E219D1A26E3}">
      <dsp:nvSpPr>
        <dsp:cNvPr id="0" name=""/>
        <dsp:cNvSpPr/>
      </dsp:nvSpPr>
      <dsp:spPr>
        <a:xfrm>
          <a:off x="1006311" y="3976810"/>
          <a:ext cx="3674208" cy="75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6. Bestyrelsessammensætning</a:t>
          </a:r>
          <a:endParaRPr lang="da-DK" sz="1200" kern="1200" dirty="0"/>
        </a:p>
      </dsp:txBody>
      <dsp:txXfrm>
        <a:off x="1006311" y="3976810"/>
        <a:ext cx="3674208" cy="750341"/>
      </dsp:txXfrm>
    </dsp:sp>
    <dsp:sp modelId="{E449918E-3E86-42E2-AAA7-056ED0AA137B}">
      <dsp:nvSpPr>
        <dsp:cNvPr id="0" name=""/>
        <dsp:cNvSpPr/>
      </dsp:nvSpPr>
      <dsp:spPr>
        <a:xfrm>
          <a:off x="936104" y="4727152"/>
          <a:ext cx="37444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4731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294636" cy="449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err="1" smtClean="0">
              <a:solidFill>
                <a:schemeClr val="accent1"/>
              </a:solidFill>
            </a:rPr>
            <a:t>Orienterings-punkter</a:t>
          </a:r>
          <a:endParaRPr lang="da-DK" sz="1200" b="1" kern="1200" dirty="0">
            <a:solidFill>
              <a:schemeClr val="accent1"/>
            </a:solidFill>
          </a:endParaRPr>
        </a:p>
      </dsp:txBody>
      <dsp:txXfrm>
        <a:off x="0" y="0"/>
        <a:ext cx="1294636" cy="4498973"/>
      </dsp:txXfrm>
    </dsp:sp>
    <dsp:sp modelId="{A8286A64-0FC3-405A-B7D8-5F56C4BCAE7D}">
      <dsp:nvSpPr>
        <dsp:cNvPr id="0" name=""/>
        <dsp:cNvSpPr/>
      </dsp:nvSpPr>
      <dsp:spPr>
        <a:xfrm>
          <a:off x="1391733" y="17766"/>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7. </a:t>
          </a:r>
          <a:r>
            <a:rPr lang="da-DK" sz="1200" strike="sngStrike" kern="1200" dirty="0" smtClean="0"/>
            <a:t>Nordkøb A/S</a:t>
          </a:r>
          <a:endParaRPr lang="da-DK" sz="1200" strike="sngStrike" kern="1200" dirty="0"/>
        </a:p>
      </dsp:txBody>
      <dsp:txXfrm>
        <a:off x="1391733" y="17766"/>
        <a:ext cx="5081446" cy="355326"/>
      </dsp:txXfrm>
    </dsp:sp>
    <dsp:sp modelId="{F746618A-32F0-46B5-A40F-5A0959ABCA1F}">
      <dsp:nvSpPr>
        <dsp:cNvPr id="0" name=""/>
        <dsp:cNvSpPr/>
      </dsp:nvSpPr>
      <dsp:spPr>
        <a:xfrm>
          <a:off x="1294636" y="373092"/>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6E314-B2A6-4BC6-9960-BC4906371E3A}">
      <dsp:nvSpPr>
        <dsp:cNvPr id="0" name=""/>
        <dsp:cNvSpPr/>
      </dsp:nvSpPr>
      <dsp:spPr>
        <a:xfrm>
          <a:off x="1391733" y="390859"/>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8. Fornyelse Helsingør Kraftvarmeværk</a:t>
          </a:r>
          <a:endParaRPr lang="da-DK" sz="1200" kern="1200" dirty="0"/>
        </a:p>
      </dsp:txBody>
      <dsp:txXfrm>
        <a:off x="1391733" y="390859"/>
        <a:ext cx="5081446" cy="355326"/>
      </dsp:txXfrm>
    </dsp:sp>
    <dsp:sp modelId="{E408DE4F-DB6D-40BE-A350-157F7EFE4D9C}">
      <dsp:nvSpPr>
        <dsp:cNvPr id="0" name=""/>
        <dsp:cNvSpPr/>
      </dsp:nvSpPr>
      <dsp:spPr>
        <a:xfrm>
          <a:off x="1294636" y="74618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9F249-95AB-4B9D-9EB9-AECC4C96915C}">
      <dsp:nvSpPr>
        <dsp:cNvPr id="0" name=""/>
        <dsp:cNvSpPr/>
      </dsp:nvSpPr>
      <dsp:spPr>
        <a:xfrm>
          <a:off x="1391733" y="763952"/>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9. Status Kundeservice</a:t>
          </a:r>
          <a:endParaRPr lang="da-DK" sz="1200" kern="1200" dirty="0"/>
        </a:p>
      </dsp:txBody>
      <dsp:txXfrm>
        <a:off x="1391733" y="763952"/>
        <a:ext cx="5081446" cy="355326"/>
      </dsp:txXfrm>
    </dsp:sp>
    <dsp:sp modelId="{9B6A492E-EC23-46A1-8AFE-973F4E3D832C}">
      <dsp:nvSpPr>
        <dsp:cNvPr id="0" name=""/>
        <dsp:cNvSpPr/>
      </dsp:nvSpPr>
      <dsp:spPr>
        <a:xfrm>
          <a:off x="1294636" y="1119278"/>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7B8998-3317-4256-BCF5-342C1B2ED482}">
      <dsp:nvSpPr>
        <dsp:cNvPr id="0" name=""/>
        <dsp:cNvSpPr/>
      </dsp:nvSpPr>
      <dsp:spPr>
        <a:xfrm>
          <a:off x="1391733" y="1137045"/>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10. Ny ordning for haveaffald og storskrald</a:t>
          </a:r>
          <a:endParaRPr lang="da-DK" sz="1200" kern="1200" dirty="0"/>
        </a:p>
      </dsp:txBody>
      <dsp:txXfrm>
        <a:off x="1391733" y="1137045"/>
        <a:ext cx="5081446" cy="355326"/>
      </dsp:txXfrm>
    </dsp:sp>
    <dsp:sp modelId="{36E6E903-409C-4A79-A112-F0118097E7A3}">
      <dsp:nvSpPr>
        <dsp:cNvPr id="0" name=""/>
        <dsp:cNvSpPr/>
      </dsp:nvSpPr>
      <dsp:spPr>
        <a:xfrm>
          <a:off x="1294636" y="1492371"/>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50248-49F3-4370-A123-95FB4A79BE29}">
      <dsp:nvSpPr>
        <dsp:cNvPr id="0" name=""/>
        <dsp:cNvSpPr/>
      </dsp:nvSpPr>
      <dsp:spPr>
        <a:xfrm>
          <a:off x="1391733" y="1510138"/>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11. Status renovationsindsamling</a:t>
          </a:r>
          <a:endParaRPr lang="da-DK" sz="1200" kern="1200" dirty="0"/>
        </a:p>
      </dsp:txBody>
      <dsp:txXfrm>
        <a:off x="1391733" y="1510138"/>
        <a:ext cx="5081446" cy="355326"/>
      </dsp:txXfrm>
    </dsp:sp>
    <dsp:sp modelId="{7B863CCB-09EC-4704-976A-2B0DCD035B08}">
      <dsp:nvSpPr>
        <dsp:cNvPr id="0" name=""/>
        <dsp:cNvSpPr/>
      </dsp:nvSpPr>
      <dsp:spPr>
        <a:xfrm>
          <a:off x="1294636" y="1865464"/>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5CB90-CD9E-43EE-9C0A-1D34DB7C8316}">
      <dsp:nvSpPr>
        <dsp:cNvPr id="0" name=""/>
        <dsp:cNvSpPr/>
      </dsp:nvSpPr>
      <dsp:spPr>
        <a:xfrm>
          <a:off x="1391733" y="1883230"/>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12. Strandkoncept</a:t>
          </a:r>
          <a:endParaRPr lang="da-DK" sz="1200" kern="1200" dirty="0"/>
        </a:p>
      </dsp:txBody>
      <dsp:txXfrm>
        <a:off x="1391733" y="1883230"/>
        <a:ext cx="5081446" cy="355326"/>
      </dsp:txXfrm>
    </dsp:sp>
    <dsp:sp modelId="{FD403C41-2AC8-4D7F-971A-C7DA636458C4}">
      <dsp:nvSpPr>
        <dsp:cNvPr id="0" name=""/>
        <dsp:cNvSpPr/>
      </dsp:nvSpPr>
      <dsp:spPr>
        <a:xfrm>
          <a:off x="1294636" y="2238557"/>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31043-9A7F-48FC-92EB-70EFFE0188AA}">
      <dsp:nvSpPr>
        <dsp:cNvPr id="0" name=""/>
        <dsp:cNvSpPr/>
      </dsp:nvSpPr>
      <dsp:spPr>
        <a:xfrm>
          <a:off x="1391733" y="2256323"/>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13. Øvrige bestyrelser</a:t>
          </a:r>
          <a:endParaRPr lang="da-DK" sz="1200" kern="1200" dirty="0"/>
        </a:p>
      </dsp:txBody>
      <dsp:txXfrm>
        <a:off x="1391733" y="2256323"/>
        <a:ext cx="5081446" cy="355326"/>
      </dsp:txXfrm>
    </dsp:sp>
    <dsp:sp modelId="{E12A9A24-FC38-4AFD-A461-907025382A28}">
      <dsp:nvSpPr>
        <dsp:cNvPr id="0" name=""/>
        <dsp:cNvSpPr/>
      </dsp:nvSpPr>
      <dsp:spPr>
        <a:xfrm>
          <a:off x="1294636" y="2611650"/>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3A9E8-DD06-4CA7-8199-8ADF1B00118E}">
      <dsp:nvSpPr>
        <dsp:cNvPr id="0" name=""/>
        <dsp:cNvSpPr/>
      </dsp:nvSpPr>
      <dsp:spPr>
        <a:xfrm>
          <a:off x="1391733" y="2629416"/>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Proces- og beslutningspunkter</a:t>
          </a:r>
          <a:endParaRPr lang="da-DK" sz="1200" b="1" kern="1200" dirty="0">
            <a:solidFill>
              <a:schemeClr val="accent1"/>
            </a:solidFill>
          </a:endParaRPr>
        </a:p>
      </dsp:txBody>
      <dsp:txXfrm>
        <a:off x="1391733" y="2629416"/>
        <a:ext cx="5081446" cy="355326"/>
      </dsp:txXfrm>
    </dsp:sp>
    <dsp:sp modelId="{012A26A6-789E-420B-A273-56BE789BDDA8}">
      <dsp:nvSpPr>
        <dsp:cNvPr id="0" name=""/>
        <dsp:cNvSpPr/>
      </dsp:nvSpPr>
      <dsp:spPr>
        <a:xfrm>
          <a:off x="1294636" y="2984743"/>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CEBE1-0BA1-4CFA-BD48-0530BDCA924C}">
      <dsp:nvSpPr>
        <dsp:cNvPr id="0" name=""/>
        <dsp:cNvSpPr/>
      </dsp:nvSpPr>
      <dsp:spPr>
        <a:xfrm>
          <a:off x="1391733" y="3002509"/>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14. Fravigelse af tavshedspligt</a:t>
          </a:r>
          <a:endParaRPr lang="da-DK" sz="1200" kern="1200" dirty="0"/>
        </a:p>
      </dsp:txBody>
      <dsp:txXfrm>
        <a:off x="1391733" y="3002509"/>
        <a:ext cx="5081446" cy="355326"/>
      </dsp:txXfrm>
    </dsp:sp>
    <dsp:sp modelId="{2A516636-0A2D-407A-B97A-7FE17CB08F1E}">
      <dsp:nvSpPr>
        <dsp:cNvPr id="0" name=""/>
        <dsp:cNvSpPr/>
      </dsp:nvSpPr>
      <dsp:spPr>
        <a:xfrm>
          <a:off x="1294636" y="3357836"/>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391733" y="3375602"/>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15. Kommunikation</a:t>
          </a:r>
          <a:endParaRPr lang="da-DK" sz="1200" kern="1200" dirty="0"/>
        </a:p>
      </dsp:txBody>
      <dsp:txXfrm>
        <a:off x="1391733" y="3375602"/>
        <a:ext cx="5081446" cy="355326"/>
      </dsp:txXfrm>
    </dsp:sp>
    <dsp:sp modelId="{0691B33E-B597-4806-8249-A4359506E6D0}">
      <dsp:nvSpPr>
        <dsp:cNvPr id="0" name=""/>
        <dsp:cNvSpPr/>
      </dsp:nvSpPr>
      <dsp:spPr>
        <a:xfrm>
          <a:off x="1294636" y="3730929"/>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8BDA-4DE3-48A7-86D9-A7C84396759E}">
      <dsp:nvSpPr>
        <dsp:cNvPr id="0" name=""/>
        <dsp:cNvSpPr/>
      </dsp:nvSpPr>
      <dsp:spPr>
        <a:xfrm>
          <a:off x="1391733" y="3748695"/>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16. Mødeplan 2019</a:t>
          </a:r>
          <a:endParaRPr lang="da-DK" sz="1200" kern="1200" dirty="0"/>
        </a:p>
      </dsp:txBody>
      <dsp:txXfrm>
        <a:off x="1391733" y="3748695"/>
        <a:ext cx="5081446" cy="355326"/>
      </dsp:txXfrm>
    </dsp:sp>
    <dsp:sp modelId="{FD89FDDF-8FB0-4CFE-8862-8DAA37D3BD78}">
      <dsp:nvSpPr>
        <dsp:cNvPr id="0" name=""/>
        <dsp:cNvSpPr/>
      </dsp:nvSpPr>
      <dsp:spPr>
        <a:xfrm>
          <a:off x="1294636" y="4104022"/>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391733" y="4121788"/>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17. Eventuelt</a:t>
          </a:r>
          <a:endParaRPr lang="da-DK" sz="1200" kern="1200" dirty="0"/>
        </a:p>
      </dsp:txBody>
      <dsp:txXfrm>
        <a:off x="1391733" y="4121788"/>
        <a:ext cx="5081446" cy="355326"/>
      </dsp:txXfrm>
    </dsp:sp>
    <dsp:sp modelId="{AC042FCB-45A9-43EC-B3DC-E632081DCFA7}">
      <dsp:nvSpPr>
        <dsp:cNvPr id="0" name=""/>
        <dsp:cNvSpPr/>
      </dsp:nvSpPr>
      <dsp:spPr>
        <a:xfrm>
          <a:off x="1294636" y="447711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81C5E-45D5-4A3C-B6A6-BD91722CC6BD}">
      <dsp:nvSpPr>
        <dsp:cNvPr id="0" name=""/>
        <dsp:cNvSpPr/>
      </dsp:nvSpPr>
      <dsp:spPr>
        <a:xfrm>
          <a:off x="780"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Q2</a:t>
          </a:r>
          <a:endParaRPr lang="da-DK" sz="1500" kern="1200" dirty="0"/>
        </a:p>
      </dsp:txBody>
      <dsp:txXfrm>
        <a:off x="128572" y="250250"/>
        <a:ext cx="383375" cy="255583"/>
      </dsp:txXfrm>
    </dsp:sp>
    <dsp:sp modelId="{4D0E4441-3C80-40BC-8D51-D12DA90B90CA}">
      <dsp:nvSpPr>
        <dsp:cNvPr id="0" name=""/>
        <dsp:cNvSpPr/>
      </dsp:nvSpPr>
      <dsp:spPr>
        <a:xfrm>
          <a:off x="575842"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Q3</a:t>
          </a:r>
          <a:endParaRPr lang="da-DK" sz="1500" kern="1200" dirty="0"/>
        </a:p>
      </dsp:txBody>
      <dsp:txXfrm>
        <a:off x="703634" y="250250"/>
        <a:ext cx="383375" cy="255583"/>
      </dsp:txXfrm>
    </dsp:sp>
    <dsp:sp modelId="{FF2F9F44-C94F-434F-A9AA-4DA869367D32}">
      <dsp:nvSpPr>
        <dsp:cNvPr id="0" name=""/>
        <dsp:cNvSpPr/>
      </dsp:nvSpPr>
      <dsp:spPr>
        <a:xfrm>
          <a:off x="1150905"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Q4</a:t>
          </a:r>
          <a:endParaRPr lang="da-DK" sz="1500" kern="1200" dirty="0"/>
        </a:p>
      </dsp:txBody>
      <dsp:txXfrm>
        <a:off x="1278697" y="250250"/>
        <a:ext cx="383375" cy="255583"/>
      </dsp:txXfrm>
    </dsp:sp>
    <dsp:sp modelId="{4D654D5A-FBB4-4CDC-9372-8176206FE974}">
      <dsp:nvSpPr>
        <dsp:cNvPr id="0" name=""/>
        <dsp:cNvSpPr/>
      </dsp:nvSpPr>
      <dsp:spPr>
        <a:xfrm>
          <a:off x="1725968"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Q1</a:t>
          </a:r>
          <a:endParaRPr lang="da-DK" sz="1500" kern="1200" dirty="0"/>
        </a:p>
      </dsp:txBody>
      <dsp:txXfrm>
        <a:off x="1853760" y="250250"/>
        <a:ext cx="383375" cy="255583"/>
      </dsp:txXfrm>
    </dsp:sp>
    <dsp:sp modelId="{7340DD6B-3713-4D2C-961D-FBBE442507BF}">
      <dsp:nvSpPr>
        <dsp:cNvPr id="0" name=""/>
        <dsp:cNvSpPr/>
      </dsp:nvSpPr>
      <dsp:spPr>
        <a:xfrm>
          <a:off x="2301030"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Q2</a:t>
          </a:r>
          <a:endParaRPr lang="da-DK" sz="1500" kern="1200" dirty="0"/>
        </a:p>
      </dsp:txBody>
      <dsp:txXfrm>
        <a:off x="2428822" y="250250"/>
        <a:ext cx="383375" cy="255583"/>
      </dsp:txXfrm>
    </dsp:sp>
    <dsp:sp modelId="{522D18F1-2239-432D-A40B-51CCB5ABF669}">
      <dsp:nvSpPr>
        <dsp:cNvPr id="0" name=""/>
        <dsp:cNvSpPr/>
      </dsp:nvSpPr>
      <dsp:spPr>
        <a:xfrm>
          <a:off x="2876093"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Q3</a:t>
          </a:r>
          <a:endParaRPr lang="da-DK" sz="1500" kern="1200" dirty="0"/>
        </a:p>
      </dsp:txBody>
      <dsp:txXfrm>
        <a:off x="3003885" y="250250"/>
        <a:ext cx="383375" cy="255583"/>
      </dsp:txXfrm>
    </dsp:sp>
    <dsp:sp modelId="{1CE8829F-42B0-43A7-85D8-0B0D68F65E2A}">
      <dsp:nvSpPr>
        <dsp:cNvPr id="0" name=""/>
        <dsp:cNvSpPr/>
      </dsp:nvSpPr>
      <dsp:spPr>
        <a:xfrm>
          <a:off x="3451155"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Q4</a:t>
          </a:r>
          <a:endParaRPr lang="da-DK" sz="1500" kern="1200" dirty="0"/>
        </a:p>
      </dsp:txBody>
      <dsp:txXfrm>
        <a:off x="3578947" y="250250"/>
        <a:ext cx="383375" cy="255583"/>
      </dsp:txXfrm>
    </dsp:sp>
    <dsp:sp modelId="{D17B7647-9F3E-47F0-80AD-5295743AD608}">
      <dsp:nvSpPr>
        <dsp:cNvPr id="0" name=""/>
        <dsp:cNvSpPr/>
      </dsp:nvSpPr>
      <dsp:spPr>
        <a:xfrm>
          <a:off x="4026218"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Q1</a:t>
          </a:r>
          <a:endParaRPr lang="da-DK" sz="1500" kern="1200" dirty="0"/>
        </a:p>
      </dsp:txBody>
      <dsp:txXfrm>
        <a:off x="4154010" y="250250"/>
        <a:ext cx="383375" cy="255583"/>
      </dsp:txXfrm>
    </dsp:sp>
    <dsp:sp modelId="{59ADC32B-9D38-447A-B189-0DBDAE7586B6}">
      <dsp:nvSpPr>
        <dsp:cNvPr id="0" name=""/>
        <dsp:cNvSpPr/>
      </dsp:nvSpPr>
      <dsp:spPr>
        <a:xfrm>
          <a:off x="4601281"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Q2</a:t>
          </a:r>
          <a:endParaRPr lang="da-DK" sz="1500" kern="1200" dirty="0"/>
        </a:p>
      </dsp:txBody>
      <dsp:txXfrm>
        <a:off x="4729073" y="250250"/>
        <a:ext cx="383375" cy="255583"/>
      </dsp:txXfrm>
    </dsp:sp>
    <dsp:sp modelId="{0BF2EBB7-F649-4CE4-BF45-C587EE4F3C78}">
      <dsp:nvSpPr>
        <dsp:cNvPr id="0" name=""/>
        <dsp:cNvSpPr/>
      </dsp:nvSpPr>
      <dsp:spPr>
        <a:xfrm>
          <a:off x="5176343"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Q3</a:t>
          </a:r>
          <a:endParaRPr lang="da-DK" sz="1500" kern="1200" dirty="0"/>
        </a:p>
      </dsp:txBody>
      <dsp:txXfrm>
        <a:off x="5304135" y="250250"/>
        <a:ext cx="383375" cy="255583"/>
      </dsp:txXfrm>
    </dsp:sp>
    <dsp:sp modelId="{ABCBCC6E-CDF7-43E6-A2A6-7D8DACF65702}">
      <dsp:nvSpPr>
        <dsp:cNvPr id="0" name=""/>
        <dsp:cNvSpPr/>
      </dsp:nvSpPr>
      <dsp:spPr>
        <a:xfrm>
          <a:off x="5751406" y="250250"/>
          <a:ext cx="638958" cy="2555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da-DK" sz="1500" kern="1200" dirty="0" smtClean="0"/>
            <a:t>Q4</a:t>
          </a:r>
          <a:endParaRPr lang="da-DK" sz="1500" kern="1200" dirty="0"/>
        </a:p>
      </dsp:txBody>
      <dsp:txXfrm>
        <a:off x="5879198" y="250250"/>
        <a:ext cx="383375" cy="255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8D22-9828-4778-92CE-ABB09999D6D4}">
      <dsp:nvSpPr>
        <dsp:cNvPr id="0" name=""/>
        <dsp:cNvSpPr/>
      </dsp:nvSpPr>
      <dsp:spPr>
        <a:xfrm>
          <a:off x="3862" y="1178795"/>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smtClean="0"/>
            <a:t>Forsyning Helsingør </a:t>
          </a:r>
          <a:r>
            <a:rPr lang="da-DK" sz="1900" kern="1200" dirty="0" err="1" smtClean="0"/>
            <a:t>Elhandel</a:t>
          </a:r>
          <a:r>
            <a:rPr lang="da-DK" sz="1900" kern="1200" dirty="0" smtClean="0"/>
            <a:t> A/S</a:t>
          </a:r>
          <a:endParaRPr lang="da-DK" sz="1900" kern="1200" dirty="0"/>
        </a:p>
      </dsp:txBody>
      <dsp:txXfrm>
        <a:off x="3862" y="1178795"/>
        <a:ext cx="2322395" cy="690359"/>
      </dsp:txXfrm>
    </dsp:sp>
    <dsp:sp modelId="{940284F7-6D10-41D8-8ACD-416D43294B83}">
      <dsp:nvSpPr>
        <dsp:cNvPr id="0" name=""/>
        <dsp:cNvSpPr/>
      </dsp:nvSpPr>
      <dsp:spPr>
        <a:xfrm>
          <a:off x="3862" y="1869154"/>
          <a:ext cx="2322395" cy="8344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19. juni 2019</a:t>
          </a:r>
          <a:endParaRPr lang="da-DK" sz="2000" kern="1200" dirty="0"/>
        </a:p>
      </dsp:txBody>
      <dsp:txXfrm>
        <a:off x="3862" y="1869154"/>
        <a:ext cx="2322395" cy="834480"/>
      </dsp:txXfrm>
    </dsp:sp>
    <dsp:sp modelId="{187005E2-D87A-40E6-9C8E-7FD75C4E37F9}">
      <dsp:nvSpPr>
        <dsp:cNvPr id="0" name=""/>
        <dsp:cNvSpPr/>
      </dsp:nvSpPr>
      <dsp:spPr>
        <a:xfrm>
          <a:off x="2651392" y="1178795"/>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smtClean="0"/>
            <a:t>Helsingør Kraftvarmeværk A/S</a:t>
          </a:r>
          <a:endParaRPr lang="da-DK" sz="1900" kern="1200" dirty="0"/>
        </a:p>
      </dsp:txBody>
      <dsp:txXfrm>
        <a:off x="2651392" y="1178795"/>
        <a:ext cx="2322395" cy="690359"/>
      </dsp:txXfrm>
    </dsp:sp>
    <dsp:sp modelId="{76E536B2-B349-4D4E-BF84-00E38BD2E58E}">
      <dsp:nvSpPr>
        <dsp:cNvPr id="0" name=""/>
        <dsp:cNvSpPr/>
      </dsp:nvSpPr>
      <dsp:spPr>
        <a:xfrm>
          <a:off x="2651392" y="1869154"/>
          <a:ext cx="2322395" cy="8344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17. juni 2019</a:t>
          </a:r>
          <a:endParaRPr lang="da-DK" sz="2000" kern="1200" dirty="0"/>
        </a:p>
      </dsp:txBody>
      <dsp:txXfrm>
        <a:off x="2651392" y="1869154"/>
        <a:ext cx="2322395" cy="834480"/>
      </dsp:txXfrm>
    </dsp:sp>
    <dsp:sp modelId="{99B24E0E-7916-4BAF-A923-EC650141FB97}">
      <dsp:nvSpPr>
        <dsp:cNvPr id="0" name=""/>
        <dsp:cNvSpPr/>
      </dsp:nvSpPr>
      <dsp:spPr>
        <a:xfrm>
          <a:off x="5298923" y="1178795"/>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da-DK" sz="1900" kern="1200" dirty="0" err="1" smtClean="0"/>
            <a:t>Scanenergi</a:t>
          </a:r>
          <a:r>
            <a:rPr lang="da-DK" sz="1900" kern="1200" dirty="0" smtClean="0"/>
            <a:t> koncernen</a:t>
          </a:r>
          <a:endParaRPr lang="da-DK" sz="1900" kern="1200" dirty="0"/>
        </a:p>
      </dsp:txBody>
      <dsp:txXfrm>
        <a:off x="5298923" y="1178795"/>
        <a:ext cx="2322395" cy="690359"/>
      </dsp:txXfrm>
    </dsp:sp>
    <dsp:sp modelId="{BFFCF744-23E4-4784-989D-D18648BC38B0}">
      <dsp:nvSpPr>
        <dsp:cNvPr id="0" name=""/>
        <dsp:cNvSpPr/>
      </dsp:nvSpPr>
      <dsp:spPr>
        <a:xfrm>
          <a:off x="5298923" y="1869154"/>
          <a:ext cx="2322395" cy="8344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20. juni 2019</a:t>
          </a:r>
          <a:endParaRPr lang="da-DK" sz="2000" kern="1200" dirty="0"/>
        </a:p>
      </dsp:txBody>
      <dsp:txXfrm>
        <a:off x="5298923" y="1869154"/>
        <a:ext cx="2322395" cy="834480"/>
      </dsp:txXfrm>
    </dsp:sp>
    <dsp:sp modelId="{A925800D-5F78-45A9-9F28-246E37D87B50}">
      <dsp:nvSpPr>
        <dsp:cNvPr id="0" name=""/>
        <dsp:cNvSpPr/>
      </dsp:nvSpPr>
      <dsp:spPr>
        <a:xfrm>
          <a:off x="7946454" y="1178795"/>
          <a:ext cx="2322395" cy="6903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a-DK" sz="2000" kern="1200" dirty="0" smtClean="0"/>
            <a:t>Nordkøb A/S</a:t>
          </a:r>
          <a:endParaRPr lang="da-DK" sz="2000" kern="1200" dirty="0"/>
        </a:p>
      </dsp:txBody>
      <dsp:txXfrm>
        <a:off x="7946454" y="1178795"/>
        <a:ext cx="2322395" cy="690359"/>
      </dsp:txXfrm>
    </dsp:sp>
    <dsp:sp modelId="{77BC4B87-FEBA-4F55-AFE0-9ED1194F90D0}">
      <dsp:nvSpPr>
        <dsp:cNvPr id="0" name=""/>
        <dsp:cNvSpPr/>
      </dsp:nvSpPr>
      <dsp:spPr>
        <a:xfrm>
          <a:off x="7946454" y="1869154"/>
          <a:ext cx="2322395" cy="8344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25. juni 2019</a:t>
          </a:r>
          <a:endParaRPr lang="da-DK" sz="2000" kern="1200" dirty="0"/>
        </a:p>
      </dsp:txBody>
      <dsp:txXfrm>
        <a:off x="7946454" y="1869154"/>
        <a:ext cx="2322395" cy="8344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979820-22B8-9A47-94FC-D3A935BE040A}" type="datetimeFigureOut">
              <a:rPr lang="da-DK" smtClean="0"/>
              <a:t>24-06-2019</a:t>
            </a:fld>
            <a:endParaRPr lang="da-D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24-06-2019</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23239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08890092-1092-4CA5-BBF5-8302DBDA62E3}" type="slidenum">
              <a:rPr lang="da-DK" smtClean="0"/>
              <a:pPr>
                <a:defRPr/>
              </a:pPr>
              <a:t>24</a:t>
            </a:fld>
            <a:endParaRPr lang="da-DK"/>
          </a:p>
        </p:txBody>
      </p:sp>
    </p:spTree>
    <p:extLst>
      <p:ext uri="{BB962C8B-B14F-4D97-AF65-F5344CB8AC3E}">
        <p14:creationId xmlns:p14="http://schemas.microsoft.com/office/powerpoint/2010/main" val="307599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smtClean="0"/>
              <a:t>Klik og tilføj titel</a:t>
            </a:r>
            <a:endParaRPr lang="da-DK" dirty="0"/>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tilføj navn og stillingsbetegnelse</a:t>
            </a:r>
            <a:endParaRPr lang="da-DK" dirty="0"/>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r>
              <a:rPr lang="da-DK" smtClean="0"/>
              <a:t>24. april 2019</a:t>
            </a:r>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smtClean="0"/>
              <a:t>Offentligt referat af bestyrelsesmøde den 19. juni 2019 i Forsyning Helsingør A/S m.fl.</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7" name="AutoShape 4"/>
          <p:cNvSpPr>
            <a:spLocks/>
          </p:cNvSpPr>
          <p:nvPr userDrawn="1"/>
        </p:nvSpPr>
        <p:spPr bwMode="gray">
          <a:xfrm>
            <a:off x="12179663" y="0"/>
            <a:ext cx="2311400"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For at se 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1.</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Klik på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Vis</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2.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Gitterlinjer</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og/eller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endPar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Tip</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Alt + F9 for hurtig visning af hjælpelinjer</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3" name="Pladsholder til dato 2"/>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19. juni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smtClean="0"/>
              <a:t>.</a:t>
            </a:r>
            <a:endParaRPr lang="da-DK" dirty="0"/>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6" name="Pladsholder til dato 5" hidden="1"/>
          <p:cNvSpPr>
            <a:spLocks noGrp="1"/>
          </p:cNvSpPr>
          <p:nvPr>
            <p:ph type="dt" sz="half" idx="10"/>
          </p:nvPr>
        </p:nvSpPr>
        <p:spPr/>
        <p:txBody>
          <a:bodyPr/>
          <a:lstStyle/>
          <a:p>
            <a:r>
              <a:rPr lang="da-DK" smtClean="0"/>
              <a:t>24. april 2019</a:t>
            </a:r>
            <a:endParaRPr lang="da-DK" dirty="0"/>
          </a:p>
        </p:txBody>
      </p:sp>
      <p:sp>
        <p:nvSpPr>
          <p:cNvPr id="7" name="Pladsholder til sidefod 6"/>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8" name="Pladsholder til dias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r>
              <a:rPr lang="da-DK" smtClean="0"/>
              <a:t>24. april 2019</a:t>
            </a:r>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7" name="Pladsholder til diasnummer 6"/>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r>
              <a:rPr lang="da-DK" smtClean="0"/>
              <a:t>24. april 2019</a:t>
            </a:r>
            <a:endParaRPr lang="da-DK"/>
          </a:p>
        </p:txBody>
      </p:sp>
      <p:sp>
        <p:nvSpPr>
          <p:cNvPr id="8" name="Pladsholder til sidefod 7"/>
          <p:cNvSpPr>
            <a:spLocks noGrp="1"/>
          </p:cNvSpPr>
          <p:nvPr>
            <p:ph type="ftr" sz="quarter" idx="11"/>
          </p:nvPr>
        </p:nvSpPr>
        <p:spPr/>
        <p:txBody>
          <a:bodyPr/>
          <a:lstStyle/>
          <a:p>
            <a:r>
              <a:rPr lang="da-DK" smtClean="0"/>
              <a:t>Offentligt referat af bestyrelsesmøde den 19. juni 2019 i Forsyning Helsingør A/S m.fl.</a:t>
            </a:r>
            <a:endParaRPr lang="da-DK"/>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147643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246858"/>
            <a:ext cx="3801229" cy="8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08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alt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alt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685800" rtl="0" eaLnBrk="1" fontAlgn="auto" latinLnBrk="0" hangingPunct="1">
              <a:lnSpc>
                <a:spcPct val="100000"/>
              </a:lnSpc>
              <a:spcBef>
                <a:spcPts val="0"/>
              </a:spcBef>
              <a:spcAft>
                <a:spcPts val="180"/>
              </a:spcAft>
              <a:buClrTx/>
              <a:buSzTx/>
              <a:buFontTx/>
              <a:buNone/>
              <a:tabLst/>
              <a:defRPr/>
            </a:pP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675"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685800" rtl="0" eaLnBrk="1" fontAlgn="auto" latinLnBrk="0" hangingPunct="1">
              <a:lnSpc>
                <a:spcPct val="100000"/>
              </a:lnSpc>
              <a:spcBef>
                <a:spcPts val="0"/>
              </a:spcBef>
              <a:spcAft>
                <a:spcPts val="180"/>
              </a:spcAft>
              <a:buClrTx/>
              <a:buSzTx/>
              <a:buFontTx/>
              <a:buNone/>
              <a:tabLst/>
              <a:defRPr/>
            </a:pPr>
            <a:endParaRPr kumimoji="0" lang="da-DK" sz="675"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350370"/>
            </a:xfrm>
            <a:prstGeom prst="rect">
              <a:avLst/>
            </a:prstGeom>
          </p:spPr>
          <p:txBody>
            <a:bodyPr lIns="0" tIns="0" rIns="144000" bIns="0">
              <a:spAutoFit/>
            </a:bodyPr>
            <a:lstStyle/>
            <a:p>
              <a:pPr indent="0" algn="r">
                <a:lnSpc>
                  <a:spcPct val="100000"/>
                </a:lnSpc>
                <a:spcAft>
                  <a:spcPts val="0"/>
                </a:spcAft>
                <a:defRPr/>
              </a:pPr>
              <a:r>
                <a:rPr lang="da-DK" sz="675"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675"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675"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i</a:t>
              </a:r>
              <a:r>
                <a:rPr lang="da-DK" sz="675"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675"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675"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675"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675"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675"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675"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675" noProof="1" smtClean="0">
                  <a:solidFill>
                    <a:schemeClr val="tx1">
                      <a:lumMod val="50000"/>
                      <a:lumOff val="50000"/>
                    </a:schemeClr>
                  </a:solidFill>
                  <a:ea typeface="Calibri" panose="020F0502020204030204" pitchFamily="34" charset="0"/>
                  <a:cs typeface="Arial" panose="020B0604020202020204" pitchFamily="34" charset="0"/>
                </a:rPr>
                <a:t> og </a:t>
              </a:r>
              <a:r>
                <a:rPr lang="da-DK" sz="675"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675"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675"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675"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2"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2737636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035700" y="1182737"/>
            <a:ext cx="7948125" cy="267891"/>
          </a:xfrm>
          <a:prstGeom prst="rect">
            <a:avLst/>
          </a:prstGeom>
        </p:spPr>
        <p:txBody>
          <a:bodyPr vert="horz" lIns="0" tIns="0" rIns="0" bIns="0" rtlCol="0" anchor="ctr">
            <a:noAutofit/>
          </a:bodyPr>
          <a:lstStyle>
            <a:lvl1pPr>
              <a:defRPr sz="3375" cap="all" baseline="0"/>
            </a:lvl1pPr>
          </a:lstStyle>
          <a:p>
            <a:endParaRPr lang="en-US" dirty="0"/>
          </a:p>
        </p:txBody>
      </p:sp>
      <p:sp>
        <p:nvSpPr>
          <p:cNvPr id="3" name="Pladsholder til tekst 2"/>
          <p:cNvSpPr>
            <a:spLocks noGrp="1"/>
          </p:cNvSpPr>
          <p:nvPr>
            <p:ph type="body" sz="quarter" idx="11" hasCustomPrompt="1"/>
          </p:nvPr>
        </p:nvSpPr>
        <p:spPr>
          <a:xfrm>
            <a:off x="1037933" y="1973461"/>
            <a:ext cx="7948125" cy="3891558"/>
          </a:xfrm>
        </p:spPr>
        <p:txBody>
          <a:bodyPr/>
          <a:lstStyle>
            <a:lvl1pPr marL="321469" indent="-321469">
              <a:buFont typeface="+mj-lt"/>
              <a:buAutoNum type="arabicPeriod"/>
              <a:defRPr sz="1875"/>
            </a:lvl1pPr>
            <a:lvl2pPr marL="491128" indent="-321469">
              <a:buFont typeface="+mj-lt"/>
              <a:buAutoNum type="arabicPeriod"/>
              <a:defRPr sz="1688"/>
            </a:lvl2pPr>
            <a:lvl3pPr marL="660788" indent="-321469">
              <a:buFont typeface="+mj-lt"/>
              <a:buAutoNum type="arabicPeriod"/>
              <a:defRPr sz="1500"/>
            </a:lvl3pPr>
            <a:lvl4pPr marL="754299" indent="-214313">
              <a:buFont typeface="+mj-lt"/>
              <a:buAutoNum type="arabicPeriod"/>
              <a:defRPr sz="1313"/>
            </a:lvl4pPr>
            <a:lvl5pPr marL="884022" indent="-214313">
              <a:buFont typeface="+mj-lt"/>
              <a:buAutoNum type="arabicPeriod"/>
              <a:defRPr sz="1313"/>
            </a:lvl5pPr>
          </a:lstStyle>
          <a:p>
            <a:pPr lvl="0"/>
            <a:r>
              <a:rPr lang="da-DK" dirty="0"/>
              <a:t>Første punkt</a:t>
            </a:r>
          </a:p>
          <a:p>
            <a:pPr lvl="0"/>
            <a:r>
              <a:rPr lang="da-DK" dirty="0"/>
              <a:t>Andet punkt</a:t>
            </a:r>
          </a:p>
          <a:p>
            <a:pPr lvl="0"/>
            <a:r>
              <a:rPr lang="da-DK" dirty="0"/>
              <a:t>Tredje punkt</a:t>
            </a:r>
          </a:p>
          <a:p>
            <a:pPr lvl="0"/>
            <a:r>
              <a:rPr lang="da-DK" dirty="0"/>
              <a:t>Fjerde punkt</a:t>
            </a:r>
          </a:p>
          <a:p>
            <a:pPr lvl="0"/>
            <a:r>
              <a:rPr lang="da-DK" dirty="0"/>
              <a:t>Femte punkt</a:t>
            </a:r>
          </a:p>
        </p:txBody>
      </p:sp>
    </p:spTree>
    <p:extLst>
      <p:ext uri="{BB962C8B-B14F-4D97-AF65-F5344CB8AC3E}">
        <p14:creationId xmlns:p14="http://schemas.microsoft.com/office/powerpoint/2010/main" val="1257278193"/>
      </p:ext>
    </p:extLst>
  </p:cSld>
  <p:clrMapOvr>
    <a:masterClrMapping/>
  </p:clrMapOvr>
  <p:extLst mod="1">
    <p:ext uri="{DCECCB84-F9BA-43D5-87BE-67443E8EF086}">
      <p15:sldGuideLst xmlns:p15="http://schemas.microsoft.com/office/powerpoint/2012/main">
        <p15:guide id="1" pos="5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
          <p:cNvGrpSpPr/>
          <p:nvPr userDrawn="1"/>
        </p:nvGrpSpPr>
        <p:grpSpPr>
          <a:xfrm>
            <a:off x="12253011" y="2171436"/>
            <a:ext cx="2544960" cy="2157967"/>
            <a:chOff x="-1908720" y="2657249"/>
            <a:chExt cx="1908720" cy="2157967"/>
          </a:xfrm>
        </p:grpSpPr>
        <p:sp>
          <p:nvSpPr>
            <p:cNvPr id="15"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p:cNvPicPr>
            <p:nvPr userDrawn="1"/>
          </p:nvPicPr>
          <p:blipFill>
            <a:blip r:embed="rId5"/>
            <a:stretch>
              <a:fillRect/>
            </a:stretch>
          </p:blipFill>
          <p:spPr>
            <a:xfrm>
              <a:off x="-1752075" y="4526425"/>
              <a:ext cx="248116" cy="288791"/>
            </a:xfrm>
            <a:prstGeom prst="rect">
              <a:avLst/>
            </a:prstGeom>
          </p:spPr>
        </p:pic>
      </p:grpSp>
      <p:pic>
        <p:nvPicPr>
          <p:cNvPr id="18" name="Billed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421274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19. juni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
          <p:cNvGrpSpPr/>
          <p:nvPr userDrawn="1"/>
        </p:nvGrpSpPr>
        <p:grpSpPr>
          <a:xfrm>
            <a:off x="12253011" y="2171436"/>
            <a:ext cx="2544960" cy="2157967"/>
            <a:chOff x="-1908720" y="2657249"/>
            <a:chExt cx="1908720" cy="2157967"/>
          </a:xfrm>
        </p:grpSpPr>
        <p:sp>
          <p:nvSpPr>
            <p:cNvPr id="21"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1713528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smtClean="0"/>
              <a:t>Offentligt referat af bestyrelsesmøde den 19. juni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smtClean="0"/>
              <a:t>Side</a:t>
            </a:r>
            <a:r>
              <a:rPr lang="da-DK"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2378685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19. juni 2019 i Forsyning Helsingør A/S m.fl.</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pic>
        <p:nvPicPr>
          <p:cNvPr id="26" name="Picture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r>
              <a:rPr lang="da-DK" smtClean="0"/>
              <a:t>24. april 2019</a:t>
            </a:r>
            <a:endParaRPr lang="da-DK" dirty="0"/>
          </a:p>
        </p:txBody>
      </p:sp>
      <p:sp>
        <p:nvSpPr>
          <p:cNvPr id="15" name="Pladsholder til sidefod 1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smtClean="0"/>
              <a:t>Klik og tilføj titel</a:t>
            </a:r>
            <a:endParaRPr lang="da-DK" dirty="0"/>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9" name="Pladsholder til dato 18" hidden="1"/>
          <p:cNvSpPr>
            <a:spLocks noGrp="1"/>
          </p:cNvSpPr>
          <p:nvPr>
            <p:ph type="dt" sz="half" idx="21"/>
          </p:nvPr>
        </p:nvSpPr>
        <p:spPr/>
        <p:txBody>
          <a:bodyPr/>
          <a:lstStyle/>
          <a:p>
            <a:r>
              <a:rPr lang="da-DK" smtClean="0"/>
              <a:t>24. april 2019</a:t>
            </a:r>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smtClean="0"/>
              <a:t>Offentligt referat af bestyrelsesmøde den 19. juni 2019 i Forsyning Helsingør A/S m.fl.</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pic>
        <p:nvPicPr>
          <p:cNvPr id="28"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smtClean="0"/>
              <a:t>Klik på ikonet og indsæt billede</a:t>
            </a:r>
            <a:endParaRPr lang="da-DK" dirty="0"/>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3" name="Date Placeholder 2" hidden="1"/>
          <p:cNvSpPr>
            <a:spLocks noGrp="1"/>
          </p:cNvSpPr>
          <p:nvPr>
            <p:ph type="dt" sz="half" idx="10"/>
          </p:nvPr>
        </p:nvSpPr>
        <p:spPr>
          <a:xfrm>
            <a:off x="838200" y="6970294"/>
            <a:ext cx="2743200" cy="365125"/>
          </a:xfrm>
        </p:spPr>
        <p:txBody>
          <a:bodyPr/>
          <a:lstStyle/>
          <a:p>
            <a:r>
              <a:rPr lang="da-DK" smtClean="0"/>
              <a:t>24. april 2019</a:t>
            </a:r>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smtClean="0"/>
              <a:t>Offentligt referat af bestyrelsesmøde den 19. juni 2019 i Forsyning Helsingør A/S m.fl.</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grpSp>
        <p:nvGrpSpPr>
          <p:cNvPr id="10" name="Group 1"/>
          <p:cNvGrpSpPr/>
          <p:nvPr userDrawn="1"/>
        </p:nvGrpSpPr>
        <p:grpSpPr>
          <a:xfrm>
            <a:off x="12253011" y="2657250"/>
            <a:ext cx="2544960" cy="2929007"/>
            <a:chOff x="-1908720" y="2657249"/>
            <a:chExt cx="1908720" cy="2929007"/>
          </a:xfrm>
        </p:grpSpPr>
        <p:sp>
          <p:nvSpPr>
            <p:cNvPr id="11" name="Tekstboks 2"/>
            <p:cNvSpPr txBox="1"/>
            <p:nvPr userDrawn="1"/>
          </p:nvSpPr>
          <p:spPr bwMode="auto">
            <a:xfrm>
              <a:off x="-1908720" y="2657249"/>
              <a:ext cx="1908720" cy="2929007"/>
            </a:xfrm>
            <a:prstGeom prst="rect">
              <a:avLst/>
            </a:prstGeom>
            <a:noFill/>
          </p:spPr>
          <p:txBody>
            <a:bodyPr wrap="square" lIns="144000" tIns="0" rIns="0" bIns="0">
              <a:spAutoFit/>
            </a:bodyPr>
            <a:lstStyle/>
            <a:p>
              <a:pPr algn="l" eaLnBrk="1" hangingPunct="1">
                <a:spcAft>
                  <a:spcPts val="60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fontAlgn="auto" hangingPunct="1">
                <a:spcBef>
                  <a:spcPts val="600"/>
                </a:spcBef>
                <a:spcAft>
                  <a:spcPts val="240"/>
                </a:spcAft>
                <a:buFontTx/>
                <a:buNone/>
                <a:defRPr/>
              </a:pPr>
              <a:endParaRPr lang="da-DK" sz="900" b="1" noProof="1" smtClean="0">
                <a:solidFill>
                  <a:schemeClr val="tx1">
                    <a:lumMod val="50000"/>
                    <a:lumOff val="50000"/>
                  </a:schemeClr>
                </a:solidFill>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Tip</a:t>
              </a:r>
              <a:r>
                <a:rPr lang="da-DK" altLang="da-DK" sz="900" noProof="1" smtClean="0">
                  <a:solidFill>
                    <a:schemeClr val="tx1">
                      <a:lumMod val="50000"/>
                      <a:lumOff val="50000"/>
                    </a:schemeClr>
                  </a:solidFill>
                  <a:cs typeface="Arial" pitchFamily="34" charset="0"/>
                </a:rPr>
                <a:t>: Hvis du sletter billedet, og sætter et ny ind, kan billedet lægge sig foran ikonet, hvis dette sker, skal du vælge billedet, højreklik og vælg </a:t>
              </a:r>
              <a:r>
                <a:rPr lang="da-DK" altLang="da-DK" sz="900" b="1" noProof="1" smtClean="0">
                  <a:solidFill>
                    <a:schemeClr val="tx1">
                      <a:lumMod val="50000"/>
                      <a:lumOff val="50000"/>
                    </a:schemeClr>
                  </a:solidFill>
                  <a:cs typeface="Arial" pitchFamily="34" charset="0"/>
                </a:rPr>
                <a:t>Placer bagest</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075" y="3807915"/>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p:cNvPicPr>
            <p:nvPr userDrawn="1"/>
          </p:nvPicPr>
          <p:blipFill>
            <a:blip r:embed="rId3"/>
            <a:stretch>
              <a:fillRect/>
            </a:stretch>
          </p:blipFill>
          <p:spPr>
            <a:xfrm>
              <a:off x="-1752075" y="4611901"/>
              <a:ext cx="248116" cy="288791"/>
            </a:xfrm>
            <a:prstGeom prst="rect">
              <a:avLst/>
            </a:prstGeom>
          </p:spPr>
        </p:pic>
      </p:grpSp>
    </p:spTree>
    <p:extLst>
      <p:ext uri="{BB962C8B-B14F-4D97-AF65-F5344CB8AC3E}">
        <p14:creationId xmlns:p14="http://schemas.microsoft.com/office/powerpoint/2010/main" val="17762658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smtClean="0"/>
              <a:t>.</a:t>
            </a:r>
            <a:endParaRPr lang="da-DK" dirty="0"/>
          </a:p>
        </p:txBody>
      </p:sp>
      <p:sp>
        <p:nvSpPr>
          <p:cNvPr id="3" name="Pladsholder til dato 2"/>
          <p:cNvSpPr>
            <a:spLocks noGrp="1"/>
          </p:cNvSpPr>
          <p:nvPr>
            <p:ph type="dt" sz="half" idx="10"/>
          </p:nvPr>
        </p:nvSpPr>
        <p:spPr/>
        <p:txBody>
          <a:bodyPr/>
          <a:lstStyle/>
          <a:p>
            <a:r>
              <a:rPr lang="da-DK" smtClean="0"/>
              <a:t>24. april 2019</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smtClean="0"/>
              <a:t>Klik og tilføj titel</a:t>
            </a:r>
            <a:endParaRPr lang="da-DK" dirty="0"/>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r>
              <a:rPr lang="da-DK" smtClean="0"/>
              <a:t>24. april 2019</a:t>
            </a:r>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smtClean="0"/>
              <a:t>Offentligt referat af bestyrelsesmøde den 19. juni 2019 i Forsyning Helsingør A/S m.fl.</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smtClean="0"/>
              <a:t>Side</a:t>
            </a:r>
            <a:r>
              <a:rPr lang="da-DK" dirty="0" smtClean="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69" r:id="rId14"/>
    <p:sldLayoutId id="2147483670"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smtClean="0"/>
              <a:t>Offentligt r</a:t>
            </a:r>
            <a:r>
              <a:rPr lang="da-DK" sz="1600" b="1" dirty="0" smtClean="0"/>
              <a:t>eferat </a:t>
            </a:r>
            <a:r>
              <a:rPr lang="da-DK" sz="1600" b="1" dirty="0" smtClean="0"/>
              <a:t>af bestyrelsesmøde </a:t>
            </a:r>
            <a:r>
              <a:rPr lang="da-DK" sz="1600" b="1" dirty="0"/>
              <a:t>den </a:t>
            </a:r>
            <a:r>
              <a:rPr lang="da-DK" sz="1600" b="1" dirty="0" smtClean="0"/>
              <a:t>19. juni 2019 </a:t>
            </a:r>
            <a:r>
              <a:rPr lang="da-DK" sz="1600" b="1" dirty="0"/>
              <a:t>i:</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smtClean="0"/>
              <a:t>Elektrus A/S</a:t>
            </a: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400972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Regulatoriske</a:t>
            </a:r>
            <a:r>
              <a:rPr lang="da-DK" dirty="0" smtClean="0"/>
              <a:t> forhold</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10</a:t>
            </a:fld>
            <a:endParaRPr lang="da-DK" dirty="0"/>
          </a:p>
        </p:txBody>
      </p:sp>
      <p:sp>
        <p:nvSpPr>
          <p:cNvPr id="5" name="Pladsholder til indhold 4"/>
          <p:cNvSpPr>
            <a:spLocks noGrp="1"/>
          </p:cNvSpPr>
          <p:nvPr>
            <p:ph sz="quarter" idx="15"/>
          </p:nvPr>
        </p:nvSpPr>
        <p:spPr/>
        <p:txBody>
          <a:bodyPr/>
          <a:lstStyle/>
          <a:p>
            <a:pPr marL="342900" indent="-342900">
              <a:buClr>
                <a:schemeClr val="accent1"/>
              </a:buClr>
              <a:buFont typeface="Wingdings" panose="05000000000000000000" pitchFamily="2" charset="2"/>
              <a:buChar char="§"/>
            </a:pPr>
            <a:r>
              <a:rPr lang="da-DK" dirty="0" smtClean="0"/>
              <a:t>Koncernselskabernes </a:t>
            </a:r>
            <a:r>
              <a:rPr lang="da-DK" dirty="0"/>
              <a:t>foreløbigt opgjorte </a:t>
            </a:r>
            <a:r>
              <a:rPr lang="da-DK" dirty="0" err="1"/>
              <a:t>regulatoriske</a:t>
            </a:r>
            <a:r>
              <a:rPr lang="da-DK" dirty="0"/>
              <a:t> forhold </a:t>
            </a:r>
            <a:r>
              <a:rPr lang="da-DK" dirty="0" smtClean="0"/>
              <a:t>pr. </a:t>
            </a:r>
            <a:r>
              <a:rPr lang="da-DK" dirty="0" smtClean="0"/>
              <a:t>april </a:t>
            </a:r>
            <a:r>
              <a:rPr lang="da-DK" dirty="0" smtClean="0"/>
              <a:t>2019 blev </a:t>
            </a:r>
            <a:r>
              <a:rPr lang="da-DK" dirty="0"/>
              <a:t>præsenteret for bestyrelsen</a:t>
            </a:r>
          </a:p>
        </p:txBody>
      </p:sp>
    </p:spTree>
    <p:extLst>
      <p:ext uri="{BB962C8B-B14F-4D97-AF65-F5344CB8AC3E}">
        <p14:creationId xmlns:p14="http://schemas.microsoft.com/office/powerpoint/2010/main" val="79913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Anlægsinvesteringer</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11</a:t>
            </a:fld>
            <a:endParaRPr lang="da-DK" dirty="0"/>
          </a:p>
        </p:txBody>
      </p:sp>
      <p:sp>
        <p:nvSpPr>
          <p:cNvPr id="5" name="Pladsholder til indhold 4"/>
          <p:cNvSpPr>
            <a:spLocks noGrp="1"/>
          </p:cNvSpPr>
          <p:nvPr>
            <p:ph sz="quarter" idx="15"/>
          </p:nvPr>
        </p:nvSpPr>
        <p:spPr/>
        <p:txBody>
          <a:bodyPr/>
          <a:lstStyle/>
          <a:p>
            <a:pPr marL="342900" indent="-342900">
              <a:buClr>
                <a:schemeClr val="accent1"/>
              </a:buClr>
              <a:buFont typeface="Wingdings" panose="05000000000000000000" pitchFamily="2" charset="2"/>
              <a:buChar char="§"/>
            </a:pPr>
            <a:r>
              <a:rPr lang="da-DK" dirty="0"/>
              <a:t>Anlægsrapporteringen pr. </a:t>
            </a:r>
            <a:r>
              <a:rPr lang="da-DK" dirty="0" smtClean="0"/>
              <a:t>april </a:t>
            </a:r>
            <a:r>
              <a:rPr lang="da-DK" dirty="0"/>
              <a:t>2019 blev præsenteret for bestyrelsen. </a:t>
            </a:r>
            <a:endParaRPr lang="da-DK" dirty="0" smtClean="0"/>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smtClean="0"/>
              <a:t>Koncernens </a:t>
            </a:r>
            <a:r>
              <a:rPr lang="da-DK" dirty="0"/>
              <a:t>selskaber har ved udgangen af </a:t>
            </a:r>
            <a:r>
              <a:rPr lang="da-DK" dirty="0" smtClean="0"/>
              <a:t>april </a:t>
            </a:r>
            <a:r>
              <a:rPr lang="da-DK" dirty="0"/>
              <a:t>investeret for i alt </a:t>
            </a:r>
            <a:r>
              <a:rPr lang="da-DK" dirty="0" smtClean="0"/>
              <a:t>108,5 </a:t>
            </a:r>
            <a:r>
              <a:rPr lang="da-DK" dirty="0"/>
              <a:t>mio.kr., svarende til </a:t>
            </a:r>
            <a:r>
              <a:rPr lang="da-DK" dirty="0" smtClean="0"/>
              <a:t>32 </a:t>
            </a:r>
            <a:r>
              <a:rPr lang="da-DK" dirty="0"/>
              <a:t>pct. af det samlede reviderede anlægsbudget for helåret 2019.</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Bestyrelsen tog den samlede økonomi- og ledelsesrapportering for koncernen til efterretning.</a:t>
            </a:r>
          </a:p>
          <a:p>
            <a:endParaRPr lang="da-DK" dirty="0"/>
          </a:p>
        </p:txBody>
      </p:sp>
    </p:spTree>
    <p:extLst>
      <p:ext uri="{BB962C8B-B14F-4D97-AF65-F5344CB8AC3E}">
        <p14:creationId xmlns:p14="http://schemas.microsoft.com/office/powerpoint/2010/main" val="43333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464591" cy="1445461"/>
          </a:xfrm>
        </p:spPr>
        <p:txBody>
          <a:bodyPr/>
          <a:lstStyle/>
          <a:p>
            <a:r>
              <a:rPr lang="da-DK" sz="3600" dirty="0" smtClean="0"/>
              <a:t>5. Revision af Alm. Bestemmelser for Fjernvarmelevering</a:t>
            </a:r>
            <a:endParaRPr lang="da-DK" sz="3600"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12</a:t>
            </a:fld>
            <a:endParaRPr lang="da-DK" dirty="0"/>
          </a:p>
        </p:txBody>
      </p:sp>
      <p:sp>
        <p:nvSpPr>
          <p:cNvPr id="5" name="Pladsholder til indhold 4"/>
          <p:cNvSpPr>
            <a:spLocks noGrp="1"/>
          </p:cNvSpPr>
          <p:nvPr>
            <p:ph sz="quarter" idx="15"/>
          </p:nvPr>
        </p:nvSpPr>
        <p:spPr>
          <a:xfrm>
            <a:off x="960000" y="1844824"/>
            <a:ext cx="10273151" cy="3738414"/>
          </a:xfrm>
        </p:spPr>
        <p:txBody>
          <a:bodyPr/>
          <a:lstStyle/>
          <a:p>
            <a:pPr marL="285750" indent="-285750">
              <a:buClr>
                <a:schemeClr val="accent1"/>
              </a:buClr>
              <a:buFont typeface="Wingdings" panose="05000000000000000000" pitchFamily="2" charset="2"/>
              <a:buChar char="§"/>
            </a:pPr>
            <a:r>
              <a:rPr lang="da-DK" sz="1600" dirty="0"/>
              <a:t>Det overordnede formål med revisionen af de almindelige leveringsbestemmelser er at skabe klarhed både internt hos Forsyning Helsingør og eksternt hos vore kunder.</a:t>
            </a:r>
          </a:p>
          <a:p>
            <a:pPr>
              <a:buClr>
                <a:schemeClr val="accent1"/>
              </a:buClr>
              <a:buNone/>
            </a:pPr>
            <a:r>
              <a:rPr lang="da-DK" sz="1600" dirty="0"/>
              <a:t> </a:t>
            </a:r>
          </a:p>
          <a:p>
            <a:pPr marL="285750" indent="-285750">
              <a:buClr>
                <a:schemeClr val="accent1"/>
              </a:buClr>
              <a:buFont typeface="Wingdings" panose="05000000000000000000" pitchFamily="2" charset="2"/>
              <a:buChar char="§"/>
            </a:pPr>
            <a:r>
              <a:rPr lang="da-DK" sz="1600" dirty="0"/>
              <a:t>Ved revisionen har fokus således været på at samskrive og forenkle de tre sæt leveringsbestemmelser, som Forsyning Helsingør nu opererer med. </a:t>
            </a:r>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a:t>Dette er sket ved at tage afsæt i Dansk Fjernvarmes standardleveringsbestemmelser. På denne måde sikrer vi os bedst muligt ved eventuelle klagesager. </a:t>
            </a:r>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a:t>Et andet fokus har været at udfase de særlige vilkår for I og A aftaler. Dette betyder, at det </a:t>
            </a:r>
            <a:r>
              <a:rPr lang="da-DK" sz="1600" dirty="0" smtClean="0"/>
              <a:t>efter ikrafttræden af reviderede bestemmelser </a:t>
            </a:r>
            <a:r>
              <a:rPr lang="da-DK" sz="1600" dirty="0"/>
              <a:t>ikke </a:t>
            </a:r>
            <a:r>
              <a:rPr lang="da-DK" sz="1600" dirty="0" smtClean="0"/>
              <a:t>vil være </a:t>
            </a:r>
            <a:r>
              <a:rPr lang="da-DK" sz="1600" dirty="0"/>
              <a:t>muligt for nye kunder, at tilmelde sig disse aftaler. De særlige bestemmelser for denne type aftaler er </a:t>
            </a:r>
            <a:r>
              <a:rPr lang="da-DK" sz="1600" dirty="0" smtClean="0"/>
              <a:t>således udtaget </a:t>
            </a:r>
            <a:r>
              <a:rPr lang="da-DK" sz="1600" dirty="0"/>
              <a:t>af de </a:t>
            </a:r>
            <a:r>
              <a:rPr lang="da-DK" sz="1600" dirty="0" smtClean="0"/>
              <a:t>almindelige </a:t>
            </a:r>
            <a:r>
              <a:rPr lang="da-DK" sz="1600" dirty="0"/>
              <a:t>leveringsbestemmelser. Dog er de videreført som særlige bestemmelser for de kunder, som allerede er omfattet af disse aftaler. </a:t>
            </a:r>
            <a:endParaRPr lang="da-DK" sz="1600" dirty="0" smtClean="0"/>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smtClean="0"/>
              <a:t>Bestemmelserne </a:t>
            </a:r>
            <a:r>
              <a:rPr lang="da-DK" sz="1600" dirty="0"/>
              <a:t>er som udgangspunkt uændrede. Den eneste undtagelse hertil er bestemmelsen om ejerskifte. Denne er nu udformet således, at den nye ejer ikke vil være omfattet af de særlige aftaler. </a:t>
            </a:r>
          </a:p>
          <a:p>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166008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608607" cy="1445461"/>
          </a:xfrm>
        </p:spPr>
        <p:txBody>
          <a:bodyPr/>
          <a:lstStyle/>
          <a:p>
            <a:r>
              <a:rPr lang="da-DK" sz="3600" dirty="0"/>
              <a:t>5. Revision af Alm. Bestemmelser for </a:t>
            </a:r>
            <a:r>
              <a:rPr lang="da-DK" sz="3600" dirty="0" smtClean="0"/>
              <a:t>Fjernvarmelevering</a:t>
            </a:r>
            <a:endParaRPr lang="da-DK" sz="3600"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13</a:t>
            </a:fld>
            <a:endParaRPr lang="da-DK" dirty="0"/>
          </a:p>
        </p:txBody>
      </p:sp>
      <p:sp>
        <p:nvSpPr>
          <p:cNvPr id="5" name="Pladsholder til indhold 4"/>
          <p:cNvSpPr>
            <a:spLocks noGrp="1"/>
          </p:cNvSpPr>
          <p:nvPr>
            <p:ph sz="quarter" idx="15"/>
          </p:nvPr>
        </p:nvSpPr>
        <p:spPr>
          <a:xfrm>
            <a:off x="960000" y="1700808"/>
            <a:ext cx="10273151" cy="3882430"/>
          </a:xfrm>
        </p:spPr>
        <p:txBody>
          <a:bodyPr/>
          <a:lstStyle/>
          <a:p>
            <a:pPr marL="285750" indent="-285750">
              <a:buClr>
                <a:schemeClr val="accent1"/>
              </a:buClr>
              <a:buFont typeface="Wingdings" panose="05000000000000000000" pitchFamily="2" charset="2"/>
              <a:buChar char="§"/>
            </a:pPr>
            <a:r>
              <a:rPr lang="da-DK" sz="1400" dirty="0"/>
              <a:t>Overordnet er der ikke tale om ændringer, som grundlæggende ændrer leveringsforholdet mellem Forsyning Helsingør og Kunden. Ændringerne har således i højere grad karakter af </a:t>
            </a:r>
            <a:r>
              <a:rPr lang="da-DK" sz="1400" dirty="0" err="1"/>
              <a:t>omformulering</a:t>
            </a:r>
            <a:r>
              <a:rPr lang="da-DK" sz="1400" dirty="0"/>
              <a:t> med henblik på større klarhed.</a:t>
            </a:r>
          </a:p>
          <a:p>
            <a:pPr marL="285750" indent="-285750">
              <a:buClr>
                <a:schemeClr val="accent1"/>
              </a:buClr>
              <a:buFont typeface="Wingdings" panose="05000000000000000000" pitchFamily="2" charset="2"/>
              <a:buChar char="§"/>
            </a:pPr>
            <a:r>
              <a:rPr lang="da-DK" sz="1400" dirty="0"/>
              <a:t>Af ændrede og særligt vigtige punkter i leveringsbestemmelserne kan </a:t>
            </a:r>
            <a:r>
              <a:rPr lang="da-DK" sz="1400" dirty="0" smtClean="0"/>
              <a:t>fremhæves (bestemmelser markeret med </a:t>
            </a:r>
            <a:r>
              <a:rPr lang="da-DK" sz="1400" b="1" dirty="0" smtClean="0"/>
              <a:t>fed </a:t>
            </a:r>
            <a:r>
              <a:rPr lang="da-DK" sz="1400" dirty="0" smtClean="0"/>
              <a:t>er nærmere beskrevet på følgende slides):</a:t>
            </a:r>
            <a:endParaRPr lang="da-DK" sz="1400" dirty="0"/>
          </a:p>
          <a:p>
            <a:pPr marL="267891" indent="-267891">
              <a:buFont typeface="Arial" panose="020B0604020202020204" pitchFamily="34" charset="0"/>
              <a:buChar char="•"/>
            </a:pPr>
            <a:endParaRPr lang="da-DK" sz="1400" dirty="0"/>
          </a:p>
          <a:p>
            <a:pPr marL="510769" lvl="2" indent="-171450">
              <a:buClr>
                <a:schemeClr val="accent1"/>
              </a:buClr>
              <a:buFont typeface="Wingdings" panose="05000000000000000000" pitchFamily="2" charset="2"/>
              <a:buChar char="§"/>
            </a:pPr>
            <a:r>
              <a:rPr lang="da-DK" sz="1400" dirty="0"/>
              <a:t>De særlige vilkår for A og I aftaler er udtaget.</a:t>
            </a:r>
          </a:p>
          <a:p>
            <a:pPr marL="510769" lvl="2" indent="-171450">
              <a:buClr>
                <a:schemeClr val="accent1"/>
              </a:buClr>
              <a:buFont typeface="Wingdings" panose="05000000000000000000" pitchFamily="2" charset="2"/>
              <a:buChar char="§"/>
            </a:pPr>
            <a:r>
              <a:rPr lang="da-DK" sz="1400" b="1" dirty="0"/>
              <a:t>Ændring af bestemmelsen om udtrædelsesfrister i punkt 2.19</a:t>
            </a:r>
          </a:p>
          <a:p>
            <a:pPr marL="510769" lvl="2" indent="-171450">
              <a:buClr>
                <a:schemeClr val="accent1"/>
              </a:buClr>
              <a:buFont typeface="Wingdings" panose="05000000000000000000" pitchFamily="2" charset="2"/>
              <a:buChar char="§"/>
            </a:pPr>
            <a:r>
              <a:rPr lang="da-DK" sz="1400" b="1" dirty="0"/>
              <a:t>Bestemmelsen om udtrædelsesvilkår i punkt 2.20</a:t>
            </a:r>
          </a:p>
          <a:p>
            <a:pPr marL="510769" lvl="2" indent="-171450">
              <a:buClr>
                <a:schemeClr val="accent1"/>
              </a:buClr>
              <a:buFont typeface="Wingdings" panose="05000000000000000000" pitchFamily="2" charset="2"/>
              <a:buChar char="§"/>
            </a:pPr>
            <a:r>
              <a:rPr lang="da-DK" sz="1400" dirty="0"/>
              <a:t>Ny bestemmelse om regulering af midlertidigt ophør af varmeaftag i punkt 2.23</a:t>
            </a:r>
          </a:p>
          <a:p>
            <a:pPr marL="510769" lvl="2" indent="-171450">
              <a:buClr>
                <a:schemeClr val="accent1"/>
              </a:buClr>
              <a:buFont typeface="Wingdings" panose="05000000000000000000" pitchFamily="2" charset="2"/>
              <a:buChar char="§"/>
            </a:pPr>
            <a:r>
              <a:rPr lang="da-DK" sz="1400" dirty="0"/>
              <a:t>Ny bestemmelse om regulering af ansvar ved force majeure i punkt 3.7</a:t>
            </a:r>
          </a:p>
          <a:p>
            <a:pPr marL="510769" lvl="2" indent="-171450">
              <a:buClr>
                <a:schemeClr val="accent1"/>
              </a:buClr>
              <a:buFont typeface="Wingdings" panose="05000000000000000000" pitchFamily="2" charset="2"/>
              <a:buChar char="§"/>
            </a:pPr>
            <a:r>
              <a:rPr lang="da-DK" sz="1400" dirty="0"/>
              <a:t>Ny bestemmelse om regulering af anmeldelse til BBR registret i punkt 4.2</a:t>
            </a:r>
          </a:p>
          <a:p>
            <a:pPr marL="510769" lvl="2" indent="-171450">
              <a:buClr>
                <a:schemeClr val="accent1"/>
              </a:buClr>
              <a:buFont typeface="Wingdings" panose="05000000000000000000" pitchFamily="2" charset="2"/>
              <a:buChar char="§"/>
            </a:pPr>
            <a:r>
              <a:rPr lang="da-DK" sz="1400" dirty="0"/>
              <a:t>Ny bestemmelse om regulering af ejerforhold i punkt 5.2</a:t>
            </a:r>
          </a:p>
          <a:p>
            <a:pPr marL="510769" lvl="2" indent="-171450">
              <a:buClr>
                <a:schemeClr val="accent1"/>
              </a:buClr>
              <a:buFont typeface="Wingdings" panose="05000000000000000000" pitchFamily="2" charset="2"/>
              <a:buChar char="§"/>
            </a:pPr>
            <a:r>
              <a:rPr lang="da-DK" sz="1400" dirty="0"/>
              <a:t>Ny bestemmelse om regulering af </a:t>
            </a:r>
            <a:r>
              <a:rPr lang="da-DK" sz="1400" dirty="0" err="1"/>
              <a:t>bimåler</a:t>
            </a:r>
            <a:r>
              <a:rPr lang="da-DK" sz="1400" dirty="0"/>
              <a:t> i punkt 5.4</a:t>
            </a:r>
          </a:p>
          <a:p>
            <a:pPr marL="510769" lvl="2" indent="-171450">
              <a:buClr>
                <a:schemeClr val="accent1"/>
              </a:buClr>
              <a:buFont typeface="Wingdings" panose="05000000000000000000" pitchFamily="2" charset="2"/>
              <a:buChar char="§"/>
            </a:pPr>
            <a:r>
              <a:rPr lang="da-DK" sz="1400" b="1" dirty="0"/>
              <a:t>Nye bestemmelser om aflæsning af målere,  og mangel heraf samt afprøvning af målere i henholdsvis punkt 5.5, punkt 5.8 og punkt 5.10</a:t>
            </a:r>
          </a:p>
          <a:p>
            <a:pPr marL="510769" lvl="2" indent="-171450">
              <a:buClr>
                <a:schemeClr val="accent1"/>
              </a:buClr>
              <a:buFont typeface="Wingdings" panose="05000000000000000000" pitchFamily="2" charset="2"/>
              <a:buChar char="§"/>
            </a:pPr>
            <a:r>
              <a:rPr lang="da-DK" sz="1400" dirty="0"/>
              <a:t>Ny bestemmelse om Tyveri i punkt 5.14</a:t>
            </a:r>
          </a:p>
          <a:p>
            <a:pPr marL="510769" lvl="2" indent="-171450">
              <a:buClr>
                <a:schemeClr val="accent1"/>
              </a:buClr>
              <a:buFont typeface="Wingdings" panose="05000000000000000000" pitchFamily="2" charset="2"/>
              <a:buChar char="§"/>
            </a:pPr>
            <a:r>
              <a:rPr lang="da-DK" sz="1400" dirty="0"/>
              <a:t>Specifikation af myndigheder i afsnit 7</a:t>
            </a:r>
          </a:p>
          <a:p>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88532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5. </a:t>
            </a:r>
            <a:r>
              <a:rPr lang="da-DK" sz="3600" dirty="0" smtClean="0"/>
              <a:t>Udtrædelsesbestemmelser og -frister</a:t>
            </a:r>
            <a:endParaRPr lang="da-DK" sz="3600" dirty="0"/>
          </a:p>
        </p:txBody>
      </p:sp>
      <p:sp>
        <p:nvSpPr>
          <p:cNvPr id="9" name="Pladsholder til tekst 8"/>
          <p:cNvSpPr>
            <a:spLocks noGrp="1"/>
          </p:cNvSpPr>
          <p:nvPr>
            <p:ph type="body" sz="quarter" idx="13"/>
          </p:nvPr>
        </p:nvSpPr>
        <p:spPr>
          <a:xfrm>
            <a:off x="958850" y="1412776"/>
            <a:ext cx="5209157" cy="4824536"/>
          </a:xfrm>
        </p:spPr>
        <p:txBody>
          <a:bodyPr/>
          <a:lstStyle/>
          <a:p>
            <a:pPr marL="0" lvl="1" indent="0">
              <a:buNone/>
            </a:pPr>
            <a:r>
              <a:rPr lang="da-DK" sz="1400" b="1" dirty="0" smtClean="0"/>
              <a:t>Udtrædelsesfrister  </a:t>
            </a:r>
          </a:p>
          <a:p>
            <a:pPr lvl="1">
              <a:buFont typeface="Wingdings" panose="05000000000000000000" pitchFamily="2" charset="2"/>
              <a:buChar char="§"/>
            </a:pPr>
            <a:r>
              <a:rPr lang="da-DK" sz="1400" dirty="0" smtClean="0"/>
              <a:t>Hvis </a:t>
            </a:r>
            <a:r>
              <a:rPr lang="da-DK" sz="1400" dirty="0"/>
              <a:t>der er tilslutningspligt/</a:t>
            </a:r>
            <a:r>
              <a:rPr lang="da-DK" sz="1400" dirty="0" err="1"/>
              <a:t>forblivelsespligt</a:t>
            </a:r>
            <a:r>
              <a:rPr lang="da-DK" sz="1400" dirty="0"/>
              <a:t> på en ejendom, skal denne </a:t>
            </a:r>
            <a:r>
              <a:rPr lang="da-DK" sz="1400" dirty="0" smtClean="0"/>
              <a:t>respekteres, hvorfor en kunde, </a:t>
            </a:r>
            <a:r>
              <a:rPr lang="da-DK" sz="1400" dirty="0"/>
              <a:t>der er omfattet af tilslutningspligten, ikke kan udtræde. </a:t>
            </a:r>
            <a:r>
              <a:rPr lang="da-DK" sz="1400" dirty="0" smtClean="0"/>
              <a:t>I sådant </a:t>
            </a:r>
            <a:r>
              <a:rPr lang="da-DK" sz="1400" dirty="0"/>
              <a:t>tilfælde </a:t>
            </a:r>
            <a:r>
              <a:rPr lang="da-DK" sz="1400" dirty="0" smtClean="0"/>
              <a:t>er kunde fortsat </a:t>
            </a:r>
            <a:r>
              <a:rPr lang="da-DK" sz="1400" dirty="0"/>
              <a:t>forpligtet til at betale fast afgift</a:t>
            </a:r>
            <a:r>
              <a:rPr lang="da-DK" sz="1400" dirty="0" smtClean="0"/>
              <a:t>.</a:t>
            </a:r>
          </a:p>
          <a:p>
            <a:pPr marL="171450" indent="-171450">
              <a:buClr>
                <a:schemeClr val="accent1"/>
              </a:buClr>
              <a:buFont typeface="Wingdings" panose="05000000000000000000" pitchFamily="2" charset="2"/>
              <a:buChar char="§"/>
            </a:pPr>
            <a:endParaRPr lang="da-DK" sz="1400" dirty="0"/>
          </a:p>
          <a:p>
            <a:pPr marL="171450" indent="-171450">
              <a:buClr>
                <a:schemeClr val="accent1"/>
              </a:buClr>
              <a:buFont typeface="Wingdings" panose="05000000000000000000" pitchFamily="2" charset="2"/>
              <a:buChar char="§"/>
            </a:pPr>
            <a:r>
              <a:rPr lang="da-DK" sz="1400" dirty="0" smtClean="0"/>
              <a:t>I øvrige tilfælde kan leveringsforholdet opsiges </a:t>
            </a:r>
            <a:r>
              <a:rPr lang="da-DK" sz="1400" dirty="0"/>
              <a:t>med følgende varsel:</a:t>
            </a:r>
          </a:p>
          <a:p>
            <a:pPr marL="531450" lvl="2" indent="-171450">
              <a:buClr>
                <a:schemeClr val="accent1"/>
              </a:buClr>
              <a:buFont typeface="Wingdings" panose="05000000000000000000" pitchFamily="2" charset="2"/>
              <a:buChar char="§"/>
            </a:pPr>
            <a:r>
              <a:rPr lang="da-DK" sz="1400" b="1" dirty="0" smtClean="0"/>
              <a:t>Kunder indtrådt </a:t>
            </a:r>
            <a:r>
              <a:rPr lang="da-DK" sz="1400" b="1" dirty="0"/>
              <a:t>før 1. januar </a:t>
            </a:r>
            <a:r>
              <a:rPr lang="da-DK" sz="1400" b="1" dirty="0" smtClean="0"/>
              <a:t>2010 </a:t>
            </a:r>
            <a:r>
              <a:rPr lang="da-DK" sz="1400" dirty="0" smtClean="0"/>
              <a:t>kan </a:t>
            </a:r>
            <a:r>
              <a:rPr lang="da-DK" sz="1400" dirty="0"/>
              <a:t>udtræde </a:t>
            </a:r>
            <a:r>
              <a:rPr lang="da-DK" sz="1400" dirty="0" smtClean="0"/>
              <a:t>med </a:t>
            </a:r>
            <a:r>
              <a:rPr lang="da-DK" sz="1400" dirty="0"/>
              <a:t>18 måneders skriftligt varsel til et regnskabsårs udløb</a:t>
            </a:r>
            <a:r>
              <a:rPr lang="da-DK" sz="1400" dirty="0" smtClean="0"/>
              <a:t>.</a:t>
            </a:r>
          </a:p>
          <a:p>
            <a:pPr marL="531450" lvl="2" indent="-171450">
              <a:buClr>
                <a:schemeClr val="accent1"/>
              </a:buClr>
              <a:buFont typeface="Wingdings" panose="05000000000000000000" pitchFamily="2" charset="2"/>
              <a:buChar char="§"/>
            </a:pPr>
            <a:r>
              <a:rPr lang="da-DK" sz="1400" b="1" dirty="0" smtClean="0"/>
              <a:t>Kunder fra </a:t>
            </a:r>
            <a:r>
              <a:rPr lang="da-DK" sz="1400" b="1" dirty="0"/>
              <a:t>og med 1. januar </a:t>
            </a:r>
            <a:r>
              <a:rPr lang="da-DK" sz="1400" b="1" dirty="0" smtClean="0"/>
              <a:t>2010 </a:t>
            </a:r>
            <a:r>
              <a:rPr lang="da-DK" sz="1400" dirty="0" smtClean="0"/>
              <a:t>kan </a:t>
            </a:r>
            <a:r>
              <a:rPr lang="da-DK" sz="1400" dirty="0"/>
              <a:t>udtræde </a:t>
            </a:r>
            <a:r>
              <a:rPr lang="da-DK" sz="1400" dirty="0" smtClean="0"/>
              <a:t>med </a:t>
            </a:r>
            <a:r>
              <a:rPr lang="da-DK" sz="1400" dirty="0"/>
              <a:t>en måneds skriftligt varsel til udgangen af en måned, når der er gået fem måneder fra aftalens indgåelse.</a:t>
            </a:r>
          </a:p>
          <a:p>
            <a:endParaRPr lang="da-DK" sz="1400" dirty="0" smtClean="0"/>
          </a:p>
          <a:p>
            <a:r>
              <a:rPr lang="da-DK" sz="1400" b="1" dirty="0" smtClean="0"/>
              <a:t>Udtrædelsesvilkår</a:t>
            </a:r>
          </a:p>
          <a:p>
            <a:pPr marL="285750" indent="-285750">
              <a:buClr>
                <a:schemeClr val="accent1"/>
              </a:buClr>
              <a:buFont typeface="Wingdings" panose="05000000000000000000" pitchFamily="2" charset="2"/>
              <a:buChar char="§"/>
            </a:pPr>
            <a:r>
              <a:rPr lang="da-DK" sz="1400" dirty="0" smtClean="0"/>
              <a:t>Lægger sig op ad Dansk Fjernvarmes almindelige bestemmelser. </a:t>
            </a:r>
          </a:p>
          <a:p>
            <a:pPr marL="285750" indent="-285750">
              <a:buClr>
                <a:schemeClr val="accent1"/>
              </a:buClr>
              <a:buFont typeface="Wingdings" panose="05000000000000000000" pitchFamily="2" charset="2"/>
              <a:buChar char="§"/>
            </a:pPr>
            <a:r>
              <a:rPr lang="da-DK" sz="1400" dirty="0" smtClean="0"/>
              <a:t>Bemærk, at Forsyning Helsingør Varme A/S er et økonomisk veldrevet selskab (med nettotilgang af kunder), hvorfor der som udgangspunkt ikke kan opkræves udtrædelsesgodtgørelse (pkt. 2.19 f)).</a:t>
            </a:r>
          </a:p>
          <a:p>
            <a:pPr marL="285750" indent="-285750">
              <a:buClr>
                <a:schemeClr val="accent1"/>
              </a:buClr>
              <a:buFont typeface="Wingdings" panose="05000000000000000000" pitchFamily="2" charset="2"/>
              <a:buChar char="§"/>
            </a:pPr>
            <a:r>
              <a:rPr lang="da-DK" sz="1400" dirty="0" smtClean="0"/>
              <a:t>Betaling for udtrædelse udgør ca. 30.000-100.000 kr. afhængig af bl.a. alder på stikledning. </a:t>
            </a:r>
          </a:p>
          <a:p>
            <a:pPr marL="285750" indent="-285750">
              <a:buFont typeface="Wingdings" panose="05000000000000000000" pitchFamily="2" charset="2"/>
              <a:buChar char="§"/>
            </a:pPr>
            <a:endParaRPr lang="da-DK" sz="1400" dirty="0"/>
          </a:p>
          <a:p>
            <a:endParaRPr lang="da-DK" sz="1200" dirty="0"/>
          </a:p>
        </p:txBody>
      </p:sp>
      <p:pic>
        <p:nvPicPr>
          <p:cNvPr id="7" name="Pladsholder til billede 6"/>
          <p:cNvPicPr>
            <a:picLocks noGrp="1" noChangeAspect="1"/>
          </p:cNvPicPr>
          <p:nvPr>
            <p:ph type="pic" sz="quarter" idx="14"/>
          </p:nvPr>
        </p:nvPicPr>
        <p:blipFill>
          <a:blip r:embed="rId2"/>
          <a:stretch>
            <a:fillRect/>
          </a:stretch>
        </p:blipFill>
        <p:spPr>
          <a:xfrm>
            <a:off x="7248128" y="1340768"/>
            <a:ext cx="4539629" cy="5216946"/>
          </a:xfrm>
          <a:prstGeom prst="rect">
            <a:avLst/>
          </a:prstGeom>
        </p:spPr>
        <p:style>
          <a:lnRef idx="1">
            <a:schemeClr val="accent2"/>
          </a:lnRef>
          <a:fillRef idx="2">
            <a:schemeClr val="accent2"/>
          </a:fillRef>
          <a:effectRef idx="1">
            <a:schemeClr val="accent2"/>
          </a:effectRef>
          <a:fontRef idx="minor">
            <a:schemeClr val="dk1"/>
          </a:fontRef>
        </p:style>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14</a:t>
            </a:fld>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08704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1080119"/>
          </a:xfrm>
        </p:spPr>
        <p:txBody>
          <a:bodyPr/>
          <a:lstStyle/>
          <a:p>
            <a:r>
              <a:rPr lang="da-DK" sz="3200" dirty="0"/>
              <a:t>5. Revision af Alm. Bestemmelser for </a:t>
            </a:r>
            <a:r>
              <a:rPr lang="da-DK" sz="3200" dirty="0" smtClean="0"/>
              <a:t>Fjernvarmelevering – Målere</a:t>
            </a:r>
            <a:endParaRPr lang="da-DK" sz="3200" dirty="0"/>
          </a:p>
        </p:txBody>
      </p:sp>
      <p:sp>
        <p:nvSpPr>
          <p:cNvPr id="3" name="Pladsholder til tekst 2"/>
          <p:cNvSpPr>
            <a:spLocks noGrp="1"/>
          </p:cNvSpPr>
          <p:nvPr>
            <p:ph type="body" sz="quarter" idx="13"/>
          </p:nvPr>
        </p:nvSpPr>
        <p:spPr>
          <a:xfrm>
            <a:off x="958851" y="1988840"/>
            <a:ext cx="4802716" cy="3594398"/>
          </a:xfrm>
        </p:spPr>
        <p:txBody>
          <a:bodyPr/>
          <a:lstStyle/>
          <a:p>
            <a:pPr marL="342900" indent="-342900">
              <a:buClr>
                <a:schemeClr val="accent1"/>
              </a:buClr>
              <a:buFont typeface="Wingdings" panose="05000000000000000000" pitchFamily="2" charset="2"/>
              <a:buChar char="§"/>
            </a:pPr>
            <a:r>
              <a:rPr lang="da-DK" sz="1600" dirty="0" smtClean="0"/>
              <a:t>Kunder accepterer fjernaflæsning, herunder forhold vedr. personoplysninger</a:t>
            </a:r>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smtClean="0"/>
              <a:t>Både Forsyning Helsingør og kunde er - for egen regning - berettiget til at få foretaget målerafprøvning</a:t>
            </a:r>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smtClean="0"/>
              <a:t>Hvis målerens visning ligger uden for de acceptable grænser for måler-unøjagtighed (jf. Dansk Standard), afholder Forsyning Helsingør omkostningerne til prøvning.</a:t>
            </a:r>
            <a:endParaRPr lang="da-DK" sz="1600" dirty="0"/>
          </a:p>
        </p:txBody>
      </p:sp>
      <p:pic>
        <p:nvPicPr>
          <p:cNvPr id="7" name="Pladsholder til billede 6"/>
          <p:cNvPicPr>
            <a:picLocks noGrp="1" noChangeAspect="1"/>
          </p:cNvPicPr>
          <p:nvPr>
            <p:ph type="pic" sz="quarter" idx="14"/>
          </p:nvPr>
        </p:nvPicPr>
        <p:blipFill>
          <a:blip r:embed="rId2"/>
          <a:stretch>
            <a:fillRect/>
          </a:stretch>
        </p:blipFill>
        <p:spPr>
          <a:xfrm>
            <a:off x="6700986" y="1324669"/>
            <a:ext cx="4682398" cy="1184325"/>
          </a:xfrm>
          <a:prstGeom prst="rect">
            <a:avLst/>
          </a:prstGeom>
        </p:spPr>
        <p:style>
          <a:lnRef idx="0">
            <a:schemeClr val="accent1"/>
          </a:lnRef>
          <a:fillRef idx="3">
            <a:schemeClr val="accent1"/>
          </a:fillRef>
          <a:effectRef idx="3">
            <a:schemeClr val="accent1"/>
          </a:effectRef>
          <a:fontRef idx="minor">
            <a:schemeClr val="lt1"/>
          </a:fontRef>
        </p:style>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15</a:t>
            </a:fld>
            <a:endParaRPr lang="da-DK" dirty="0"/>
          </a:p>
        </p:txBody>
      </p:sp>
      <p:pic>
        <p:nvPicPr>
          <p:cNvPr id="8" name="Billede 7"/>
          <p:cNvPicPr>
            <a:picLocks noChangeAspect="1"/>
          </p:cNvPicPr>
          <p:nvPr/>
        </p:nvPicPr>
        <p:blipFill>
          <a:blip r:embed="rId3"/>
          <a:stretch>
            <a:fillRect/>
          </a:stretch>
        </p:blipFill>
        <p:spPr>
          <a:xfrm>
            <a:off x="6236436" y="2636912"/>
            <a:ext cx="5146948" cy="2152086"/>
          </a:xfrm>
          <a:prstGeom prst="rect">
            <a:avLst/>
          </a:prstGeom>
        </p:spPr>
        <p:style>
          <a:lnRef idx="0">
            <a:schemeClr val="accent1"/>
          </a:lnRef>
          <a:fillRef idx="3">
            <a:schemeClr val="accent1"/>
          </a:fillRef>
          <a:effectRef idx="3">
            <a:schemeClr val="accent1"/>
          </a:effectRef>
          <a:fontRef idx="minor">
            <a:schemeClr val="lt1"/>
          </a:fontRef>
        </p:style>
      </p:pic>
      <p:pic>
        <p:nvPicPr>
          <p:cNvPr id="9" name="Billede 8"/>
          <p:cNvPicPr>
            <a:picLocks noChangeAspect="1"/>
          </p:cNvPicPr>
          <p:nvPr/>
        </p:nvPicPr>
        <p:blipFill>
          <a:blip r:embed="rId4"/>
          <a:stretch>
            <a:fillRect/>
          </a:stretch>
        </p:blipFill>
        <p:spPr>
          <a:xfrm>
            <a:off x="6209027" y="4868725"/>
            <a:ext cx="5174357" cy="962143"/>
          </a:xfrm>
          <a:prstGeom prst="rect">
            <a:avLst/>
          </a:prstGeom>
        </p:spPr>
        <p:style>
          <a:lnRef idx="0">
            <a:schemeClr val="accent2"/>
          </a:lnRef>
          <a:fillRef idx="3">
            <a:schemeClr val="accent2"/>
          </a:fillRef>
          <a:effectRef idx="3">
            <a:schemeClr val="accent2"/>
          </a:effectRef>
          <a:fontRef idx="minor">
            <a:schemeClr val="lt1"/>
          </a:fontRef>
        </p:style>
      </p:pic>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75385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01017-B19C-4F00-8990-D9B23C92451C}"/>
              </a:ext>
            </a:extLst>
          </p:cNvPr>
          <p:cNvSpPr>
            <a:spLocks noGrp="1"/>
          </p:cNvSpPr>
          <p:nvPr>
            <p:ph type="title"/>
          </p:nvPr>
        </p:nvSpPr>
        <p:spPr>
          <a:xfrm>
            <a:off x="1035700" y="260649"/>
            <a:ext cx="10028852" cy="864096"/>
          </a:xfrm>
        </p:spPr>
        <p:txBody>
          <a:bodyPr/>
          <a:lstStyle/>
          <a:p>
            <a:r>
              <a:rPr lang="da-DK" sz="2800" dirty="0" smtClean="0"/>
              <a:t>Særlige Leveringsbestemmelser </a:t>
            </a:r>
            <a:r>
              <a:rPr lang="da-DK" sz="2800" dirty="0"/>
              <a:t>for Nem </a:t>
            </a:r>
            <a:r>
              <a:rPr lang="da-DK" sz="2800" dirty="0" smtClean="0"/>
              <a:t>varme-ordningen </a:t>
            </a:r>
            <a:endParaRPr lang="da-DK" sz="2800" dirty="0"/>
          </a:p>
        </p:txBody>
      </p:sp>
      <p:sp>
        <p:nvSpPr>
          <p:cNvPr id="3" name="Pladsholder til tekst 2">
            <a:extLst>
              <a:ext uri="{FF2B5EF4-FFF2-40B4-BE49-F238E27FC236}">
                <a16:creationId xmlns:a16="http://schemas.microsoft.com/office/drawing/2014/main" id="{FA866F15-2C4E-44BB-8A75-E0D24E1EC6ED}"/>
              </a:ext>
            </a:extLst>
          </p:cNvPr>
          <p:cNvSpPr>
            <a:spLocks noGrp="1"/>
          </p:cNvSpPr>
          <p:nvPr>
            <p:ph type="body" sz="quarter" idx="11"/>
          </p:nvPr>
        </p:nvSpPr>
        <p:spPr>
          <a:xfrm>
            <a:off x="1037933" y="1052736"/>
            <a:ext cx="6786259" cy="4812283"/>
          </a:xfrm>
        </p:spPr>
        <p:txBody>
          <a:bodyPr/>
          <a:lstStyle/>
          <a:p>
            <a:pPr marL="285750" indent="-285750">
              <a:buClr>
                <a:schemeClr val="accent1"/>
              </a:buClr>
              <a:buFont typeface="Wingdings" panose="05000000000000000000" pitchFamily="2" charset="2"/>
              <a:buChar char="§"/>
            </a:pPr>
            <a:r>
              <a:rPr lang="da-DK" sz="1500" dirty="0"/>
              <a:t>Formålet med de særlige bestemmelser for Nem Varme-ordningen </a:t>
            </a:r>
            <a:r>
              <a:rPr lang="da-DK" sz="1500" dirty="0" smtClean="0"/>
              <a:t>er </a:t>
            </a:r>
            <a:r>
              <a:rPr lang="da-DK" sz="1500" dirty="0"/>
              <a:t>at regulere leveringsforholdet mellem kunder omfattet af ordningen og Forsyning Helsingør. </a:t>
            </a:r>
            <a:endParaRPr lang="da-DK" sz="1500" dirty="0" smtClean="0"/>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a:t>Ved bestemmelserne skabes en ensrettet administration af den særlige ordning -  med klare rammer for, hvilke rettigheder og forpligtelser denne medfører for kunden såvel som for Forsyning Helsingør</a:t>
            </a:r>
            <a:r>
              <a:rPr lang="da-DK" sz="1500" dirty="0" smtClean="0"/>
              <a:t>.</a:t>
            </a:r>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a:t>Eftersom de særlige bestemmelser er et supplement til de almindelige leveringsbestemmelse, har fokus i udarbejdelsen af bestemmelserne været at forudsige, hvilke aspekter af en sådan abonnementsordning, som det er nødvendigt at regulere særskilt. </a:t>
            </a:r>
            <a:endParaRPr lang="da-DK" sz="1500" dirty="0" smtClean="0"/>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a:t>Udarbejdelsen af bestemmelserne er sket med udgangspunkt i eksisterende markedsføringsmateriale samt servicebestemmelser udarbejdet af Forsyning Helsingør. </a:t>
            </a:r>
            <a:endParaRPr lang="da-DK" sz="1500" dirty="0" smtClean="0"/>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a:t>Fokus ved bestemmelserne har i høj grad </a:t>
            </a:r>
            <a:r>
              <a:rPr lang="da-DK" sz="1500" dirty="0" smtClean="0"/>
              <a:t>været </a:t>
            </a:r>
            <a:r>
              <a:rPr lang="da-DK" sz="1500" dirty="0"/>
              <a:t>at regulere snitfladen mellem kunden og Forsyning Helsingør, </a:t>
            </a:r>
            <a:r>
              <a:rPr lang="da-DK" sz="1500" dirty="0" smtClean="0"/>
              <a:t>herunder i </a:t>
            </a:r>
            <a:r>
              <a:rPr lang="da-DK" sz="1500" dirty="0"/>
              <a:t>relation til ejerskab af anlægget. Dette særligt i relation til opsigelse og </a:t>
            </a:r>
            <a:r>
              <a:rPr lang="da-DK" sz="1500" dirty="0" smtClean="0"/>
              <a:t>ejerskifte, </a:t>
            </a:r>
            <a:r>
              <a:rPr lang="da-DK" sz="1500" dirty="0"/>
              <a:t>hvorfor bestemmelserne om dette i afsnit 5 kan fremhæves som særligt komplekse. </a:t>
            </a:r>
          </a:p>
        </p:txBody>
      </p:sp>
      <p:pic>
        <p:nvPicPr>
          <p:cNvPr id="8198" name="Picture 6" descr="Billedresultat for fjernvar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2588853"/>
            <a:ext cx="3807959" cy="1847082"/>
          </a:xfrm>
          <a:prstGeom prst="rect">
            <a:avLst/>
          </a:prstGeom>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51851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5. Revision af Alm. Bestemmelser for </a:t>
            </a:r>
            <a:r>
              <a:rPr lang="da-DK" sz="3200" dirty="0" smtClean="0"/>
              <a:t>Fjernvarmelevering - Proces</a:t>
            </a:r>
            <a:endParaRPr lang="da-DK" sz="3200"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17</a:t>
            </a:fld>
            <a:endParaRPr lang="da-DK" dirty="0"/>
          </a:p>
        </p:txBody>
      </p:sp>
      <p:sp>
        <p:nvSpPr>
          <p:cNvPr id="5" name="Pladsholder til indhold 4"/>
          <p:cNvSpPr>
            <a:spLocks noGrp="1"/>
          </p:cNvSpPr>
          <p:nvPr>
            <p:ph sz="quarter" idx="15"/>
          </p:nvPr>
        </p:nvSpPr>
        <p:spPr>
          <a:xfrm>
            <a:off x="960000" y="1634102"/>
            <a:ext cx="10273151" cy="3949136"/>
          </a:xfrm>
        </p:spPr>
        <p:txBody>
          <a:bodyPr/>
          <a:lstStyle/>
          <a:p>
            <a:pPr>
              <a:buNone/>
            </a:pPr>
            <a:r>
              <a:rPr lang="da-DK" sz="1600" dirty="0">
                <a:solidFill>
                  <a:schemeClr val="accent1"/>
                </a:solidFill>
              </a:rPr>
              <a:t>Varsling til kunderne</a:t>
            </a:r>
          </a:p>
          <a:p>
            <a:pPr lvl="1">
              <a:buClr>
                <a:schemeClr val="accent1"/>
              </a:buClr>
              <a:buFont typeface="Wingdings" panose="05000000000000000000" pitchFamily="2" charset="2"/>
              <a:buChar char="§"/>
            </a:pPr>
            <a:r>
              <a:rPr lang="da-DK" sz="1600" dirty="0"/>
              <a:t>Ved den gennemgående revision af de almindelige leveringsbestemmelser er der tale om væsentlige ændringer. </a:t>
            </a:r>
          </a:p>
          <a:p>
            <a:pPr lvl="1">
              <a:buClr>
                <a:schemeClr val="accent1"/>
              </a:buClr>
              <a:buFont typeface="Wingdings" panose="05000000000000000000" pitchFamily="2" charset="2"/>
              <a:buChar char="§"/>
            </a:pPr>
            <a:r>
              <a:rPr lang="da-DK" sz="1600" dirty="0"/>
              <a:t>Ved væsentlige ændringer skal disse varsles mindst 3 mdr. før disse træder i kraft. </a:t>
            </a:r>
          </a:p>
          <a:p>
            <a:pPr lvl="1">
              <a:buClr>
                <a:schemeClr val="accent1"/>
              </a:buClr>
              <a:buFont typeface="Wingdings" panose="05000000000000000000" pitchFamily="2" charset="2"/>
              <a:buChar char="§"/>
            </a:pPr>
            <a:r>
              <a:rPr lang="da-DK" sz="1600" dirty="0"/>
              <a:t>Der skal ske individuel varsling til alle kunder. Varsling kan således ske per brev til kunderne eller via betalingsservicemeddelelsen/regningen. </a:t>
            </a:r>
          </a:p>
          <a:p>
            <a:pPr lvl="1">
              <a:buClr>
                <a:schemeClr val="accent1"/>
              </a:buClr>
              <a:buFont typeface="Wingdings" panose="05000000000000000000" pitchFamily="2" charset="2"/>
              <a:buChar char="§"/>
            </a:pPr>
            <a:r>
              <a:rPr lang="da-DK" sz="1600" dirty="0"/>
              <a:t>Det er ikke nødvendigt at foretage sig yderligere i relation til ældre bestemmelser. </a:t>
            </a:r>
            <a:endParaRPr lang="da-DK" sz="1600" dirty="0" smtClean="0"/>
          </a:p>
          <a:p>
            <a:pPr lvl="1">
              <a:buClr>
                <a:schemeClr val="accent1"/>
              </a:buClr>
              <a:buFont typeface="Wingdings" panose="05000000000000000000" pitchFamily="2" charset="2"/>
              <a:buChar char="§"/>
            </a:pPr>
            <a:r>
              <a:rPr lang="da-DK" sz="1600" dirty="0" smtClean="0"/>
              <a:t>Efter </a:t>
            </a:r>
            <a:r>
              <a:rPr lang="da-DK" sz="1600" dirty="0"/>
              <a:t>varslingen af de nye bestemmelser </a:t>
            </a:r>
            <a:r>
              <a:rPr lang="da-DK" sz="1600" dirty="0" smtClean="0"/>
              <a:t>startes således </a:t>
            </a:r>
            <a:r>
              <a:rPr lang="da-DK" sz="1600" dirty="0"/>
              <a:t>på en </a:t>
            </a:r>
            <a:r>
              <a:rPr lang="da-DK" sz="1600" dirty="0" smtClean="0"/>
              <a:t>ny, </a:t>
            </a:r>
            <a:r>
              <a:rPr lang="da-DK" sz="1600" dirty="0"/>
              <a:t>og </a:t>
            </a:r>
            <a:r>
              <a:rPr lang="da-DK" sz="1600" dirty="0" smtClean="0"/>
              <a:t>der ryddes </a:t>
            </a:r>
            <a:r>
              <a:rPr lang="da-DK" sz="1600" dirty="0"/>
              <a:t>på denne måde op i </a:t>
            </a:r>
            <a:r>
              <a:rPr lang="da-DK" sz="1600" dirty="0" smtClean="0"/>
              <a:t>gamle </a:t>
            </a:r>
            <a:r>
              <a:rPr lang="da-DK" sz="1600" dirty="0"/>
              <a:t>forhold.</a:t>
            </a:r>
          </a:p>
          <a:p>
            <a:pPr>
              <a:buClr>
                <a:schemeClr val="accent1"/>
              </a:buClr>
              <a:buFont typeface="Wingdings" panose="05000000000000000000" pitchFamily="2" charset="2"/>
              <a:buChar char="§"/>
            </a:pPr>
            <a:endParaRPr lang="da-DK" sz="1600" dirty="0"/>
          </a:p>
          <a:p>
            <a:pPr>
              <a:buNone/>
            </a:pPr>
            <a:r>
              <a:rPr lang="da-DK" sz="1600" dirty="0">
                <a:solidFill>
                  <a:schemeClr val="accent1"/>
                </a:solidFill>
              </a:rPr>
              <a:t>Anmeldelse til Forsyningstilsynet</a:t>
            </a:r>
          </a:p>
          <a:p>
            <a:pPr marL="285750" indent="-285750">
              <a:buClr>
                <a:schemeClr val="accent1"/>
              </a:buClr>
              <a:buFont typeface="Wingdings" panose="05000000000000000000" pitchFamily="2" charset="2"/>
              <a:buChar char="§"/>
            </a:pPr>
            <a:r>
              <a:rPr lang="da-DK" sz="1600" dirty="0"/>
              <a:t>Der skal ske anmeldelse af de nye bestemmelser til Forsyningstilsynet. Dette skal senest ske ved de nye bestemmelsers ikrafttræden. Dog er det </a:t>
            </a:r>
            <a:r>
              <a:rPr lang="da-DK" sz="1600" dirty="0" smtClean="0"/>
              <a:t>anbefalelsesværdigt, </a:t>
            </a:r>
            <a:r>
              <a:rPr lang="da-DK" sz="1600" dirty="0"/>
              <a:t>at dette sker samtidig med varslingen til kunderne</a:t>
            </a:r>
            <a:r>
              <a:rPr lang="da-DK" sz="1600" dirty="0" smtClean="0"/>
              <a:t>.</a:t>
            </a:r>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a:t>Såfremt der laves et revideret takstblad i samme forbindelse, </a:t>
            </a:r>
            <a:r>
              <a:rPr lang="da-DK" sz="1600" dirty="0" smtClean="0"/>
              <a:t>vil </a:t>
            </a:r>
            <a:r>
              <a:rPr lang="da-DK" sz="1600" dirty="0"/>
              <a:t>dette naturligvis også </a:t>
            </a:r>
            <a:r>
              <a:rPr lang="da-DK" sz="1600" dirty="0" smtClean="0"/>
              <a:t>skulle anmeldes</a:t>
            </a:r>
            <a:r>
              <a:rPr lang="da-DK" sz="1600" dirty="0"/>
              <a:t>.</a:t>
            </a:r>
          </a:p>
          <a:p>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134163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392583" cy="1445461"/>
          </a:xfrm>
        </p:spPr>
        <p:txBody>
          <a:bodyPr/>
          <a:lstStyle/>
          <a:p>
            <a:r>
              <a:rPr lang="da-DK" sz="3600" dirty="0" smtClean="0"/>
              <a:t>5. Revision af Alm. Bestemmelser for Fjernvarme - Indstilling</a:t>
            </a:r>
            <a:endParaRPr lang="da-DK" sz="3600"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18</a:t>
            </a:fld>
            <a:endParaRPr lang="da-DK" dirty="0"/>
          </a:p>
        </p:txBody>
      </p:sp>
      <p:sp>
        <p:nvSpPr>
          <p:cNvPr id="5" name="Pladsholder til indhold 4"/>
          <p:cNvSpPr>
            <a:spLocks noGrp="1"/>
          </p:cNvSpPr>
          <p:nvPr>
            <p:ph sz="quarter" idx="15"/>
          </p:nvPr>
        </p:nvSpPr>
        <p:spPr>
          <a:xfrm>
            <a:off x="960000" y="1844824"/>
            <a:ext cx="10273151" cy="3738414"/>
          </a:xfrm>
        </p:spPr>
        <p:txBody>
          <a:bodyPr/>
          <a:lstStyle/>
          <a:p>
            <a:pPr>
              <a:buClr>
                <a:schemeClr val="accent1"/>
              </a:buClr>
              <a:buNone/>
            </a:pPr>
            <a:r>
              <a:rPr lang="da-DK" sz="1600" dirty="0" smtClean="0"/>
              <a:t>Det er direktionens vurdering, at Forsyning Helsingør ved at gennemføre revisionen af nævnte bestemmelser skaber yderligere klarhed for vore kunder samt sikrer efterlevelse af gældende lovgivning og praksis. </a:t>
            </a:r>
          </a:p>
          <a:p>
            <a:pPr>
              <a:buClr>
                <a:schemeClr val="accent1"/>
              </a:buClr>
              <a:buNone/>
            </a:pPr>
            <a:endParaRPr lang="da-DK" sz="1600" b="1" dirty="0"/>
          </a:p>
          <a:p>
            <a:pPr>
              <a:buClr>
                <a:schemeClr val="accent1"/>
              </a:buClr>
              <a:buNone/>
            </a:pPr>
            <a:r>
              <a:rPr lang="da-DK" sz="1600" b="1" dirty="0" smtClean="0"/>
              <a:t>Direktionen indstiller således, at</a:t>
            </a:r>
          </a:p>
          <a:p>
            <a:pPr>
              <a:buClr>
                <a:schemeClr val="accent1"/>
              </a:buClr>
              <a:buNone/>
            </a:pPr>
            <a:endParaRPr lang="da-DK" sz="1600" dirty="0"/>
          </a:p>
          <a:p>
            <a:pPr marL="285750" indent="-285750">
              <a:buClr>
                <a:schemeClr val="accent1"/>
              </a:buClr>
              <a:buFont typeface="Wingdings" panose="05000000000000000000" pitchFamily="2" charset="2"/>
              <a:buChar char="§"/>
            </a:pPr>
            <a:r>
              <a:rPr lang="da-DK" sz="1600" dirty="0" smtClean="0"/>
              <a:t>De reviderede Alm. Bestemmelser for Fjernvarme, Særlige bestemmelser for Nem Varme ordningen samt Særlige bestemmelser for kunder omfattet af aftale Type I eller aftale Type A godkendes, og </a:t>
            </a:r>
          </a:p>
          <a:p>
            <a:pPr>
              <a:buClr>
                <a:schemeClr val="accent1"/>
              </a:buClr>
              <a:buNone/>
            </a:pPr>
            <a:endParaRPr lang="da-DK" sz="1600" dirty="0" smtClean="0"/>
          </a:p>
          <a:p>
            <a:pPr marL="285750" indent="-285750">
              <a:buClr>
                <a:schemeClr val="accent1"/>
              </a:buClr>
              <a:buFont typeface="Wingdings" panose="05000000000000000000" pitchFamily="2" charset="2"/>
              <a:buChar char="§"/>
            </a:pPr>
            <a:r>
              <a:rPr lang="da-DK" sz="1600" dirty="0" smtClean="0"/>
              <a:t>Proces i forhold til varsling af kunder samt anmeldelse hos Forsyningstilsynet iværksættes som beskrevet.</a:t>
            </a:r>
          </a:p>
          <a:p>
            <a:pPr marL="285750" indent="-285750">
              <a:buClr>
                <a:schemeClr val="accent1"/>
              </a:buClr>
              <a:buFont typeface="Wingdings" panose="05000000000000000000" pitchFamily="2" charset="2"/>
              <a:buChar char="§"/>
            </a:pPr>
            <a:endParaRPr lang="da-DK" sz="1600" dirty="0"/>
          </a:p>
          <a:p>
            <a:pPr>
              <a:buClr>
                <a:schemeClr val="accent1"/>
              </a:buClr>
              <a:buNone/>
            </a:pPr>
            <a:r>
              <a:rPr lang="da-DK" sz="1600" b="1" i="1" dirty="0" smtClean="0"/>
              <a:t>Bestyrelsen tiltrådte indstillingen.</a:t>
            </a:r>
          </a:p>
          <a:p>
            <a:pPr marL="285750" indent="-285750">
              <a:buClr>
                <a:schemeClr val="accent1"/>
              </a:buClr>
              <a:buFont typeface="Wingdings" panose="05000000000000000000" pitchFamily="2" charset="2"/>
              <a:buChar char="§"/>
            </a:pPr>
            <a:endParaRPr lang="da-DK" sz="1600" dirty="0"/>
          </a:p>
          <a:p>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4547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Bestyrelsessammensætning</a:t>
            </a:r>
            <a:endParaRPr lang="da-DK" dirty="0"/>
          </a:p>
        </p:txBody>
      </p:sp>
      <p:sp>
        <p:nvSpPr>
          <p:cNvPr id="4" name="Pladsholder til indhold 3"/>
          <p:cNvSpPr>
            <a:spLocks noGrp="1"/>
          </p:cNvSpPr>
          <p:nvPr>
            <p:ph sz="quarter" idx="15"/>
          </p:nvPr>
        </p:nvSpPr>
        <p:spPr>
          <a:xfrm>
            <a:off x="960000" y="1772816"/>
            <a:ext cx="10273151" cy="4680521"/>
          </a:xfrm>
        </p:spPr>
        <p:txBody>
          <a:bodyPr/>
          <a:lstStyle/>
          <a:p>
            <a:pPr lvl="0"/>
            <a:r>
              <a:rPr lang="da-DK" sz="1700" dirty="0" smtClean="0"/>
              <a:t>På generalforsamling den 28. maj 2019, blev det besluttet at udsætte punktet vedrørende bestyrelsessammensætning. </a:t>
            </a:r>
          </a:p>
          <a:p>
            <a:pPr lvl="0"/>
            <a:endParaRPr lang="da-DK" sz="1700" dirty="0"/>
          </a:p>
          <a:p>
            <a:pPr lvl="0"/>
            <a:r>
              <a:rPr lang="da-DK" sz="1700" dirty="0" smtClean="0"/>
              <a:t>På Byrådsmøde den 27. maj 2019 tilkendegav borgmesteren, at en mulig model for bestyrelsessammensætning for perioden 2022-2025 er at ét af de to eksternt udpegede bestyrelsesmedlemmer i stedet vælges direkte blandt forbrugerne som forbrugervalgt bestyrelsesmedlem. </a:t>
            </a:r>
          </a:p>
          <a:p>
            <a:pPr lvl="0"/>
            <a:endParaRPr lang="da-DK" sz="1700" dirty="0"/>
          </a:p>
          <a:p>
            <a:pPr lvl="0"/>
            <a:r>
              <a:rPr lang="da-DK" sz="1700" dirty="0" smtClean="0"/>
              <a:t>Borgmesteren fremhævede endvidere, at man undgår at udvide antallet af bestyrelsesmedlemmer, og at bestyrelsen fortsat kan tavshedsbelægge bestyrelsesarbejdet. </a:t>
            </a:r>
          </a:p>
          <a:p>
            <a:pPr lvl="0"/>
            <a:endParaRPr lang="da-DK" sz="1700" dirty="0"/>
          </a:p>
          <a:p>
            <a:pPr lvl="0"/>
            <a:r>
              <a:rPr lang="da-DK" sz="1700" dirty="0" smtClean="0"/>
              <a:t>På baggrund heraf, har Helsingør Kommune anmodet om, at bestyrelsen i  Forsyning Helsingør A/S drøfter det pågældende forslag samt fremkommer med sin anbefaling, herunder også til proces mv. </a:t>
            </a:r>
          </a:p>
          <a:p>
            <a:pPr lvl="0"/>
            <a:endParaRPr lang="da-DK" sz="1700" b="1" i="1" dirty="0"/>
          </a:p>
          <a:p>
            <a:pPr lvl="0"/>
            <a:endParaRPr lang="da-DK" sz="1500" dirty="0" smtClean="0"/>
          </a:p>
          <a:p>
            <a:endParaRPr lang="da-DK" dirty="0"/>
          </a:p>
        </p:txBody>
      </p:sp>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19</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257602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mn-lt"/>
              </a:rPr>
              <a:t>Mødedeltagere</a:t>
            </a:r>
            <a:endParaRPr lang="da-DK" dirty="0">
              <a:latin typeface="+mn-lt"/>
            </a:endParaRPr>
          </a:p>
        </p:txBody>
      </p:sp>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4" name="Pladsholder til slidenummer 3"/>
          <p:cNvSpPr>
            <a:spLocks noGrp="1"/>
          </p:cNvSpPr>
          <p:nvPr>
            <p:ph type="sldNum" sz="quarter" idx="12"/>
          </p:nvPr>
        </p:nvSpPr>
        <p:spPr/>
        <p:txBody>
          <a:bodyPr/>
          <a:lstStyle/>
          <a:p>
            <a:r>
              <a:rPr lang="da-DK" smtClean="0"/>
              <a:t>Side </a:t>
            </a:r>
            <a:fld id="{5BA07366-CB75-4AA8-9E5B-928B849F427C}" type="slidenum">
              <a:rPr lang="da-DK" smtClean="0"/>
              <a:pPr/>
              <a:t>2</a:t>
            </a:fld>
            <a:endParaRPr lang="da-DK" dirty="0"/>
          </a:p>
        </p:txBody>
      </p:sp>
      <p:sp>
        <p:nvSpPr>
          <p:cNvPr id="8" name="Pladsholder til indhold 7"/>
          <p:cNvSpPr>
            <a:spLocks noGrp="1"/>
          </p:cNvSpPr>
          <p:nvPr>
            <p:ph sz="quarter" idx="15"/>
          </p:nvPr>
        </p:nvSpPr>
        <p:spPr>
          <a:xfrm>
            <a:off x="960000" y="2204864"/>
            <a:ext cx="10273151" cy="3168352"/>
          </a:xfrm>
        </p:spPr>
        <p:txBody>
          <a:bodyPr numCol="2"/>
          <a:lstStyle/>
          <a:p>
            <a:pPr marL="285750" indent="-285750">
              <a:buClr>
                <a:schemeClr val="accent1"/>
              </a:buClr>
              <a:buFont typeface="Wingdings" panose="05000000000000000000" pitchFamily="2" charset="2"/>
              <a:buChar char="§"/>
            </a:pPr>
            <a:r>
              <a:rPr lang="da-DK" sz="1600" dirty="0" smtClean="0"/>
              <a:t>Formand Per </a:t>
            </a:r>
            <a:r>
              <a:rPr lang="da-DK" sz="1600" dirty="0" err="1" smtClean="0"/>
              <a:t>Tærsbøl</a:t>
            </a:r>
            <a:endParaRPr lang="da-DK" sz="1600" dirty="0" smtClean="0"/>
          </a:p>
          <a:p>
            <a:pPr marL="285750" indent="-285750">
              <a:buClr>
                <a:schemeClr val="accent1"/>
              </a:buClr>
              <a:buFont typeface="Wingdings" panose="05000000000000000000" pitchFamily="2" charset="2"/>
              <a:buChar char="§"/>
            </a:pPr>
            <a:r>
              <a:rPr lang="da-DK" sz="1600" dirty="0" smtClean="0"/>
              <a:t>Næstformand Gitte Kondrup</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Mathiesen </a:t>
            </a:r>
          </a:p>
          <a:p>
            <a:pPr marL="285750" indent="-285750">
              <a:buClr>
                <a:schemeClr val="accent1"/>
              </a:buClr>
              <a:buFont typeface="Wingdings" panose="05000000000000000000" pitchFamily="2" charset="2"/>
              <a:buChar char="§"/>
            </a:pPr>
            <a:r>
              <a:rPr lang="da-DK" sz="1600" dirty="0" smtClean="0"/>
              <a:t>Bestyrelsesmedlem </a:t>
            </a:r>
            <a:r>
              <a:rPr lang="da-DK" sz="1600" dirty="0"/>
              <a:t>Jens Erik Jacobsen</a:t>
            </a:r>
          </a:p>
          <a:p>
            <a:pPr marL="285750" indent="-285750">
              <a:buClr>
                <a:schemeClr val="accent1"/>
              </a:buClr>
              <a:buFont typeface="Wingdings" panose="05000000000000000000" pitchFamily="2" charset="2"/>
              <a:buChar char="§"/>
            </a:pPr>
            <a:r>
              <a:rPr lang="da-DK" sz="1600" dirty="0"/>
              <a:t>Bestyrelsesmedlem Jens Jensen</a:t>
            </a:r>
          </a:p>
          <a:p>
            <a:pPr marL="285750" indent="-285750">
              <a:buClr>
                <a:schemeClr val="accent1"/>
              </a:buClr>
              <a:buFont typeface="Wingdings" panose="05000000000000000000" pitchFamily="2" charset="2"/>
              <a:buChar char="§"/>
            </a:pPr>
            <a:r>
              <a:rPr lang="da-DK" sz="1600" dirty="0"/>
              <a:t>Bestyrelsesmedlem Dennis </a:t>
            </a:r>
            <a:r>
              <a:rPr lang="da-DK" sz="1600" dirty="0" smtClean="0"/>
              <a:t>Knudsen </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Madsen</a:t>
            </a:r>
          </a:p>
          <a:p>
            <a:pPr marL="285750" indent="-285750">
              <a:buClr>
                <a:schemeClr val="accent1"/>
              </a:buClr>
              <a:buFont typeface="Wingdings" panose="05000000000000000000" pitchFamily="2" charset="2"/>
              <a:buChar char="§"/>
            </a:pPr>
            <a:endParaRPr lang="da-DK" sz="1600" dirty="0" smtClean="0"/>
          </a:p>
          <a:p>
            <a:pPr>
              <a:buClr>
                <a:schemeClr val="accent1"/>
              </a:buClr>
              <a:buNone/>
            </a:pPr>
            <a:r>
              <a:rPr lang="da-DK" sz="1600" dirty="0" smtClean="0"/>
              <a:t>Afbud:</a:t>
            </a:r>
          </a:p>
          <a:p>
            <a:pPr marL="285750" indent="-285750">
              <a:buClr>
                <a:schemeClr val="accent1"/>
              </a:buClr>
              <a:buFont typeface="Wingdings" panose="05000000000000000000" pitchFamily="2" charset="2"/>
              <a:buChar char="§"/>
            </a:pPr>
            <a:r>
              <a:rPr lang="da-DK" sz="1600" dirty="0"/>
              <a:t>Bestyrelsesmedlem Peter Poulsen</a:t>
            </a:r>
          </a:p>
          <a:p>
            <a:pPr marL="285750" indent="-285750">
              <a:buClr>
                <a:schemeClr val="accent1"/>
              </a:buClr>
            </a:pPr>
            <a:endParaRPr lang="da-DK" sz="1600" dirty="0" smtClean="0"/>
          </a:p>
          <a:p>
            <a:pPr marL="285750" indent="-285750">
              <a:buClr>
                <a:schemeClr val="accent1"/>
              </a:buClr>
              <a:buFont typeface="Wingdings" panose="05000000000000000000" pitchFamily="2" charset="2"/>
              <a:buChar char="§"/>
            </a:pPr>
            <a:r>
              <a:rPr lang="da-DK" sz="1600" dirty="0" smtClean="0"/>
              <a:t>Adm. Direktør Jacob Brønnum</a:t>
            </a:r>
          </a:p>
          <a:p>
            <a:pPr marL="285750" indent="-285750">
              <a:buClr>
                <a:schemeClr val="accent1"/>
              </a:buClr>
              <a:buFont typeface="Wingdings" panose="05000000000000000000" pitchFamily="2" charset="2"/>
              <a:buChar char="§"/>
            </a:pPr>
            <a:r>
              <a:rPr lang="da-DK" sz="1600" dirty="0"/>
              <a:t>Økonomichef Thomas </a:t>
            </a:r>
            <a:r>
              <a:rPr lang="da-DK" sz="1600" dirty="0" smtClean="0"/>
              <a:t>Pihl</a:t>
            </a:r>
          </a:p>
          <a:p>
            <a:pPr marL="285750" indent="-285750">
              <a:buClr>
                <a:schemeClr val="accent1"/>
              </a:buClr>
              <a:buFont typeface="Wingdings" panose="05000000000000000000" pitchFamily="2" charset="2"/>
              <a:buChar char="§"/>
            </a:pPr>
            <a:r>
              <a:rPr lang="da-DK" sz="1600" dirty="0" smtClean="0"/>
              <a:t>Plan og Projektchef Claus Bo Frederiksen </a:t>
            </a:r>
          </a:p>
          <a:p>
            <a:pPr marL="285750" indent="-285750">
              <a:buClr>
                <a:schemeClr val="accent1"/>
              </a:buClr>
              <a:buFont typeface="Wingdings" panose="05000000000000000000" pitchFamily="2" charset="2"/>
              <a:buChar char="§"/>
            </a:pPr>
            <a:r>
              <a:rPr lang="da-DK" sz="1600" dirty="0" smtClean="0"/>
              <a:t>Direktionskonsulent </a:t>
            </a:r>
            <a:r>
              <a:rPr lang="da-DK" sz="1600" dirty="0"/>
              <a:t>Anne-Cathrine S. Tolsøe (referent)</a:t>
            </a:r>
          </a:p>
          <a:p>
            <a:pPr>
              <a:buClr>
                <a:schemeClr val="accent1"/>
              </a:buClr>
              <a:buNone/>
            </a:pPr>
            <a:r>
              <a:rPr lang="da-DK" sz="1600" dirty="0" smtClean="0"/>
              <a:t>				</a:t>
            </a:r>
          </a:p>
        </p:txBody>
      </p:sp>
    </p:spTree>
    <p:extLst>
      <p:ext uri="{BB962C8B-B14F-4D97-AF65-F5344CB8AC3E}">
        <p14:creationId xmlns:p14="http://schemas.microsoft.com/office/powerpoint/2010/main" val="384034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906137"/>
          </a:xfrm>
        </p:spPr>
        <p:txBody>
          <a:bodyPr/>
          <a:lstStyle/>
          <a:p>
            <a:r>
              <a:rPr lang="da-DK" sz="3600" dirty="0" smtClean="0"/>
              <a:t>6. Bestyrelsessammensætning</a:t>
            </a:r>
            <a:endParaRPr lang="da-DK" sz="3600" dirty="0"/>
          </a:p>
        </p:txBody>
      </p:sp>
      <p:sp>
        <p:nvSpPr>
          <p:cNvPr id="4" name="Pladsholder til indhold 3"/>
          <p:cNvSpPr>
            <a:spLocks noGrp="1"/>
          </p:cNvSpPr>
          <p:nvPr>
            <p:ph sz="quarter" idx="15"/>
          </p:nvPr>
        </p:nvSpPr>
        <p:spPr>
          <a:xfrm>
            <a:off x="960000" y="908720"/>
            <a:ext cx="10273151" cy="5601834"/>
          </a:xfrm>
        </p:spPr>
        <p:txBody>
          <a:bodyPr/>
          <a:lstStyle/>
          <a:p>
            <a:pPr lvl="0"/>
            <a:r>
              <a:rPr lang="da-DK" sz="1400" b="1" dirty="0" smtClean="0"/>
              <a:t>Foreslået </a:t>
            </a:r>
            <a:r>
              <a:rPr lang="da-DK" sz="1400" b="1" dirty="0"/>
              <a:t>sammensætning:</a:t>
            </a:r>
          </a:p>
          <a:p>
            <a:pPr marL="342900" lvl="0" indent="-342900">
              <a:buClr>
                <a:schemeClr val="accent1"/>
              </a:buClr>
              <a:buFont typeface="Wingdings" panose="05000000000000000000" pitchFamily="2" charset="2"/>
              <a:buChar char="§"/>
            </a:pPr>
            <a:r>
              <a:rPr lang="da-DK" sz="1400" dirty="0"/>
              <a:t>4 byrådsmedlemmer</a:t>
            </a:r>
          </a:p>
          <a:p>
            <a:pPr marL="342900" lvl="0" indent="-342900">
              <a:buClr>
                <a:schemeClr val="accent1"/>
              </a:buClr>
              <a:buFont typeface="Wingdings" panose="05000000000000000000" pitchFamily="2" charset="2"/>
              <a:buChar char="§"/>
            </a:pPr>
            <a:r>
              <a:rPr lang="da-DK" sz="1400" dirty="0"/>
              <a:t>1 eksternt udpeget medlemmer, </a:t>
            </a:r>
          </a:p>
          <a:p>
            <a:pPr marL="342900" lvl="0" indent="-342900">
              <a:buClr>
                <a:schemeClr val="accent1"/>
              </a:buClr>
              <a:buFont typeface="Wingdings" panose="05000000000000000000" pitchFamily="2" charset="2"/>
              <a:buChar char="§"/>
            </a:pPr>
            <a:r>
              <a:rPr lang="da-DK" sz="1400" dirty="0"/>
              <a:t>1 forbrugervalgt medlem, og </a:t>
            </a:r>
          </a:p>
          <a:p>
            <a:pPr marL="342900" lvl="0" indent="-342900">
              <a:buClr>
                <a:schemeClr val="accent1"/>
              </a:buClr>
              <a:buFont typeface="Wingdings" panose="05000000000000000000" pitchFamily="2" charset="2"/>
              <a:buChar char="§"/>
            </a:pPr>
            <a:r>
              <a:rPr lang="da-DK" sz="1400" dirty="0"/>
              <a:t>2 medarbejder-valgte medlemmer (medarbejderne har hidtil ikke krævet fuld repræsentation, hvilket iht. Selskabsloven § 140 er halvdelen af øvrige medlemmer, hvilket således ville have været 3)</a:t>
            </a:r>
          </a:p>
          <a:p>
            <a:endParaRPr lang="da-DK" sz="1400" dirty="0" smtClean="0"/>
          </a:p>
          <a:p>
            <a:r>
              <a:rPr lang="da-DK" sz="1400" dirty="0" smtClean="0"/>
              <a:t>Ved forbrugervalg  til bestyrelserne i vand- og spildevandsselskabet i 2017 foregik valget ved Assembly </a:t>
            </a:r>
            <a:r>
              <a:rPr lang="da-DK" sz="1400" dirty="0" err="1" smtClean="0"/>
              <a:t>voting</a:t>
            </a:r>
            <a:r>
              <a:rPr lang="da-DK" sz="1400" dirty="0" smtClean="0"/>
              <a:t> (elektronisk afstemning). Stemmeprocenten var ved dette valg var under 5%. </a:t>
            </a:r>
          </a:p>
          <a:p>
            <a:endParaRPr lang="da-DK" sz="1400" dirty="0">
              <a:solidFill>
                <a:srgbClr val="FF0000"/>
              </a:solidFill>
            </a:endParaRPr>
          </a:p>
          <a:p>
            <a:r>
              <a:rPr lang="da-DK" sz="1400" dirty="0" smtClean="0"/>
              <a:t>Det er direktionens vurdering, at en høj stemmeprocent er væsentlig i forhold til forbrugerrepræsentationsperspektivet. Det vurderes, at jo tættere på en kommunalvalgsproces, man kunne lægge sig, jo højere ville en stemmeprocent kunne blive, herunder da borgerne i Helsingør dermed allerede vil skulle stemme. </a:t>
            </a:r>
          </a:p>
          <a:p>
            <a:endParaRPr lang="da-DK" sz="1400" dirty="0" smtClean="0"/>
          </a:p>
          <a:p>
            <a:r>
              <a:rPr lang="da-DK" sz="1400" dirty="0" smtClean="0"/>
              <a:t>Der bør forinden opstilling af kandidater tages stilling til valgbarhedskriterier, som bl.a. kunne være et uddrag af følgende:</a:t>
            </a:r>
          </a:p>
          <a:p>
            <a:endParaRPr lang="da-DK" sz="1400" dirty="0"/>
          </a:p>
          <a:p>
            <a:pPr marL="645750" lvl="2" indent="-285750">
              <a:buClr>
                <a:schemeClr val="accent1"/>
              </a:buClr>
              <a:buFont typeface="Wingdings" panose="05000000000000000000" pitchFamily="2" charset="2"/>
              <a:buChar char="§"/>
            </a:pPr>
            <a:r>
              <a:rPr lang="da-DK" sz="1400" dirty="0" smtClean="0"/>
              <a:t>Fysisk </a:t>
            </a:r>
            <a:r>
              <a:rPr lang="da-DK" sz="1400" dirty="0"/>
              <a:t>person, som på datoen for offentliggørelse af valget er over 18 år og som er myndig</a:t>
            </a:r>
          </a:p>
          <a:p>
            <a:pPr marL="645750" lvl="2" indent="-285750">
              <a:buClr>
                <a:schemeClr val="accent1"/>
              </a:buClr>
              <a:buFont typeface="Wingdings" panose="05000000000000000000" pitchFamily="2" charset="2"/>
              <a:buChar char="§"/>
            </a:pPr>
            <a:r>
              <a:rPr lang="da-DK" sz="1400" dirty="0"/>
              <a:t>Kandidaten skal have folkeregisteradresse i Helsingør Kommune og være kunde i Forsyning Helsingør</a:t>
            </a:r>
          </a:p>
          <a:p>
            <a:pPr marL="645750" lvl="2" indent="-285750">
              <a:buClr>
                <a:schemeClr val="accent1"/>
              </a:buClr>
              <a:buFont typeface="Wingdings" panose="05000000000000000000" pitchFamily="2" charset="2"/>
              <a:buChar char="§"/>
            </a:pPr>
            <a:r>
              <a:rPr lang="da-DK" sz="1400" dirty="0"/>
              <a:t>Kandidaten skal bringes i forslag af mindst [antal – f.eks. 20] stillere</a:t>
            </a:r>
          </a:p>
          <a:p>
            <a:pPr marL="645750" lvl="2" indent="-285750">
              <a:buClr>
                <a:schemeClr val="accent1"/>
              </a:buClr>
              <a:buFont typeface="Wingdings" panose="05000000000000000000" pitchFamily="2" charset="2"/>
              <a:buChar char="§"/>
            </a:pPr>
            <a:r>
              <a:rPr lang="da-DK" sz="1400" dirty="0"/>
              <a:t>Kandidaten må ikke være ansat i Forsyning Helsingør A/S</a:t>
            </a:r>
          </a:p>
          <a:p>
            <a:pPr marL="645750" lvl="2" indent="-285750">
              <a:buClr>
                <a:schemeClr val="accent1"/>
              </a:buClr>
              <a:buFont typeface="Wingdings" panose="05000000000000000000" pitchFamily="2" charset="2"/>
              <a:buChar char="§"/>
            </a:pPr>
            <a:r>
              <a:rPr lang="da-DK" sz="1400" dirty="0"/>
              <a:t>Kandidaten må ikke være ansat i eller drive en med Forsyning Helsingør A/S eller dets datterselskaber konkurrerende virksomhed</a:t>
            </a:r>
          </a:p>
          <a:p>
            <a:pPr marL="645750" lvl="2" indent="-285750">
              <a:buClr>
                <a:schemeClr val="accent1"/>
              </a:buClr>
              <a:buFont typeface="Wingdings" panose="05000000000000000000" pitchFamily="2" charset="2"/>
              <a:buChar char="§"/>
            </a:pPr>
            <a:endParaRPr lang="da-DK" sz="1400" dirty="0"/>
          </a:p>
          <a:p>
            <a:pPr>
              <a:buClr>
                <a:schemeClr val="accent1"/>
              </a:buClr>
              <a:buNone/>
            </a:pPr>
            <a:r>
              <a:rPr lang="da-DK" sz="1400" dirty="0" smtClean="0"/>
              <a:t>Derudover </a:t>
            </a:r>
            <a:r>
              <a:rPr lang="da-DK" sz="1400" dirty="0"/>
              <a:t>kan man – med henvisning til selskabets ønske om flere kvinder i bestyrelsen – særligt opfordre kvinder til at stille op. </a:t>
            </a:r>
          </a:p>
          <a:p>
            <a:r>
              <a:rPr lang="da-DK" sz="1400" dirty="0"/>
              <a:t>  </a:t>
            </a:r>
          </a:p>
          <a:p>
            <a:r>
              <a:rPr lang="da-DK" sz="1400" dirty="0"/>
              <a:t>  </a:t>
            </a:r>
            <a:endParaRPr lang="da-DK" dirty="0" smtClean="0"/>
          </a:p>
          <a:p>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20</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242848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Bestyrelsessammensætning</a:t>
            </a:r>
            <a:endParaRPr lang="da-DK" dirty="0"/>
          </a:p>
        </p:txBody>
      </p:sp>
      <p:sp>
        <p:nvSpPr>
          <p:cNvPr id="3" name="Pladsholder til tekst 2"/>
          <p:cNvSpPr>
            <a:spLocks noGrp="1"/>
          </p:cNvSpPr>
          <p:nvPr>
            <p:ph type="body" sz="quarter" idx="13"/>
          </p:nvPr>
        </p:nvSpPr>
        <p:spPr>
          <a:xfrm>
            <a:off x="958851" y="1484784"/>
            <a:ext cx="6361286" cy="4098454"/>
          </a:xfrm>
        </p:spPr>
        <p:txBody>
          <a:bodyPr/>
          <a:lstStyle/>
          <a:p>
            <a:r>
              <a:rPr lang="da-DK" dirty="0" smtClean="0"/>
              <a:t>Direktionen indstiller, at</a:t>
            </a:r>
          </a:p>
          <a:p>
            <a:pPr marL="342900" indent="-342900">
              <a:buClr>
                <a:schemeClr val="accent1"/>
              </a:buClr>
              <a:buFont typeface="Wingdings" panose="05000000000000000000" pitchFamily="2" charset="2"/>
              <a:buChar char="§"/>
            </a:pPr>
            <a:r>
              <a:rPr lang="da-DK" dirty="0" smtClean="0"/>
              <a:t>Sagen drøftes. </a:t>
            </a:r>
          </a:p>
          <a:p>
            <a:pPr marL="342900" indent="-342900">
              <a:buClr>
                <a:schemeClr val="accent1"/>
              </a:buClr>
              <a:buFont typeface="Wingdings" panose="05000000000000000000" pitchFamily="2" charset="2"/>
              <a:buChar char="§"/>
            </a:pPr>
            <a:r>
              <a:rPr lang="da-DK" dirty="0" smtClean="0"/>
              <a:t>Selskabets vurdering og anbefalinger fremsendes til Helsingør Kommune. </a:t>
            </a:r>
          </a:p>
          <a:p>
            <a:pPr marL="342900" indent="-342900">
              <a:buClr>
                <a:schemeClr val="accent1"/>
              </a:buClr>
              <a:buFont typeface="Wingdings" panose="05000000000000000000" pitchFamily="2" charset="2"/>
              <a:buChar char="§"/>
            </a:pPr>
            <a:endParaRPr lang="da-DK" dirty="0"/>
          </a:p>
          <a:p>
            <a:pPr>
              <a:buClr>
                <a:schemeClr val="accent1"/>
              </a:buClr>
              <a:buNone/>
            </a:pPr>
            <a:r>
              <a:rPr lang="da-DK" sz="1800" b="1" i="1" dirty="0" smtClean="0"/>
              <a:t>Bestyrelsen tiltrådte indstillingen og bemærkede, at brev til Helsingør Kommune fremsendes til bestyrelsesmedlemmerne godkendelse forinden endelig fremsendelse. </a:t>
            </a:r>
          </a:p>
        </p:txBody>
      </p:sp>
      <p:pic>
        <p:nvPicPr>
          <p:cNvPr id="7" name="Pladsholder til billede 6"/>
          <p:cNvPicPr>
            <a:picLocks noGrp="1" noChangeAspect="1"/>
          </p:cNvPicPr>
          <p:nvPr>
            <p:ph type="pic" sz="quarter" idx="14"/>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2573" b="2573"/>
          <a:stretch>
            <a:fillRect/>
          </a:stretch>
        </p:blipFill>
        <p:spPr>
          <a:xfrm>
            <a:off x="7636763" y="2166938"/>
            <a:ext cx="3596388" cy="2558206"/>
          </a:xfrm>
        </p:spPr>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21</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141076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Punkter til orientering</a:t>
            </a:r>
            <a:endParaRPr lang="da-DK" dirty="0"/>
          </a:p>
        </p:txBody>
      </p:sp>
      <p:pic>
        <p:nvPicPr>
          <p:cNvPr id="8" name="Pladsholder til billede 5"/>
          <p:cNvPicPr>
            <a:picLocks noChangeAspect="1"/>
          </p:cNvPicPr>
          <p:nvPr/>
        </p:nvPicPr>
        <p:blipFill>
          <a:blip r:embed="rId2">
            <a:extLst>
              <a:ext uri="{28A0092B-C50C-407E-A947-70E740481C1C}">
                <a14:useLocalDpi xmlns:a14="http://schemas.microsoft.com/office/drawing/2010/main" val="0"/>
              </a:ext>
            </a:extLst>
          </a:blip>
          <a:srcRect l="3174" r="3174"/>
          <a:stretch>
            <a:fillRect/>
          </a:stretch>
        </p:blipFill>
        <p:spPr>
          <a:xfrm>
            <a:off x="569858" y="1347489"/>
            <a:ext cx="3536091" cy="25855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22</a:t>
            </a:fld>
            <a:endParaRPr lang="da-DK" dirty="0"/>
          </a:p>
        </p:txBody>
      </p:sp>
      <p:pic>
        <p:nvPicPr>
          <p:cNvPr id="9" name="Billede 8"/>
          <p:cNvPicPr>
            <a:picLocks noChangeAspect="1"/>
          </p:cNvPicPr>
          <p:nvPr/>
        </p:nvPicPr>
        <p:blipFill>
          <a:blip r:embed="rId3"/>
          <a:stretch>
            <a:fillRect/>
          </a:stretch>
        </p:blipFill>
        <p:spPr>
          <a:xfrm>
            <a:off x="4823445" y="2138964"/>
            <a:ext cx="5868224" cy="3588184"/>
          </a:xfrm>
          <a:prstGeom prst="rect">
            <a:avLst/>
          </a:prstGeom>
          <a:effectLst>
            <a:outerShdw blurRad="2032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pic>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115373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trike="sngStrike" dirty="0" smtClean="0"/>
              <a:t>7. Nordkøb A/S</a:t>
            </a:r>
            <a:endParaRPr lang="da-DK" strike="sngStrike" dirty="0"/>
          </a:p>
        </p:txBody>
      </p:sp>
      <p:sp>
        <p:nvSpPr>
          <p:cNvPr id="3" name="Pladsholder til tekst 2"/>
          <p:cNvSpPr>
            <a:spLocks noGrp="1"/>
          </p:cNvSpPr>
          <p:nvPr>
            <p:ph type="body" sz="quarter" idx="13"/>
          </p:nvPr>
        </p:nvSpPr>
        <p:spPr>
          <a:xfrm>
            <a:off x="958850" y="1634101"/>
            <a:ext cx="6649318" cy="4337345"/>
          </a:xfrm>
        </p:spPr>
        <p:txBody>
          <a:bodyPr/>
          <a:lstStyle/>
          <a:p>
            <a:r>
              <a:rPr lang="da-DK" sz="1800" dirty="0" smtClean="0"/>
              <a:t>Tavshedspligt ej fraveget for dette punkt. </a:t>
            </a:r>
            <a:endParaRPr lang="da-DK" sz="1800" b="1" i="1" dirty="0" smtClean="0"/>
          </a:p>
          <a:p>
            <a:pPr marL="285750" indent="-285750">
              <a:buFont typeface="Wingdings" panose="05000000000000000000" pitchFamily="2" charset="2"/>
              <a:buChar char="§"/>
            </a:pPr>
            <a:endParaRPr lang="da-DK" sz="1600"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96200" y="2564904"/>
            <a:ext cx="3810868" cy="990826"/>
          </a:xfrm>
        </p:spPr>
      </p:pic>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23</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42329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432" y="476673"/>
            <a:ext cx="9505181" cy="530225"/>
          </a:xfrm>
        </p:spPr>
        <p:txBody>
          <a:bodyPr/>
          <a:lstStyle/>
          <a:p>
            <a:r>
              <a:rPr lang="da-DK" dirty="0"/>
              <a:t>8</a:t>
            </a:r>
            <a:r>
              <a:rPr lang="da-DK" dirty="0" smtClean="0"/>
              <a:t>. Fornyelse af Helsingør Kraftvarmeværk </a:t>
            </a:r>
            <a:endParaRPr lang="da-DK" sz="1600" dirty="0">
              <a:solidFill>
                <a:srgbClr val="00B050"/>
              </a:solidFill>
            </a:endParaRPr>
          </a:p>
        </p:txBody>
      </p:sp>
      <p:sp>
        <p:nvSpPr>
          <p:cNvPr id="3" name="Pladsholder til slidenummer 2"/>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24</a:t>
            </a:fld>
            <a:endParaRPr lang="da-DK" dirty="0"/>
          </a:p>
        </p:txBody>
      </p:sp>
      <p:pic>
        <p:nvPicPr>
          <p:cNvPr id="6" name="Billede 5"/>
          <p:cNvPicPr>
            <a:picLocks noChangeAspect="1"/>
          </p:cNvPicPr>
          <p:nvPr/>
        </p:nvPicPr>
        <p:blipFill>
          <a:blip r:embed="rId3"/>
          <a:stretch>
            <a:fillRect/>
          </a:stretch>
        </p:blipFill>
        <p:spPr>
          <a:xfrm>
            <a:off x="1127448" y="1395765"/>
            <a:ext cx="8100373" cy="4938257"/>
          </a:xfrm>
          <a:prstGeom prst="rect">
            <a:avLst/>
          </a:prstGeom>
        </p:spPr>
      </p:pic>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751792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536599" cy="1445461"/>
          </a:xfrm>
        </p:spPr>
        <p:txBody>
          <a:bodyPr/>
          <a:lstStyle/>
          <a:p>
            <a:r>
              <a:rPr lang="da-DK" dirty="0"/>
              <a:t>8</a:t>
            </a:r>
            <a:r>
              <a:rPr lang="da-DK" dirty="0" smtClean="0"/>
              <a:t>. Fornyelse af Helsingør Kraftvarmeværk - tidsplan</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25</a:t>
            </a:fld>
            <a:endParaRPr lang="da-DK" dirty="0"/>
          </a:p>
        </p:txBody>
      </p:sp>
      <p:pic>
        <p:nvPicPr>
          <p:cNvPr id="6" name="Picture 23"/>
          <p:cNvPicPr/>
          <p:nvPr/>
        </p:nvPicPr>
        <p:blipFill>
          <a:blip r:embed="rId2">
            <a:extLst>
              <a:ext uri="{28A0092B-C50C-407E-A947-70E740481C1C}">
                <a14:useLocalDpi xmlns:a14="http://schemas.microsoft.com/office/drawing/2010/main" val="0"/>
              </a:ext>
            </a:extLst>
          </a:blip>
          <a:srcRect/>
          <a:stretch>
            <a:fillRect/>
          </a:stretch>
        </p:blipFill>
        <p:spPr bwMode="auto">
          <a:xfrm>
            <a:off x="1055440" y="1282849"/>
            <a:ext cx="8568952" cy="4702687"/>
          </a:xfrm>
          <a:prstGeom prst="rect">
            <a:avLst/>
          </a:prstGeom>
          <a:noFill/>
          <a:ln>
            <a:noFill/>
          </a:ln>
        </p:spPr>
      </p:pic>
      <p:sp>
        <p:nvSpPr>
          <p:cNvPr id="5" name="Tekstfelt 4"/>
          <p:cNvSpPr txBox="1"/>
          <p:nvPr/>
        </p:nvSpPr>
        <p:spPr>
          <a:xfrm>
            <a:off x="1055440" y="6165304"/>
            <a:ext cx="5472608" cy="415498"/>
          </a:xfrm>
          <a:prstGeom prst="rect">
            <a:avLst/>
          </a:prstGeom>
          <a:noFill/>
        </p:spPr>
        <p:txBody>
          <a:bodyPr wrap="square" lIns="0" tIns="0" rIns="0" bIns="0" rtlCol="0">
            <a:spAutoFit/>
          </a:bodyPr>
          <a:lstStyle/>
          <a:p>
            <a:r>
              <a:rPr lang="da-DK" sz="1400" b="1" i="1" dirty="0"/>
              <a:t>Bestyrelsen </a:t>
            </a:r>
            <a:r>
              <a:rPr lang="da-DK" sz="1400" b="1" i="1" dirty="0" smtClean="0"/>
              <a:t>tog </a:t>
            </a:r>
            <a:r>
              <a:rPr lang="da-DK" sz="1400" b="1" i="1" dirty="0"/>
              <a:t>orienteringen til efterretning.</a:t>
            </a:r>
          </a:p>
          <a:p>
            <a:endParaRPr lang="da-DK" sz="1300" dirty="0" smtClean="0"/>
          </a:p>
        </p:txBody>
      </p:sp>
      <p:sp>
        <p:nvSpPr>
          <p:cNvPr id="7" name="Pladsholder til sidefod 6"/>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189421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700" dirty="0"/>
              <a:t>9</a:t>
            </a:r>
            <a:r>
              <a:rPr lang="da-DK" sz="3700" dirty="0" smtClean="0"/>
              <a:t>. Status kundeservice pr. juni 2019</a:t>
            </a:r>
            <a:endParaRPr lang="da-DK" sz="3700" dirty="0"/>
          </a:p>
        </p:txBody>
      </p:sp>
      <p:sp>
        <p:nvSpPr>
          <p:cNvPr id="7" name="Pladsholder til indhold 6"/>
          <p:cNvSpPr>
            <a:spLocks noGrp="1"/>
          </p:cNvSpPr>
          <p:nvPr>
            <p:ph idx="4294967295"/>
          </p:nvPr>
        </p:nvSpPr>
        <p:spPr>
          <a:xfrm>
            <a:off x="960000" y="1412776"/>
            <a:ext cx="10464592" cy="4171674"/>
          </a:xfrm>
        </p:spPr>
        <p:txBody>
          <a:bodyPr/>
          <a:lstStyle/>
          <a:p>
            <a:endParaRPr lang="da-DK" dirty="0" smtClean="0"/>
          </a:p>
          <a:p>
            <a:r>
              <a:rPr lang="da-DK" dirty="0"/>
              <a:t>Performance i kundeservice forbedres løbende.</a:t>
            </a:r>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26</a:t>
            </a:fld>
            <a:endParaRPr lang="da-DK" dirty="0"/>
          </a:p>
        </p:txBody>
      </p:sp>
      <p:pic>
        <p:nvPicPr>
          <p:cNvPr id="9" name="Billede 8"/>
          <p:cNvPicPr>
            <a:picLocks noChangeAspect="1"/>
          </p:cNvPicPr>
          <p:nvPr/>
        </p:nvPicPr>
        <p:blipFill>
          <a:blip r:embed="rId2"/>
          <a:stretch>
            <a:fillRect/>
          </a:stretch>
        </p:blipFill>
        <p:spPr>
          <a:xfrm>
            <a:off x="959999" y="2604238"/>
            <a:ext cx="5114987" cy="2895851"/>
          </a:xfrm>
          <a:prstGeom prst="rect">
            <a:avLst/>
          </a:prstGeom>
        </p:spPr>
      </p:pic>
      <p:pic>
        <p:nvPicPr>
          <p:cNvPr id="10" name="Billede 9"/>
          <p:cNvPicPr>
            <a:picLocks noChangeAspect="1"/>
          </p:cNvPicPr>
          <p:nvPr/>
        </p:nvPicPr>
        <p:blipFill>
          <a:blip r:embed="rId3"/>
          <a:stretch>
            <a:fillRect/>
          </a:stretch>
        </p:blipFill>
        <p:spPr>
          <a:xfrm>
            <a:off x="6118165" y="2604237"/>
            <a:ext cx="5114987" cy="2895851"/>
          </a:xfrm>
          <a:prstGeom prst="rect">
            <a:avLst/>
          </a:prstGeom>
        </p:spPr>
      </p:pic>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1766173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700" dirty="0"/>
              <a:t>9</a:t>
            </a:r>
            <a:r>
              <a:rPr lang="da-DK" sz="3700" dirty="0" smtClean="0"/>
              <a:t>. Status kundeservice pr. juni 2019</a:t>
            </a:r>
            <a:endParaRPr lang="da-DK" sz="3700" dirty="0"/>
          </a:p>
        </p:txBody>
      </p:sp>
      <p:sp>
        <p:nvSpPr>
          <p:cNvPr id="7" name="Pladsholder til indhold 6"/>
          <p:cNvSpPr>
            <a:spLocks noGrp="1"/>
          </p:cNvSpPr>
          <p:nvPr>
            <p:ph idx="4294967295"/>
          </p:nvPr>
        </p:nvSpPr>
        <p:spPr>
          <a:xfrm>
            <a:off x="960000" y="1412776"/>
            <a:ext cx="10464592" cy="4171674"/>
          </a:xfrm>
        </p:spPr>
        <p:txBody>
          <a:bodyPr/>
          <a:lstStyle/>
          <a:p>
            <a:endParaRPr lang="da-DK" dirty="0" smtClean="0"/>
          </a:p>
          <a:p>
            <a:r>
              <a:rPr lang="da-DK" dirty="0" smtClean="0"/>
              <a:t>Performance i kundeservice forbedres løbende.</a:t>
            </a:r>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27</a:t>
            </a:fld>
            <a:endParaRPr lang="da-DK" dirty="0"/>
          </a:p>
        </p:txBody>
      </p:sp>
      <p:pic>
        <p:nvPicPr>
          <p:cNvPr id="9" name="Billede 8"/>
          <p:cNvPicPr>
            <a:picLocks noChangeAspect="1"/>
          </p:cNvPicPr>
          <p:nvPr/>
        </p:nvPicPr>
        <p:blipFill>
          <a:blip r:embed="rId2"/>
          <a:stretch>
            <a:fillRect/>
          </a:stretch>
        </p:blipFill>
        <p:spPr>
          <a:xfrm>
            <a:off x="960001" y="2610338"/>
            <a:ext cx="5114987" cy="2895851"/>
          </a:xfrm>
          <a:prstGeom prst="rect">
            <a:avLst/>
          </a:prstGeom>
        </p:spPr>
      </p:pic>
      <p:pic>
        <p:nvPicPr>
          <p:cNvPr id="10" name="Billede 9"/>
          <p:cNvPicPr>
            <a:picLocks noChangeAspect="1"/>
          </p:cNvPicPr>
          <p:nvPr/>
        </p:nvPicPr>
        <p:blipFill>
          <a:blip r:embed="rId3"/>
          <a:stretch>
            <a:fillRect/>
          </a:stretch>
        </p:blipFill>
        <p:spPr>
          <a:xfrm>
            <a:off x="6118165" y="2610337"/>
            <a:ext cx="5114987" cy="2895851"/>
          </a:xfrm>
          <a:prstGeom prst="rect">
            <a:avLst/>
          </a:prstGeom>
        </p:spPr>
      </p:pic>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517822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700" dirty="0"/>
              <a:t>9</a:t>
            </a:r>
            <a:r>
              <a:rPr lang="da-DK" sz="3700" dirty="0" smtClean="0"/>
              <a:t>. Status kundeservice</a:t>
            </a:r>
            <a:endParaRPr lang="da-DK" sz="3700" dirty="0"/>
          </a:p>
        </p:txBody>
      </p:sp>
      <p:sp>
        <p:nvSpPr>
          <p:cNvPr id="7" name="Pladsholder til indhold 6"/>
          <p:cNvSpPr>
            <a:spLocks noGrp="1"/>
          </p:cNvSpPr>
          <p:nvPr>
            <p:ph idx="4294967295"/>
          </p:nvPr>
        </p:nvSpPr>
        <p:spPr>
          <a:xfrm>
            <a:off x="960000" y="1412776"/>
            <a:ext cx="10464592" cy="4171674"/>
          </a:xfrm>
        </p:spPr>
        <p:txBody>
          <a:bodyPr/>
          <a:lstStyle/>
          <a:p>
            <a:pPr marL="0" indent="0">
              <a:buNone/>
            </a:pPr>
            <a:endParaRPr lang="da-DK" dirty="0" smtClean="0"/>
          </a:p>
          <a:p>
            <a:pPr marL="0" indent="0">
              <a:buNone/>
            </a:pPr>
            <a:endParaRPr lang="da-DK" dirty="0"/>
          </a:p>
          <a:p>
            <a:pPr marL="0" indent="0">
              <a:buNone/>
            </a:pPr>
            <a:r>
              <a:rPr lang="da-DK" dirty="0" smtClean="0"/>
              <a:t>Fokusområder i kundeservice er:</a:t>
            </a:r>
          </a:p>
          <a:p>
            <a:pPr marL="0" indent="0">
              <a:buNone/>
            </a:pPr>
            <a:r>
              <a:rPr lang="da-DK" dirty="0" smtClean="0"/>
              <a:t>	</a:t>
            </a:r>
          </a:p>
          <a:p>
            <a:pPr lvl="3">
              <a:buFont typeface="Wingdings" panose="05000000000000000000" pitchFamily="2" charset="2"/>
              <a:buChar char="§"/>
            </a:pPr>
            <a:r>
              <a:rPr lang="da-DK" dirty="0" smtClean="0"/>
              <a:t>At få løst uafklarede og forsinkede kundeafregningsforhold. Denne indsats forventes fortsat i resten af 2019</a:t>
            </a:r>
          </a:p>
          <a:p>
            <a:pPr lvl="3">
              <a:buFont typeface="Wingdings" panose="05000000000000000000" pitchFamily="2" charset="2"/>
              <a:buChar char="§"/>
            </a:pPr>
            <a:r>
              <a:rPr lang="da-DK" dirty="0" smtClean="0"/>
              <a:t>At få sikret et bedre datagrundlag, som grundlag for for korrekt og rettidig kundeafregning</a:t>
            </a:r>
          </a:p>
          <a:p>
            <a:pPr lvl="3">
              <a:buFont typeface="Wingdings" panose="05000000000000000000" pitchFamily="2" charset="2"/>
              <a:buChar char="§"/>
            </a:pPr>
            <a:r>
              <a:rPr lang="da-DK" dirty="0" smtClean="0"/>
              <a:t>At få skabt nemmere forståelige fakturaer, herunder nemmere adgang til specifikationer</a:t>
            </a:r>
          </a:p>
          <a:p>
            <a:pPr lvl="3">
              <a:buFont typeface="Wingdings" panose="05000000000000000000" pitchFamily="2" charset="2"/>
              <a:buChar char="§"/>
            </a:pPr>
            <a:r>
              <a:rPr lang="da-DK" dirty="0" smtClean="0"/>
              <a:t>At få effektiviseret kundeserviceområdet, herunder automatiseret manuelle processer</a:t>
            </a:r>
          </a:p>
          <a:p>
            <a:pPr lvl="1"/>
            <a:endParaRPr lang="da-DK" dirty="0" smtClean="0"/>
          </a:p>
          <a:p>
            <a:r>
              <a:rPr lang="da-DK" b="1" i="1" dirty="0"/>
              <a:t>Bestyrelsen </a:t>
            </a:r>
            <a:r>
              <a:rPr lang="da-DK" b="1" i="1" dirty="0" smtClean="0"/>
              <a:t>tog </a:t>
            </a:r>
            <a:r>
              <a:rPr lang="da-DK" b="1" i="1" dirty="0"/>
              <a:t>orienteringen til efterretning.</a:t>
            </a:r>
          </a:p>
          <a:p>
            <a:endParaRPr lang="da-DK" dirty="0" smtClean="0"/>
          </a:p>
          <a:p>
            <a:endParaRPr lang="da-DK" dirty="0" smtClean="0"/>
          </a:p>
          <a:p>
            <a:endParaRPr lang="da-DK" dirty="0" smtClean="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28</a:t>
            </a:fld>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1253753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10. Ny ordning </a:t>
            </a:r>
            <a:r>
              <a:rPr lang="da-DK" sz="3600" dirty="0"/>
              <a:t>for storskrald og </a:t>
            </a:r>
            <a:r>
              <a:rPr lang="da-DK" sz="3600" dirty="0" smtClean="0"/>
              <a:t>haveaffald</a:t>
            </a:r>
            <a:endParaRPr lang="da-DK" sz="3600" dirty="0"/>
          </a:p>
        </p:txBody>
      </p:sp>
      <p:sp>
        <p:nvSpPr>
          <p:cNvPr id="4" name="Pladsholder til indhold 3"/>
          <p:cNvSpPr>
            <a:spLocks noGrp="1"/>
          </p:cNvSpPr>
          <p:nvPr>
            <p:ph type="body" sz="quarter" idx="13"/>
          </p:nvPr>
        </p:nvSpPr>
        <p:spPr>
          <a:xfrm>
            <a:off x="958850" y="1484784"/>
            <a:ext cx="6001246" cy="4098454"/>
          </a:xfrm>
        </p:spPr>
        <p:txBody>
          <a:bodyPr/>
          <a:lstStyle/>
          <a:p>
            <a:pPr marL="285750" indent="-285750">
              <a:buClr>
                <a:schemeClr val="accent1"/>
              </a:buClr>
              <a:buFont typeface="Wingdings" panose="05000000000000000000" pitchFamily="2" charset="2"/>
              <a:buChar char="§"/>
            </a:pPr>
            <a:r>
              <a:rPr lang="da-DK" sz="1600" dirty="0" smtClean="0"/>
              <a:t>Alle </a:t>
            </a:r>
            <a:r>
              <a:rPr lang="da-DK" sz="1600" dirty="0"/>
              <a:t>husstande </a:t>
            </a:r>
            <a:r>
              <a:rPr lang="da-DK" sz="1600" dirty="0" smtClean="0"/>
              <a:t>er omfattet og skal nu bestille </a:t>
            </a:r>
            <a:r>
              <a:rPr lang="da-DK" sz="1600" dirty="0"/>
              <a:t>afhentning på i forvejen fastlagte datoer. </a:t>
            </a:r>
            <a:endParaRPr lang="da-DK" sz="1600" dirty="0" smtClean="0"/>
          </a:p>
          <a:p>
            <a:pPr marL="285750" indent="-285750">
              <a:buClr>
                <a:schemeClr val="accent1"/>
              </a:buClr>
              <a:buFont typeface="Wingdings" panose="05000000000000000000" pitchFamily="2" charset="2"/>
              <a:buChar char="§"/>
            </a:pPr>
            <a:r>
              <a:rPr lang="da-DK" sz="1600" dirty="0" smtClean="0"/>
              <a:t>Der er </a:t>
            </a:r>
            <a:r>
              <a:rPr lang="da-DK" sz="1600" dirty="0"/>
              <a:t>i den første måned </a:t>
            </a:r>
            <a:r>
              <a:rPr lang="da-DK" sz="1600" dirty="0" smtClean="0"/>
              <a:t>blevet tilmeldt følgende:</a:t>
            </a:r>
          </a:p>
          <a:p>
            <a:pPr marL="645750" lvl="2" indent="-285750">
              <a:buClr>
                <a:schemeClr val="accent1"/>
              </a:buClr>
              <a:buFont typeface="Wingdings" panose="05000000000000000000" pitchFamily="2" charset="2"/>
              <a:buChar char="§"/>
            </a:pPr>
            <a:r>
              <a:rPr lang="da-DK" sz="1600" dirty="0" smtClean="0"/>
              <a:t>1626 adresser til storskrald (enkelte dækker over et afhentningssted, der kan anvendes af flere)</a:t>
            </a:r>
          </a:p>
          <a:p>
            <a:pPr marL="645750" lvl="2" indent="-285750">
              <a:buClr>
                <a:schemeClr val="accent1"/>
              </a:buClr>
              <a:buFont typeface="Wingdings" panose="05000000000000000000" pitchFamily="2" charset="2"/>
              <a:buChar char="§"/>
            </a:pPr>
            <a:r>
              <a:rPr lang="da-DK" sz="1600" dirty="0" smtClean="0"/>
              <a:t>1024 adresser til haveaffald.</a:t>
            </a:r>
          </a:p>
          <a:p>
            <a:pPr marL="285750" indent="-285750">
              <a:buClr>
                <a:schemeClr val="accent1"/>
              </a:buClr>
              <a:buFont typeface="Wingdings" panose="05000000000000000000" pitchFamily="2" charset="2"/>
              <a:buChar char="§"/>
            </a:pPr>
            <a:r>
              <a:rPr lang="da-DK" sz="1600" dirty="0" smtClean="0"/>
              <a:t>Der er forventning om, at 8-10 % af husstandene i kommunen på sigt vil blive tilmeldt.</a:t>
            </a:r>
          </a:p>
          <a:p>
            <a:pPr marL="285750" indent="-285750">
              <a:buClr>
                <a:schemeClr val="accent1"/>
              </a:buClr>
              <a:buFont typeface="Wingdings" panose="05000000000000000000" pitchFamily="2" charset="2"/>
              <a:buChar char="§"/>
            </a:pPr>
            <a:r>
              <a:rPr lang="da-DK" sz="1600" dirty="0" smtClean="0"/>
              <a:t>Kommunikation om ordningen er sket gennem annoncer, </a:t>
            </a:r>
            <a:r>
              <a:rPr lang="da-DK" sz="1600" dirty="0" err="1" smtClean="0"/>
              <a:t>SMS’er</a:t>
            </a:r>
            <a:r>
              <a:rPr lang="da-DK" sz="1600" dirty="0" smtClean="0"/>
              <a:t>, på hjemmesiden og Facebook.</a:t>
            </a:r>
          </a:p>
          <a:p>
            <a:pPr marL="285750" indent="-285750">
              <a:buClr>
                <a:schemeClr val="accent1"/>
              </a:buClr>
              <a:buFont typeface="Wingdings" panose="05000000000000000000" pitchFamily="2" charset="2"/>
              <a:buChar char="§"/>
            </a:pPr>
            <a:r>
              <a:rPr lang="da-DK" sz="1600" dirty="0" smtClean="0"/>
              <a:t>Der </a:t>
            </a:r>
            <a:r>
              <a:rPr lang="da-DK" sz="1600" dirty="0"/>
              <a:t>har </a:t>
            </a:r>
            <a:r>
              <a:rPr lang="da-DK" sz="1600" dirty="0" smtClean="0"/>
              <a:t>været en række afvigelser i driften, som vurderes som indkøringsvanskeligheder. </a:t>
            </a:r>
          </a:p>
          <a:p>
            <a:pPr marL="285750" indent="-285750">
              <a:buClr>
                <a:schemeClr val="accent1"/>
              </a:buClr>
              <a:buFont typeface="Wingdings" panose="05000000000000000000" pitchFamily="2" charset="2"/>
              <a:buChar char="§"/>
            </a:pPr>
            <a:r>
              <a:rPr lang="da-DK" sz="1600" dirty="0" smtClean="0"/>
              <a:t>En række kunder </a:t>
            </a:r>
            <a:r>
              <a:rPr lang="da-DK" sz="1600" dirty="0"/>
              <a:t>har ikke udfyldt </a:t>
            </a:r>
            <a:r>
              <a:rPr lang="da-DK" sz="1600" dirty="0" smtClean="0"/>
              <a:t>tilmelding korrekt og har derved ikke fået afhentet</a:t>
            </a:r>
            <a:r>
              <a:rPr lang="da-DK" sz="1600" dirty="0"/>
              <a:t>. </a:t>
            </a:r>
            <a:endParaRPr lang="da-DK" sz="1600" dirty="0" smtClean="0"/>
          </a:p>
          <a:p>
            <a:pPr marL="285750" indent="-285750">
              <a:buClr>
                <a:schemeClr val="accent1"/>
              </a:buClr>
              <a:buFont typeface="Wingdings" panose="05000000000000000000" pitchFamily="2" charset="2"/>
              <a:buChar char="§"/>
            </a:pPr>
            <a:r>
              <a:rPr lang="da-DK" sz="1600" dirty="0" smtClean="0"/>
              <a:t>Hjemmesiden er forbedret så fejl i tilmelding forsøges reduceret og brugeroplevelsen styrkes. </a:t>
            </a:r>
          </a:p>
          <a:p>
            <a:pPr marL="285750" indent="-285750">
              <a:buClr>
                <a:schemeClr val="accent1"/>
              </a:buClr>
              <a:buFont typeface="Wingdings" panose="05000000000000000000" pitchFamily="2" charset="2"/>
              <a:buChar char="§"/>
            </a:pPr>
            <a:endParaRPr lang="da-DK" sz="1600" dirty="0"/>
          </a:p>
          <a:p>
            <a:pPr>
              <a:buClr>
                <a:schemeClr val="accent1"/>
              </a:buClr>
              <a:buNone/>
            </a:pPr>
            <a:r>
              <a:rPr lang="da-DK" sz="1600" b="1" i="1" dirty="0"/>
              <a:t>Bestyrelsen </a:t>
            </a:r>
            <a:r>
              <a:rPr lang="da-DK" sz="1600" b="1" i="1" dirty="0" smtClean="0"/>
              <a:t>tog </a:t>
            </a:r>
            <a:r>
              <a:rPr lang="da-DK" sz="1600" b="1" i="1" dirty="0"/>
              <a:t>orienteringen til efterretning.</a:t>
            </a:r>
          </a:p>
          <a:p>
            <a:pPr>
              <a:buClr>
                <a:schemeClr val="accent1"/>
              </a:buClr>
              <a:buNone/>
            </a:pPr>
            <a:endParaRPr lang="da-DK" sz="1600" dirty="0" smtClean="0"/>
          </a:p>
          <a:p>
            <a:endParaRPr lang="da-DK" dirty="0"/>
          </a:p>
        </p:txBody>
      </p:sp>
      <p:pic>
        <p:nvPicPr>
          <p:cNvPr id="9" name="Pladsholder til billede 8"/>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320136" y="2636912"/>
            <a:ext cx="4424089" cy="2054150"/>
          </a:xfrm>
        </p:spPr>
      </p:pic>
      <p:sp>
        <p:nvSpPr>
          <p:cNvPr id="6" name="AutoShape 2" descr="Billedresultat for storskrald helsingÃ¸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29</a:t>
            </a:fld>
            <a:endParaRPr lang="da-DK" dirty="0"/>
          </a:p>
        </p:txBody>
      </p:sp>
    </p:spTree>
    <p:extLst>
      <p:ext uri="{BB962C8B-B14F-4D97-AF65-F5344CB8AC3E}">
        <p14:creationId xmlns:p14="http://schemas.microsoft.com/office/powerpoint/2010/main" val="100217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365127"/>
            <a:ext cx="10515600" cy="1325563"/>
          </a:xfrm>
        </p:spPr>
        <p:txBody>
          <a:bodyPr/>
          <a:lstStyle/>
          <a:p>
            <a:r>
              <a:rPr lang="da-DK" dirty="0" smtClean="0"/>
              <a:t>Dagsorden</a:t>
            </a:r>
            <a:endParaRPr lang="da-DK" dirty="0"/>
          </a:p>
        </p:txBody>
      </p:sp>
      <p:graphicFrame>
        <p:nvGraphicFramePr>
          <p:cNvPr id="6" name="Pladsholder til indhold 5"/>
          <p:cNvGraphicFramePr>
            <a:graphicFrameLocks noGrp="1"/>
          </p:cNvGraphicFramePr>
          <p:nvPr>
            <p:ph sz="half" idx="2"/>
            <p:extLst>
              <p:ext uri="{D42A27DB-BD31-4B8C-83A1-F6EECF244321}">
                <p14:modId xmlns:p14="http://schemas.microsoft.com/office/powerpoint/2010/main" val="1240710942"/>
              </p:ext>
            </p:extLst>
          </p:nvPr>
        </p:nvGraphicFramePr>
        <p:xfrm>
          <a:off x="623392" y="1688376"/>
          <a:ext cx="4680520" cy="476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1687543129"/>
              </p:ext>
            </p:extLst>
          </p:nvPr>
        </p:nvGraphicFramePr>
        <p:xfrm>
          <a:off x="5375920" y="1695587"/>
          <a:ext cx="6473180" cy="4498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Pladsholder til slidenummer 6"/>
          <p:cNvSpPr>
            <a:spLocks noGrp="1"/>
          </p:cNvSpPr>
          <p:nvPr>
            <p:ph type="sldNum" sz="quarter" idx="12"/>
          </p:nvPr>
        </p:nvSpPr>
        <p:spPr/>
        <p:txBody>
          <a:bodyPr/>
          <a:lstStyle/>
          <a:p>
            <a:fld id="{172C3887-5148-47C4-A39E-DBA558CD09E9}" type="slidenum">
              <a:rPr lang="da-DK" smtClean="0"/>
              <a:t>3</a:t>
            </a:fld>
            <a:endParaRPr lang="da-DK"/>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a:p>
        </p:txBody>
      </p:sp>
    </p:spTree>
    <p:extLst>
      <p:ext uri="{BB962C8B-B14F-4D97-AF65-F5344CB8AC3E}">
        <p14:creationId xmlns:p14="http://schemas.microsoft.com/office/powerpoint/2010/main" val="264784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11. Status renovationsindsamling</a:t>
            </a:r>
            <a:endParaRPr lang="da-DK" dirty="0"/>
          </a:p>
        </p:txBody>
      </p:sp>
      <p:sp>
        <p:nvSpPr>
          <p:cNvPr id="4" name="Pladsholder til indhold 3"/>
          <p:cNvSpPr>
            <a:spLocks noGrp="1"/>
          </p:cNvSpPr>
          <p:nvPr>
            <p:ph sz="quarter" idx="15"/>
          </p:nvPr>
        </p:nvSpPr>
        <p:spPr>
          <a:xfrm>
            <a:off x="960001" y="1634102"/>
            <a:ext cx="10273151" cy="4243170"/>
          </a:xfrm>
        </p:spPr>
        <p:txBody>
          <a:bodyPr/>
          <a:lstStyle/>
          <a:p>
            <a:r>
              <a:rPr lang="da-DK" sz="1800" dirty="0" smtClean="0"/>
              <a:t>På bestyrelsesmødet den 7. marts 2019 blev det besluttet, at hjemtage </a:t>
            </a:r>
            <a:r>
              <a:rPr lang="da-DK" sz="1800" dirty="0"/>
              <a:t>renovationsopgaven og </a:t>
            </a:r>
            <a:r>
              <a:rPr lang="da-DK" sz="1800" dirty="0" smtClean="0"/>
              <a:t>annullere renovationsudbuddet. </a:t>
            </a:r>
            <a:r>
              <a:rPr lang="da-DK" sz="1800" dirty="0"/>
              <a:t>Hjemtagelsestidspunktet </a:t>
            </a:r>
            <a:r>
              <a:rPr lang="da-DK" sz="1800" dirty="0" smtClean="0"/>
              <a:t>skulle efterfølgende fastsættes.</a:t>
            </a:r>
          </a:p>
          <a:p>
            <a:endParaRPr lang="da-DK" sz="1800" dirty="0"/>
          </a:p>
          <a:p>
            <a:r>
              <a:rPr lang="da-DK" sz="1800" dirty="0" smtClean="0"/>
              <a:t>På bestyrelsesmødet den 30. april 2019 blev bestyrelsen orienteret om, at hjemtagning og indsamling med egne skraldemænd burde ske snarest efter den 17. september 2019.</a:t>
            </a:r>
          </a:p>
          <a:p>
            <a:endParaRPr lang="da-DK" sz="1800" dirty="0"/>
          </a:p>
          <a:p>
            <a:r>
              <a:rPr lang="da-DK" sz="1800" dirty="0" smtClean="0"/>
              <a:t>I det følgende gives en status på forberedelserne af hjemtagningen af renovationsindsamlingen:</a:t>
            </a:r>
          </a:p>
          <a:p>
            <a:pPr marL="637200" lvl="1" indent="-457200">
              <a:buFont typeface="+mj-lt"/>
              <a:buAutoNum type="arabicPeriod"/>
            </a:pPr>
            <a:r>
              <a:rPr lang="da-DK" sz="1800" dirty="0" smtClean="0"/>
              <a:t>Tidsplan</a:t>
            </a:r>
          </a:p>
          <a:p>
            <a:pPr marL="637200" lvl="1" indent="-457200">
              <a:buFont typeface="+mj-lt"/>
              <a:buAutoNum type="arabicPeriod"/>
            </a:pPr>
            <a:r>
              <a:rPr lang="da-DK" sz="1800" dirty="0" smtClean="0"/>
              <a:t>Udbud af renovationsbiler</a:t>
            </a:r>
          </a:p>
          <a:p>
            <a:pPr marL="637200" lvl="1" indent="-457200">
              <a:buFont typeface="+mj-lt"/>
              <a:buAutoNum type="arabicPeriod"/>
            </a:pPr>
            <a:r>
              <a:rPr lang="da-DK" sz="1800" dirty="0"/>
              <a:t>Ansættelse af driftsleder og medarbejdere</a:t>
            </a:r>
          </a:p>
          <a:p>
            <a:pPr marL="637200" lvl="1" indent="-457200">
              <a:buFont typeface="+mj-lt"/>
              <a:buAutoNum type="arabicPeriod"/>
            </a:pPr>
            <a:r>
              <a:rPr lang="da-DK" sz="1800" dirty="0" smtClean="0"/>
              <a:t>Indretning af fysik på Energivej</a:t>
            </a:r>
          </a:p>
          <a:p>
            <a:endParaRPr lang="da-DK" sz="1600" dirty="0" smtClean="0"/>
          </a:p>
          <a:p>
            <a:endParaRPr lang="da-DK" sz="1600"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30</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263152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0089"/>
            <a:ext cx="10273151" cy="1242138"/>
          </a:xfrm>
        </p:spPr>
        <p:txBody>
          <a:bodyPr/>
          <a:lstStyle/>
          <a:p>
            <a:r>
              <a:rPr lang="da-DK" sz="3600" dirty="0" smtClean="0"/>
              <a:t>11. Hjemtagning af renovationsindsamling - tidsplan</a:t>
            </a:r>
            <a:endParaRPr lang="da-DK" sz="3600" dirty="0"/>
          </a:p>
        </p:txBody>
      </p:sp>
      <p:sp>
        <p:nvSpPr>
          <p:cNvPr id="35" name="Pladsholder til slidenummer 3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31</a:t>
            </a:fld>
            <a:endParaRPr lang="da-DK" dirty="0"/>
          </a:p>
        </p:txBody>
      </p:sp>
      <p:graphicFrame>
        <p:nvGraphicFramePr>
          <p:cNvPr id="36" name="Pladsholder til indhold 4"/>
          <p:cNvGraphicFramePr>
            <a:graphicFrameLocks/>
          </p:cNvGraphicFramePr>
          <p:nvPr>
            <p:extLst/>
          </p:nvPr>
        </p:nvGraphicFramePr>
        <p:xfrm>
          <a:off x="3341694" y="1862826"/>
          <a:ext cx="6391145" cy="756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7" name="Tabel 36"/>
          <p:cNvGraphicFramePr>
            <a:graphicFrameLocks noGrp="1"/>
          </p:cNvGraphicFramePr>
          <p:nvPr>
            <p:extLst/>
          </p:nvPr>
        </p:nvGraphicFramePr>
        <p:xfrm>
          <a:off x="2027981" y="1862825"/>
          <a:ext cx="7704864" cy="3390277"/>
        </p:xfrm>
        <a:graphic>
          <a:graphicData uri="http://schemas.openxmlformats.org/drawingml/2006/table">
            <a:tbl>
              <a:tblPr firstRow="1" bandRow="1">
                <a:tableStyleId>{2D5ABB26-0587-4C30-8999-92F81FD0307C}</a:tableStyleId>
              </a:tblPr>
              <a:tblGrid>
                <a:gridCol w="1367720">
                  <a:extLst>
                    <a:ext uri="{9D8B030D-6E8A-4147-A177-3AD203B41FA5}">
                      <a16:colId xmlns:a16="http://schemas.microsoft.com/office/drawing/2014/main" val="4026991786"/>
                    </a:ext>
                  </a:extLst>
                </a:gridCol>
                <a:gridCol w="576104">
                  <a:extLst>
                    <a:ext uri="{9D8B030D-6E8A-4147-A177-3AD203B41FA5}">
                      <a16:colId xmlns:a16="http://schemas.microsoft.com/office/drawing/2014/main" val="275133381"/>
                    </a:ext>
                  </a:extLst>
                </a:gridCol>
                <a:gridCol w="576104">
                  <a:extLst>
                    <a:ext uri="{9D8B030D-6E8A-4147-A177-3AD203B41FA5}">
                      <a16:colId xmlns:a16="http://schemas.microsoft.com/office/drawing/2014/main" val="598306949"/>
                    </a:ext>
                  </a:extLst>
                </a:gridCol>
                <a:gridCol w="576104">
                  <a:extLst>
                    <a:ext uri="{9D8B030D-6E8A-4147-A177-3AD203B41FA5}">
                      <a16:colId xmlns:a16="http://schemas.microsoft.com/office/drawing/2014/main" val="706898565"/>
                    </a:ext>
                  </a:extLst>
                </a:gridCol>
                <a:gridCol w="576104">
                  <a:extLst>
                    <a:ext uri="{9D8B030D-6E8A-4147-A177-3AD203B41FA5}">
                      <a16:colId xmlns:a16="http://schemas.microsoft.com/office/drawing/2014/main" val="1695039003"/>
                    </a:ext>
                  </a:extLst>
                </a:gridCol>
                <a:gridCol w="576104">
                  <a:extLst>
                    <a:ext uri="{9D8B030D-6E8A-4147-A177-3AD203B41FA5}">
                      <a16:colId xmlns:a16="http://schemas.microsoft.com/office/drawing/2014/main" val="3108456703"/>
                    </a:ext>
                  </a:extLst>
                </a:gridCol>
                <a:gridCol w="576104">
                  <a:extLst>
                    <a:ext uri="{9D8B030D-6E8A-4147-A177-3AD203B41FA5}">
                      <a16:colId xmlns:a16="http://schemas.microsoft.com/office/drawing/2014/main" val="1414197525"/>
                    </a:ext>
                  </a:extLst>
                </a:gridCol>
                <a:gridCol w="576104">
                  <a:extLst>
                    <a:ext uri="{9D8B030D-6E8A-4147-A177-3AD203B41FA5}">
                      <a16:colId xmlns:a16="http://schemas.microsoft.com/office/drawing/2014/main" val="1226640769"/>
                    </a:ext>
                  </a:extLst>
                </a:gridCol>
                <a:gridCol w="576104">
                  <a:extLst>
                    <a:ext uri="{9D8B030D-6E8A-4147-A177-3AD203B41FA5}">
                      <a16:colId xmlns:a16="http://schemas.microsoft.com/office/drawing/2014/main" val="3854116253"/>
                    </a:ext>
                  </a:extLst>
                </a:gridCol>
                <a:gridCol w="576104">
                  <a:extLst>
                    <a:ext uri="{9D8B030D-6E8A-4147-A177-3AD203B41FA5}">
                      <a16:colId xmlns:a16="http://schemas.microsoft.com/office/drawing/2014/main" val="3642464430"/>
                    </a:ext>
                  </a:extLst>
                </a:gridCol>
                <a:gridCol w="576104">
                  <a:extLst>
                    <a:ext uri="{9D8B030D-6E8A-4147-A177-3AD203B41FA5}">
                      <a16:colId xmlns:a16="http://schemas.microsoft.com/office/drawing/2014/main" val="1999069372"/>
                    </a:ext>
                  </a:extLst>
                </a:gridCol>
                <a:gridCol w="576104">
                  <a:extLst>
                    <a:ext uri="{9D8B030D-6E8A-4147-A177-3AD203B41FA5}">
                      <a16:colId xmlns:a16="http://schemas.microsoft.com/office/drawing/2014/main" val="2239883550"/>
                    </a:ext>
                  </a:extLst>
                </a:gridCol>
              </a:tblGrid>
              <a:tr h="274556">
                <a:tc>
                  <a:txBody>
                    <a:bodyPr/>
                    <a:lstStyle/>
                    <a:p>
                      <a:endParaRPr lang="da-DK" sz="800" dirty="0"/>
                    </a:p>
                  </a:txBody>
                  <a:tcPr marL="68580" marR="68580" marT="34290" marB="34290"/>
                </a:tc>
                <a:tc>
                  <a:txBody>
                    <a:bodyPr/>
                    <a:lstStyle/>
                    <a:p>
                      <a:r>
                        <a:rPr lang="da-DK" sz="800" dirty="0" smtClean="0"/>
                        <a:t>2019</a:t>
                      </a:r>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r>
                        <a:rPr lang="da-DK" sz="800" dirty="0" smtClean="0"/>
                        <a:t>2020</a:t>
                      </a:r>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r>
                        <a:rPr lang="da-DK" sz="800" dirty="0" smtClean="0"/>
                        <a:t>2021</a:t>
                      </a:r>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extLst>
                  <a:ext uri="{0D108BD9-81ED-4DB2-BD59-A6C34878D82A}">
                    <a16:rowId xmlns:a16="http://schemas.microsoft.com/office/drawing/2014/main" val="1658813749"/>
                  </a:ext>
                </a:extLst>
              </a:tr>
              <a:tr h="274556">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extLst>
                  <a:ext uri="{0D108BD9-81ED-4DB2-BD59-A6C34878D82A}">
                    <a16:rowId xmlns:a16="http://schemas.microsoft.com/office/drawing/2014/main" val="250006294"/>
                  </a:ext>
                </a:extLst>
              </a:tr>
              <a:tr h="274556">
                <a:tc>
                  <a:txBody>
                    <a:bodyPr/>
                    <a:lstStyle/>
                    <a:p>
                      <a:r>
                        <a:rPr lang="da-DK" sz="800" dirty="0" smtClean="0"/>
                        <a:t>Gl ordning før hjemtagning</a:t>
                      </a:r>
                      <a:endParaRPr lang="da-DK" sz="800" dirty="0"/>
                    </a:p>
                  </a:txBody>
                  <a:tcPr marL="68580" marR="68580" marT="34290" marB="34290" anchor="ctr"/>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extLst>
                  <a:ext uri="{0D108BD9-81ED-4DB2-BD59-A6C34878D82A}">
                    <a16:rowId xmlns:a16="http://schemas.microsoft.com/office/drawing/2014/main" val="3463612561"/>
                  </a:ext>
                </a:extLst>
              </a:tr>
              <a:tr h="320040">
                <a:tc>
                  <a:txBody>
                    <a:bodyPr/>
                    <a:lstStyle/>
                    <a:p>
                      <a:r>
                        <a:rPr lang="da-DK" sz="800" b="1" u="sng" dirty="0" smtClean="0"/>
                        <a:t>Overgang</a:t>
                      </a:r>
                      <a:r>
                        <a:rPr lang="da-DK" sz="800" b="1" u="sng" baseline="0" dirty="0" smtClean="0"/>
                        <a:t> til ny ordning</a:t>
                      </a:r>
                      <a:endParaRPr lang="da-DK" sz="800" b="1" u="sng" dirty="0" smtClean="0"/>
                    </a:p>
                    <a:p>
                      <a:r>
                        <a:rPr lang="da-DK" sz="800" dirty="0" smtClean="0"/>
                        <a:t>En familie</a:t>
                      </a:r>
                      <a:endParaRPr lang="da-DK" sz="800" dirty="0"/>
                    </a:p>
                  </a:txBody>
                  <a:tcPr marL="68580" marR="68580" marT="34290" marB="34290" anchor="ctr"/>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extLst>
                  <a:ext uri="{0D108BD9-81ED-4DB2-BD59-A6C34878D82A}">
                    <a16:rowId xmlns:a16="http://schemas.microsoft.com/office/drawing/2014/main" val="2387504408"/>
                  </a:ext>
                </a:extLst>
              </a:tr>
              <a:tr h="428757">
                <a:tc>
                  <a:txBody>
                    <a:bodyPr/>
                    <a:lstStyle/>
                    <a:p>
                      <a:r>
                        <a:rPr lang="da-DK" sz="800" dirty="0" smtClean="0"/>
                        <a:t>Etageboliger</a:t>
                      </a:r>
                      <a:r>
                        <a:rPr lang="da-DK" sz="800" baseline="0" dirty="0" smtClean="0"/>
                        <a:t> 1</a:t>
                      </a:r>
                    </a:p>
                    <a:p>
                      <a:r>
                        <a:rPr lang="da-DK" sz="800" baseline="0" dirty="0" smtClean="0"/>
                        <a:t>Etageboliger 2</a:t>
                      </a:r>
                      <a:endParaRPr lang="da-DK" sz="800" dirty="0" smtClean="0"/>
                    </a:p>
                  </a:txBody>
                  <a:tcPr marL="68580" marR="68580" marT="34290" marB="34290" anchor="ctr"/>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extLst>
                  <a:ext uri="{0D108BD9-81ED-4DB2-BD59-A6C34878D82A}">
                    <a16:rowId xmlns:a16="http://schemas.microsoft.com/office/drawing/2014/main" val="1984304247"/>
                  </a:ext>
                </a:extLst>
              </a:tr>
              <a:tr h="274556">
                <a:tc>
                  <a:txBody>
                    <a:bodyPr/>
                    <a:lstStyle/>
                    <a:p>
                      <a:r>
                        <a:rPr lang="da-DK" sz="800" dirty="0" smtClean="0"/>
                        <a:t>Sommerhuse</a:t>
                      </a:r>
                      <a:endParaRPr lang="da-DK" sz="800" dirty="0"/>
                    </a:p>
                  </a:txBody>
                  <a:tcPr marL="68580" marR="68580" marT="34290" marB="34290" anchor="ctr"/>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extLst>
                  <a:ext uri="{0D108BD9-81ED-4DB2-BD59-A6C34878D82A}">
                    <a16:rowId xmlns:a16="http://schemas.microsoft.com/office/drawing/2014/main" val="4224989465"/>
                  </a:ext>
                </a:extLst>
              </a:tr>
              <a:tr h="274556">
                <a:tc>
                  <a:txBody>
                    <a:bodyPr/>
                    <a:lstStyle/>
                    <a:p>
                      <a:r>
                        <a:rPr lang="da-DK" sz="800" dirty="0" smtClean="0"/>
                        <a:t>Midtbyen</a:t>
                      </a:r>
                      <a:endParaRPr lang="da-DK" sz="800" dirty="0"/>
                    </a:p>
                  </a:txBody>
                  <a:tcPr marL="68580" marR="68580" marT="34290" marB="34290" anchor="ctr"/>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extLst>
                  <a:ext uri="{0D108BD9-81ED-4DB2-BD59-A6C34878D82A}">
                    <a16:rowId xmlns:a16="http://schemas.microsoft.com/office/drawing/2014/main" val="2481358833"/>
                  </a:ext>
                </a:extLst>
              </a:tr>
              <a:tr h="678218">
                <a:tc>
                  <a:txBody>
                    <a:bodyPr/>
                    <a:lstStyle/>
                    <a:p>
                      <a:r>
                        <a:rPr lang="da-DK" sz="800" b="1" u="sng" dirty="0" smtClean="0"/>
                        <a:t>Hjemtagning </a:t>
                      </a:r>
                    </a:p>
                    <a:p>
                      <a:endParaRPr lang="da-DK" sz="800" baseline="0" dirty="0" smtClean="0"/>
                    </a:p>
                    <a:p>
                      <a:r>
                        <a:rPr lang="da-DK" sz="800" baseline="0" dirty="0" smtClean="0"/>
                        <a:t>-Køb/leje gl ordning</a:t>
                      </a:r>
                    </a:p>
                    <a:p>
                      <a:r>
                        <a:rPr lang="da-DK" sz="800" baseline="0" dirty="0" smtClean="0"/>
                        <a:t>-Køb nye</a:t>
                      </a:r>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tc>
                  <a:txBody>
                    <a:bodyPr/>
                    <a:lstStyle/>
                    <a:p>
                      <a:endParaRPr lang="da-DK" sz="800" dirty="0"/>
                    </a:p>
                  </a:txBody>
                  <a:tcPr marL="68580" marR="68580" marT="34290" marB="34290"/>
                </a:tc>
                <a:extLst>
                  <a:ext uri="{0D108BD9-81ED-4DB2-BD59-A6C34878D82A}">
                    <a16:rowId xmlns:a16="http://schemas.microsoft.com/office/drawing/2014/main" val="3035750584"/>
                  </a:ext>
                </a:extLst>
              </a:tr>
              <a:tr h="315926">
                <a:tc>
                  <a:txBody>
                    <a:bodyPr/>
                    <a:lstStyle/>
                    <a:p>
                      <a:r>
                        <a:rPr lang="da-DK" sz="700" dirty="0" smtClean="0"/>
                        <a:t>-Biler Gl ordning</a:t>
                      </a:r>
                    </a:p>
                    <a:p>
                      <a:r>
                        <a:rPr lang="da-DK" sz="700" dirty="0" smtClean="0"/>
                        <a:t>-Biler Ny ordning</a:t>
                      </a:r>
                      <a:endParaRPr lang="da-DK" sz="700" dirty="0"/>
                    </a:p>
                  </a:txBody>
                  <a:tcPr marL="68580" marR="68580" marT="34290" marB="34290" anchor="ctr"/>
                </a:tc>
                <a:tc>
                  <a:txBody>
                    <a:bodyPr/>
                    <a:lstStyle/>
                    <a:p>
                      <a:endParaRPr lang="da-DK" sz="700" dirty="0"/>
                    </a:p>
                  </a:txBody>
                  <a:tcPr marL="68580" marR="68580" marT="34290" marB="34290" anchor="ctr"/>
                </a:tc>
                <a:tc>
                  <a:txBody>
                    <a:bodyPr/>
                    <a:lstStyle/>
                    <a:p>
                      <a:endParaRPr lang="da-DK" sz="700" dirty="0"/>
                    </a:p>
                  </a:txBody>
                  <a:tcPr marL="68580" marR="68580" marT="34290" marB="34290" anchor="ctr"/>
                </a:tc>
                <a:tc>
                  <a:txBody>
                    <a:bodyPr/>
                    <a:lstStyle/>
                    <a:p>
                      <a:pPr algn="r"/>
                      <a:r>
                        <a:rPr lang="da-DK" sz="700" dirty="0" smtClean="0"/>
                        <a:t>13</a:t>
                      </a:r>
                    </a:p>
                    <a:p>
                      <a:pPr algn="r"/>
                      <a:r>
                        <a:rPr lang="da-DK" sz="700" dirty="0" smtClean="0"/>
                        <a:t>-</a:t>
                      </a:r>
                      <a:endParaRPr lang="da-DK" sz="700" dirty="0"/>
                    </a:p>
                  </a:txBody>
                  <a:tcPr marL="68580" marR="68580" marT="34290" marB="34290" anchor="ctr"/>
                </a:tc>
                <a:tc>
                  <a:txBody>
                    <a:bodyPr/>
                    <a:lstStyle/>
                    <a:p>
                      <a:pPr algn="r"/>
                      <a:r>
                        <a:rPr lang="da-DK" sz="700" dirty="0" smtClean="0"/>
                        <a:t>13</a:t>
                      </a:r>
                    </a:p>
                    <a:p>
                      <a:pPr algn="r"/>
                      <a:r>
                        <a:rPr lang="da-DK" sz="700" dirty="0" smtClean="0"/>
                        <a:t>1</a:t>
                      </a:r>
                      <a:endParaRPr lang="da-DK" sz="700" dirty="0"/>
                    </a:p>
                  </a:txBody>
                  <a:tcPr marL="68580" marR="68580" marT="34290" marB="34290" anchor="ctr"/>
                </a:tc>
                <a:tc>
                  <a:txBody>
                    <a:bodyPr/>
                    <a:lstStyle/>
                    <a:p>
                      <a:pPr algn="r"/>
                      <a:r>
                        <a:rPr lang="da-DK" sz="700" dirty="0" smtClean="0"/>
                        <a:t>13</a:t>
                      </a:r>
                    </a:p>
                    <a:p>
                      <a:pPr algn="r"/>
                      <a:r>
                        <a:rPr lang="da-DK" sz="700" dirty="0" smtClean="0"/>
                        <a:t>1</a:t>
                      </a:r>
                    </a:p>
                  </a:txBody>
                  <a:tcPr marL="68580" marR="68580" marT="34290" marB="34290" anchor="ctr"/>
                </a:tc>
                <a:tc>
                  <a:txBody>
                    <a:bodyPr/>
                    <a:lstStyle/>
                    <a:p>
                      <a:pPr algn="r"/>
                      <a:r>
                        <a:rPr lang="da-DK" sz="700" dirty="0" smtClean="0"/>
                        <a:t>13</a:t>
                      </a:r>
                    </a:p>
                    <a:p>
                      <a:pPr algn="r"/>
                      <a:r>
                        <a:rPr lang="da-DK" sz="700" dirty="0" smtClean="0"/>
                        <a:t>3</a:t>
                      </a:r>
                    </a:p>
                  </a:txBody>
                  <a:tcPr marL="68580" marR="68580" marT="34290" marB="34290" anchor="ctr"/>
                </a:tc>
                <a:tc>
                  <a:txBody>
                    <a:bodyPr/>
                    <a:lstStyle/>
                    <a:p>
                      <a:pPr algn="r"/>
                      <a:r>
                        <a:rPr lang="da-DK" sz="700" dirty="0" smtClean="0"/>
                        <a:t>13</a:t>
                      </a:r>
                    </a:p>
                    <a:p>
                      <a:pPr algn="r"/>
                      <a:r>
                        <a:rPr lang="da-DK" sz="700" dirty="0" smtClean="0"/>
                        <a:t>3</a:t>
                      </a:r>
                    </a:p>
                  </a:txBody>
                  <a:tcPr marL="68580" marR="68580" marT="34290" marB="34290" anchor="ctr"/>
                </a:tc>
                <a:tc>
                  <a:txBody>
                    <a:bodyPr/>
                    <a:lstStyle/>
                    <a:p>
                      <a:pPr algn="r"/>
                      <a:endParaRPr lang="da-DK" sz="700" dirty="0" smtClean="0"/>
                    </a:p>
                    <a:p>
                      <a:pPr algn="r"/>
                      <a:r>
                        <a:rPr lang="da-DK" sz="700" dirty="0" smtClean="0"/>
                        <a:t>13</a:t>
                      </a:r>
                    </a:p>
                  </a:txBody>
                  <a:tcPr marL="68580" marR="68580" marT="34290" marB="34290" anchor="ctr"/>
                </a:tc>
                <a:tc>
                  <a:txBody>
                    <a:bodyPr/>
                    <a:lstStyle/>
                    <a:p>
                      <a:pPr algn="r"/>
                      <a:r>
                        <a:rPr lang="da-DK" sz="700" dirty="0" smtClean="0"/>
                        <a:t>-</a:t>
                      </a:r>
                    </a:p>
                    <a:p>
                      <a:pPr algn="r"/>
                      <a:r>
                        <a:rPr lang="da-DK" sz="700" dirty="0" smtClean="0"/>
                        <a:t>13</a:t>
                      </a:r>
                    </a:p>
                  </a:txBody>
                  <a:tcPr marL="68580" marR="68580" marT="34290" marB="34290" anchor="ctr"/>
                </a:tc>
                <a:tc>
                  <a:txBody>
                    <a:bodyPr/>
                    <a:lstStyle/>
                    <a:p>
                      <a:pPr algn="r"/>
                      <a:r>
                        <a:rPr lang="da-DK" sz="700" dirty="0" smtClean="0"/>
                        <a:t>-</a:t>
                      </a:r>
                    </a:p>
                    <a:p>
                      <a:pPr algn="r"/>
                      <a:r>
                        <a:rPr lang="da-DK" sz="700" dirty="0" smtClean="0"/>
                        <a:t>13</a:t>
                      </a:r>
                    </a:p>
                  </a:txBody>
                  <a:tcPr marL="68580" marR="68580" marT="34290" marB="34290" anchor="ctr"/>
                </a:tc>
                <a:tc>
                  <a:txBody>
                    <a:bodyPr/>
                    <a:lstStyle/>
                    <a:p>
                      <a:pPr algn="r"/>
                      <a:r>
                        <a:rPr lang="da-DK" sz="700" dirty="0" smtClean="0"/>
                        <a:t>-</a:t>
                      </a:r>
                    </a:p>
                    <a:p>
                      <a:pPr algn="r"/>
                      <a:r>
                        <a:rPr lang="da-DK" sz="700" dirty="0" smtClean="0"/>
                        <a:t>13</a:t>
                      </a:r>
                    </a:p>
                  </a:txBody>
                  <a:tcPr marL="68580" marR="68580" marT="34290" marB="34290" anchor="ctr"/>
                </a:tc>
                <a:extLst>
                  <a:ext uri="{0D108BD9-81ED-4DB2-BD59-A6C34878D82A}">
                    <a16:rowId xmlns:a16="http://schemas.microsoft.com/office/drawing/2014/main" val="2157675927"/>
                  </a:ext>
                </a:extLst>
              </a:tr>
              <a:tr h="274556">
                <a:tc>
                  <a:txBody>
                    <a:bodyPr/>
                    <a:lstStyle/>
                    <a:p>
                      <a:r>
                        <a:rPr lang="da-DK" sz="700" dirty="0" smtClean="0"/>
                        <a:t>-Antal ansatte</a:t>
                      </a:r>
                    </a:p>
                  </a:txBody>
                  <a:tcPr marL="68580" marR="68580" marT="34290" marB="34290" anchor="ctr"/>
                </a:tc>
                <a:tc>
                  <a:txBody>
                    <a:bodyPr/>
                    <a:lstStyle/>
                    <a:p>
                      <a:endParaRPr lang="da-DK" sz="700" dirty="0"/>
                    </a:p>
                  </a:txBody>
                  <a:tcPr marL="68580" marR="68580" marT="34290" marB="34290" anchor="ctr"/>
                </a:tc>
                <a:tc>
                  <a:txBody>
                    <a:bodyPr/>
                    <a:lstStyle/>
                    <a:p>
                      <a:endParaRPr lang="da-DK" sz="700" dirty="0"/>
                    </a:p>
                  </a:txBody>
                  <a:tcPr marL="68580" marR="68580" marT="34290" marB="34290" anchor="ctr"/>
                </a:tc>
                <a:tc>
                  <a:txBody>
                    <a:bodyPr/>
                    <a:lstStyle/>
                    <a:p>
                      <a:pPr algn="r"/>
                      <a:r>
                        <a:rPr lang="da-DK" sz="700" dirty="0" smtClean="0"/>
                        <a:t>24</a:t>
                      </a:r>
                    </a:p>
                  </a:txBody>
                  <a:tcPr marL="68580" marR="68580" marT="34290" marB="34290" anchor="ctr"/>
                </a:tc>
                <a:tc>
                  <a:txBody>
                    <a:bodyPr/>
                    <a:lstStyle/>
                    <a:p>
                      <a:pPr algn="r"/>
                      <a:r>
                        <a:rPr lang="da-DK" sz="700" dirty="0" smtClean="0"/>
                        <a:t>24</a:t>
                      </a:r>
                    </a:p>
                  </a:txBody>
                  <a:tcPr marL="68580" marR="68580" marT="34290" marB="34290" anchor="ctr"/>
                </a:tc>
                <a:tc>
                  <a:txBody>
                    <a:bodyPr/>
                    <a:lstStyle/>
                    <a:p>
                      <a:pPr algn="r"/>
                      <a:r>
                        <a:rPr lang="da-DK" sz="700" dirty="0" smtClean="0"/>
                        <a:t>24</a:t>
                      </a:r>
                      <a:endParaRPr lang="da-DK" sz="700" dirty="0"/>
                    </a:p>
                  </a:txBody>
                  <a:tcPr marL="68580" marR="68580" marT="34290" marB="34290" anchor="ctr"/>
                </a:tc>
                <a:tc>
                  <a:txBody>
                    <a:bodyPr/>
                    <a:lstStyle/>
                    <a:p>
                      <a:pPr algn="r"/>
                      <a:r>
                        <a:rPr lang="da-DK" sz="700" dirty="0" smtClean="0"/>
                        <a:t>24</a:t>
                      </a:r>
                      <a:endParaRPr lang="da-DK" sz="700" dirty="0"/>
                    </a:p>
                  </a:txBody>
                  <a:tcPr marL="68580" marR="68580" marT="34290" marB="34290" anchor="ctr"/>
                </a:tc>
                <a:tc>
                  <a:txBody>
                    <a:bodyPr/>
                    <a:lstStyle/>
                    <a:p>
                      <a:pPr algn="r"/>
                      <a:r>
                        <a:rPr lang="da-DK" sz="700" dirty="0" smtClean="0"/>
                        <a:t>24</a:t>
                      </a:r>
                      <a:endParaRPr lang="da-DK" sz="700" dirty="0"/>
                    </a:p>
                  </a:txBody>
                  <a:tcPr marL="68580" marR="68580" marT="34290" marB="34290" anchor="ctr"/>
                </a:tc>
                <a:tc>
                  <a:txBody>
                    <a:bodyPr/>
                    <a:lstStyle/>
                    <a:p>
                      <a:pPr algn="r"/>
                      <a:r>
                        <a:rPr lang="da-DK" sz="700" dirty="0" smtClean="0"/>
                        <a:t>25</a:t>
                      </a:r>
                      <a:endParaRPr lang="da-DK" sz="700" dirty="0"/>
                    </a:p>
                  </a:txBody>
                  <a:tcPr marL="68580" marR="68580" marT="34290" marB="34290" anchor="ctr"/>
                </a:tc>
                <a:tc>
                  <a:txBody>
                    <a:bodyPr/>
                    <a:lstStyle/>
                    <a:p>
                      <a:pPr algn="r"/>
                      <a:r>
                        <a:rPr lang="da-DK" sz="700" dirty="0" smtClean="0"/>
                        <a:t>25</a:t>
                      </a:r>
                      <a:endParaRPr lang="da-DK" sz="700" dirty="0"/>
                    </a:p>
                  </a:txBody>
                  <a:tcPr marL="68580" marR="68580" marT="34290" marB="34290" anchor="ctr"/>
                </a:tc>
                <a:tc>
                  <a:txBody>
                    <a:bodyPr/>
                    <a:lstStyle/>
                    <a:p>
                      <a:pPr algn="r"/>
                      <a:r>
                        <a:rPr lang="da-DK" sz="700" dirty="0" smtClean="0"/>
                        <a:t>25</a:t>
                      </a:r>
                      <a:endParaRPr lang="da-DK" sz="700" dirty="0"/>
                    </a:p>
                  </a:txBody>
                  <a:tcPr marL="68580" marR="68580" marT="34290" marB="34290" anchor="ctr"/>
                </a:tc>
                <a:tc>
                  <a:txBody>
                    <a:bodyPr/>
                    <a:lstStyle/>
                    <a:p>
                      <a:pPr algn="r"/>
                      <a:r>
                        <a:rPr lang="da-DK" sz="700" dirty="0" smtClean="0"/>
                        <a:t>25</a:t>
                      </a:r>
                      <a:endParaRPr lang="da-DK" sz="700" dirty="0"/>
                    </a:p>
                  </a:txBody>
                  <a:tcPr marL="68580" marR="68580" marT="34290" marB="34290" anchor="ctr"/>
                </a:tc>
                <a:extLst>
                  <a:ext uri="{0D108BD9-81ED-4DB2-BD59-A6C34878D82A}">
                    <a16:rowId xmlns:a16="http://schemas.microsoft.com/office/drawing/2014/main" val="1224616253"/>
                  </a:ext>
                </a:extLst>
              </a:tr>
            </a:tbl>
          </a:graphicData>
        </a:graphic>
      </p:graphicFrame>
      <p:sp>
        <p:nvSpPr>
          <p:cNvPr id="38" name="Højrepil 37"/>
          <p:cNvSpPr/>
          <p:nvPr/>
        </p:nvSpPr>
        <p:spPr>
          <a:xfrm>
            <a:off x="4313802" y="2780928"/>
            <a:ext cx="3564396" cy="216024"/>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39" name="Højrepil 38"/>
          <p:cNvSpPr/>
          <p:nvPr/>
        </p:nvSpPr>
        <p:spPr>
          <a:xfrm>
            <a:off x="4313802" y="3483006"/>
            <a:ext cx="3564396" cy="216024"/>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0" name="Højrepil 39"/>
          <p:cNvSpPr/>
          <p:nvPr/>
        </p:nvSpPr>
        <p:spPr>
          <a:xfrm>
            <a:off x="4313802" y="3699030"/>
            <a:ext cx="2376264" cy="216024"/>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1" name="Højrepil 40"/>
          <p:cNvSpPr/>
          <p:nvPr/>
        </p:nvSpPr>
        <p:spPr>
          <a:xfrm>
            <a:off x="4313802" y="3050958"/>
            <a:ext cx="1296144" cy="216024"/>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2" name="Højrepil 41"/>
          <p:cNvSpPr/>
          <p:nvPr/>
        </p:nvSpPr>
        <p:spPr>
          <a:xfrm>
            <a:off x="4313802" y="3212976"/>
            <a:ext cx="2376264" cy="216024"/>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3" name="Højrepil 42"/>
          <p:cNvSpPr/>
          <p:nvPr/>
        </p:nvSpPr>
        <p:spPr>
          <a:xfrm>
            <a:off x="5616234" y="3050958"/>
            <a:ext cx="4122893" cy="216024"/>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4" name="Højrepil 43"/>
          <p:cNvSpPr/>
          <p:nvPr/>
        </p:nvSpPr>
        <p:spPr>
          <a:xfrm>
            <a:off x="6690066" y="3212976"/>
            <a:ext cx="3049061" cy="216024"/>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5" name="Højrepil 44"/>
          <p:cNvSpPr/>
          <p:nvPr/>
        </p:nvSpPr>
        <p:spPr>
          <a:xfrm>
            <a:off x="7884486" y="2780928"/>
            <a:ext cx="1854641" cy="216024"/>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6" name="Højrepil 45"/>
          <p:cNvSpPr/>
          <p:nvPr/>
        </p:nvSpPr>
        <p:spPr>
          <a:xfrm>
            <a:off x="7884486" y="3483006"/>
            <a:ext cx="1854641" cy="216024"/>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7" name="Højrepil 46"/>
          <p:cNvSpPr/>
          <p:nvPr/>
        </p:nvSpPr>
        <p:spPr>
          <a:xfrm>
            <a:off x="6696354" y="3699030"/>
            <a:ext cx="3042773" cy="216024"/>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8" name="Højrepil 47"/>
          <p:cNvSpPr/>
          <p:nvPr/>
        </p:nvSpPr>
        <p:spPr>
          <a:xfrm>
            <a:off x="4313802" y="4185084"/>
            <a:ext cx="3564396" cy="216024"/>
          </a:xfrm>
          <a:prstGeom prst="rightArrow">
            <a:avLst/>
          </a:prstGeom>
          <a:solidFill>
            <a:schemeClr val="accent1">
              <a:lumMod val="20000"/>
              <a:lumOff val="80000"/>
            </a:schemeClr>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49" name="Højrepil 48"/>
          <p:cNvSpPr/>
          <p:nvPr/>
        </p:nvSpPr>
        <p:spPr>
          <a:xfrm>
            <a:off x="7878198" y="4347102"/>
            <a:ext cx="1860929" cy="216024"/>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50" name="Højrepil 49"/>
          <p:cNvSpPr/>
          <p:nvPr/>
        </p:nvSpPr>
        <p:spPr>
          <a:xfrm>
            <a:off x="5616234" y="4347102"/>
            <a:ext cx="1080120" cy="216024"/>
          </a:xfrm>
          <a:prstGeom prst="rightArrow">
            <a:avLst/>
          </a:prstGeom>
          <a:solidFill>
            <a:schemeClr val="tx2">
              <a:lumMod val="40000"/>
              <a:lumOff val="6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51" name="Højrepil 50"/>
          <p:cNvSpPr/>
          <p:nvPr/>
        </p:nvSpPr>
        <p:spPr>
          <a:xfrm>
            <a:off x="6696354" y="4347102"/>
            <a:ext cx="1181844" cy="216024"/>
          </a:xfrm>
          <a:prstGeom prst="rightArrow">
            <a:avLst/>
          </a:prstGeom>
          <a:solidFill>
            <a:schemeClr val="tx2">
              <a:lumMod val="40000"/>
              <a:lumOff val="60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cxnSp>
        <p:nvCxnSpPr>
          <p:cNvPr id="52" name="Lige forbindelse 51"/>
          <p:cNvCxnSpPr/>
          <p:nvPr/>
        </p:nvCxnSpPr>
        <p:spPr>
          <a:xfrm>
            <a:off x="2057258" y="3969060"/>
            <a:ext cx="771115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Højrepil 52"/>
          <p:cNvSpPr/>
          <p:nvPr/>
        </p:nvSpPr>
        <p:spPr>
          <a:xfrm>
            <a:off x="3327630" y="2456892"/>
            <a:ext cx="972108" cy="162018"/>
          </a:xfrm>
          <a:prstGeom prst="rightArrow">
            <a:avLst/>
          </a:prstGeom>
          <a:solidFill>
            <a:schemeClr val="accent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cxnSp>
        <p:nvCxnSpPr>
          <p:cNvPr id="54" name="Lige forbindelse 53"/>
          <p:cNvCxnSpPr/>
          <p:nvPr/>
        </p:nvCxnSpPr>
        <p:spPr>
          <a:xfrm>
            <a:off x="2057258" y="2672916"/>
            <a:ext cx="7711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Lige forbindelse 54"/>
          <p:cNvCxnSpPr/>
          <p:nvPr/>
        </p:nvCxnSpPr>
        <p:spPr>
          <a:xfrm>
            <a:off x="2057258" y="4653136"/>
            <a:ext cx="7711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Lige forbindelse 55"/>
          <p:cNvCxnSpPr/>
          <p:nvPr/>
        </p:nvCxnSpPr>
        <p:spPr>
          <a:xfrm>
            <a:off x="2057258" y="5229200"/>
            <a:ext cx="7711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Lige forbindelse 56"/>
          <p:cNvCxnSpPr/>
          <p:nvPr/>
        </p:nvCxnSpPr>
        <p:spPr>
          <a:xfrm>
            <a:off x="2057258" y="2420888"/>
            <a:ext cx="771115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Højrepil 57"/>
          <p:cNvSpPr/>
          <p:nvPr/>
        </p:nvSpPr>
        <p:spPr>
          <a:xfrm>
            <a:off x="2138263" y="6165304"/>
            <a:ext cx="558497" cy="216024"/>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59" name="Højrepil 58"/>
          <p:cNvSpPr/>
          <p:nvPr/>
        </p:nvSpPr>
        <p:spPr>
          <a:xfrm>
            <a:off x="2135560" y="5805264"/>
            <a:ext cx="561200" cy="216024"/>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60" name="Tekstfelt 59"/>
          <p:cNvSpPr txBox="1"/>
          <p:nvPr/>
        </p:nvSpPr>
        <p:spPr>
          <a:xfrm>
            <a:off x="2773358" y="5838255"/>
            <a:ext cx="1082027" cy="150041"/>
          </a:xfrm>
          <a:prstGeom prst="rect">
            <a:avLst/>
          </a:prstGeom>
          <a:noFill/>
        </p:spPr>
        <p:txBody>
          <a:bodyPr wrap="none" lIns="0" tIns="0" rIns="0" bIns="0" rtlCol="0">
            <a:spAutoFit/>
          </a:bodyPr>
          <a:lstStyle/>
          <a:p>
            <a:r>
              <a:rPr lang="da-DK" sz="975" dirty="0"/>
              <a:t>Gl </a:t>
            </a:r>
            <a:r>
              <a:rPr lang="da-DK" sz="975" dirty="0" smtClean="0"/>
              <a:t>ordning hjemtaget</a:t>
            </a:r>
            <a:endParaRPr lang="da-DK" sz="975" dirty="0"/>
          </a:p>
        </p:txBody>
      </p:sp>
      <p:sp>
        <p:nvSpPr>
          <p:cNvPr id="61" name="Tekstfelt 60"/>
          <p:cNvSpPr txBox="1"/>
          <p:nvPr/>
        </p:nvSpPr>
        <p:spPr>
          <a:xfrm>
            <a:off x="2776875" y="6200165"/>
            <a:ext cx="1110882" cy="150041"/>
          </a:xfrm>
          <a:prstGeom prst="rect">
            <a:avLst/>
          </a:prstGeom>
          <a:noFill/>
        </p:spPr>
        <p:txBody>
          <a:bodyPr wrap="none" lIns="0" tIns="0" rIns="0" bIns="0" rtlCol="0">
            <a:spAutoFit/>
          </a:bodyPr>
          <a:lstStyle/>
          <a:p>
            <a:r>
              <a:rPr lang="da-DK" sz="975" dirty="0"/>
              <a:t>Ny </a:t>
            </a:r>
            <a:r>
              <a:rPr lang="da-DK" sz="975" dirty="0" smtClean="0"/>
              <a:t>ordning hjemtaget</a:t>
            </a:r>
            <a:endParaRPr lang="da-DK" sz="975" dirty="0"/>
          </a:p>
        </p:txBody>
      </p:sp>
      <p:sp>
        <p:nvSpPr>
          <p:cNvPr id="62" name="Højrepil 61"/>
          <p:cNvSpPr/>
          <p:nvPr/>
        </p:nvSpPr>
        <p:spPr>
          <a:xfrm>
            <a:off x="2135560" y="5445224"/>
            <a:ext cx="561200" cy="21602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975" dirty="0"/>
          </a:p>
        </p:txBody>
      </p:sp>
      <p:sp>
        <p:nvSpPr>
          <p:cNvPr id="63" name="Tekstfelt 62"/>
          <p:cNvSpPr txBox="1"/>
          <p:nvPr/>
        </p:nvSpPr>
        <p:spPr>
          <a:xfrm>
            <a:off x="2773358" y="5478215"/>
            <a:ext cx="940963" cy="150041"/>
          </a:xfrm>
          <a:prstGeom prst="rect">
            <a:avLst/>
          </a:prstGeom>
          <a:noFill/>
        </p:spPr>
        <p:txBody>
          <a:bodyPr wrap="none" lIns="0" tIns="0" rIns="0" bIns="0" rtlCol="0">
            <a:spAutoFit/>
          </a:bodyPr>
          <a:lstStyle/>
          <a:p>
            <a:r>
              <a:rPr lang="da-DK" sz="975" dirty="0"/>
              <a:t>Gl </a:t>
            </a:r>
            <a:r>
              <a:rPr lang="da-DK" sz="975" dirty="0" smtClean="0"/>
              <a:t>ordning ekstern</a:t>
            </a:r>
            <a:endParaRPr lang="da-DK" sz="975"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917405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11. Hjemtagning af renovationsindsamling</a:t>
            </a:r>
            <a:endParaRPr lang="da-DK" dirty="0"/>
          </a:p>
        </p:txBody>
      </p:sp>
      <p:sp>
        <p:nvSpPr>
          <p:cNvPr id="3" name="Pladsholder til indhold 2"/>
          <p:cNvSpPr>
            <a:spLocks noGrp="1"/>
          </p:cNvSpPr>
          <p:nvPr>
            <p:ph type="body" sz="quarter" idx="13"/>
          </p:nvPr>
        </p:nvSpPr>
        <p:spPr>
          <a:xfrm>
            <a:off x="839416" y="1412776"/>
            <a:ext cx="9721080" cy="4680520"/>
          </a:xfrm>
          <a:ln>
            <a:solidFill>
              <a:schemeClr val="bg1"/>
            </a:solidFill>
          </a:ln>
        </p:spPr>
        <p:txBody>
          <a:bodyPr/>
          <a:lstStyle/>
          <a:p>
            <a:pPr marL="342900" indent="-342900">
              <a:buClr>
                <a:schemeClr val="accent1"/>
              </a:buClr>
              <a:buFont typeface="+mj-lt"/>
              <a:buAutoNum type="arabicPeriod"/>
            </a:pPr>
            <a:r>
              <a:rPr lang="da-DK" sz="1600" dirty="0" smtClean="0"/>
              <a:t>Gl Udbud.</a:t>
            </a:r>
          </a:p>
          <a:p>
            <a:pPr marL="702900" lvl="2" indent="-342900">
              <a:buClr>
                <a:schemeClr val="accent1"/>
              </a:buClr>
              <a:buFont typeface="Arial" panose="020B0604020202020204" pitchFamily="34" charset="0"/>
              <a:buChar char="•"/>
            </a:pPr>
            <a:r>
              <a:rPr lang="da-DK" sz="1600" dirty="0" smtClean="0"/>
              <a:t>Formand </a:t>
            </a:r>
            <a:r>
              <a:rPr lang="da-DK" sz="1600" dirty="0"/>
              <a:t>og direktion</a:t>
            </a:r>
            <a:r>
              <a:rPr lang="da-DK" sz="1600" dirty="0" smtClean="0"/>
              <a:t> har i maj afholdt møde med en </a:t>
            </a:r>
            <a:r>
              <a:rPr lang="da-DK" sz="1600" dirty="0"/>
              <a:t>tilbudsgiver </a:t>
            </a:r>
            <a:r>
              <a:rPr lang="da-DK" sz="1600" dirty="0" smtClean="0"/>
              <a:t>som </a:t>
            </a:r>
            <a:r>
              <a:rPr lang="da-DK" sz="1600" dirty="0"/>
              <a:t>sammen med Dansk </a:t>
            </a:r>
            <a:r>
              <a:rPr lang="da-DK" sz="1600" dirty="0" smtClean="0"/>
              <a:t>Industri ønskede </a:t>
            </a:r>
            <a:r>
              <a:rPr lang="da-DK" sz="1600" dirty="0"/>
              <a:t>at drøfte sagen. </a:t>
            </a:r>
            <a:r>
              <a:rPr lang="da-DK" sz="1600" dirty="0" smtClean="0"/>
              <a:t>Dansk Industri har efterfølgende meddelt, at </a:t>
            </a:r>
            <a:r>
              <a:rPr lang="da-DK" sz="1600" dirty="0"/>
              <a:t>de vil klage til miljøankenævnet over manglende adgang til </a:t>
            </a:r>
            <a:r>
              <a:rPr lang="da-DK" sz="1600" dirty="0" smtClean="0"/>
              <a:t>aktindsigt. Der er på nuværende tidspunkt ikke modtaget en klage fra Dansk Industri.</a:t>
            </a:r>
            <a:endParaRPr lang="da-DK" sz="1600" dirty="0"/>
          </a:p>
          <a:p>
            <a:pPr marL="702900" lvl="2" indent="-342900">
              <a:buClr>
                <a:schemeClr val="accent1"/>
              </a:buClr>
              <a:buFont typeface="Arial" panose="020B0604020202020204" pitchFamily="34" charset="0"/>
              <a:buChar char="•"/>
            </a:pPr>
            <a:endParaRPr lang="da-DK" sz="1600" dirty="0" smtClean="0"/>
          </a:p>
          <a:p>
            <a:pPr marL="342900" indent="-342900">
              <a:buClr>
                <a:schemeClr val="accent1"/>
              </a:buClr>
              <a:buFont typeface="+mj-lt"/>
              <a:buAutoNum type="arabicPeriod"/>
            </a:pPr>
            <a:r>
              <a:rPr lang="da-DK" sz="1600" dirty="0" smtClean="0"/>
              <a:t>Udbud af nye renovationsbiler.</a:t>
            </a:r>
            <a:endParaRPr lang="da-DK" sz="1600" dirty="0"/>
          </a:p>
          <a:p>
            <a:pPr marL="702900" lvl="2" indent="-342900">
              <a:buClr>
                <a:schemeClr val="accent1"/>
              </a:buClr>
              <a:buFont typeface="Arial" panose="020B0604020202020204" pitchFamily="34" charset="0"/>
              <a:buChar char="•"/>
            </a:pPr>
            <a:r>
              <a:rPr lang="da-DK" sz="1600" dirty="0" smtClean="0"/>
              <a:t>Er under forberedelse og udbuddet offentliggøres inden sommerferien.</a:t>
            </a:r>
          </a:p>
          <a:p>
            <a:pPr marL="702900" lvl="2" indent="-342900">
              <a:buClr>
                <a:schemeClr val="accent1"/>
              </a:buClr>
              <a:buFont typeface="Arial" panose="020B0604020202020204" pitchFamily="34" charset="0"/>
              <a:buChar char="•"/>
            </a:pPr>
            <a:r>
              <a:rPr lang="da-DK" sz="1600" dirty="0" smtClean="0"/>
              <a:t>Nye to-kammerbiler forventes </a:t>
            </a:r>
            <a:r>
              <a:rPr lang="da-DK" sz="1600" dirty="0"/>
              <a:t>at kunne leveres primo </a:t>
            </a:r>
            <a:r>
              <a:rPr lang="da-DK" sz="1600" dirty="0" smtClean="0"/>
              <a:t>2021.</a:t>
            </a:r>
          </a:p>
          <a:p>
            <a:pPr marL="702900" lvl="2" indent="-342900">
              <a:buClr>
                <a:schemeClr val="accent1"/>
              </a:buClr>
              <a:buFont typeface="Arial" panose="020B0604020202020204" pitchFamily="34" charset="0"/>
              <a:buChar char="•"/>
            </a:pPr>
            <a:r>
              <a:rPr lang="da-DK" sz="1600" dirty="0" smtClean="0"/>
              <a:t>Nye en-kammerbiler forventes </a:t>
            </a:r>
            <a:r>
              <a:rPr lang="da-DK" sz="1600" dirty="0"/>
              <a:t>at kunne leveres i løbet af </a:t>
            </a:r>
            <a:r>
              <a:rPr lang="da-DK" sz="1600" dirty="0" smtClean="0"/>
              <a:t>2020.</a:t>
            </a:r>
            <a:endParaRPr lang="da-DK" sz="1600" dirty="0"/>
          </a:p>
          <a:p>
            <a:pPr marL="342900" indent="-342900">
              <a:buClr>
                <a:schemeClr val="accent1"/>
              </a:buClr>
              <a:buFont typeface="+mj-lt"/>
              <a:buAutoNum type="arabicPeriod"/>
            </a:pPr>
            <a:endParaRPr lang="da-DK" sz="1600" dirty="0"/>
          </a:p>
          <a:p>
            <a:pPr marL="342900" indent="-342900">
              <a:buClr>
                <a:schemeClr val="accent1"/>
              </a:buClr>
              <a:buFont typeface="+mj-lt"/>
              <a:buAutoNum type="arabicPeriod"/>
            </a:pPr>
            <a:r>
              <a:rPr lang="da-DK" sz="1600" dirty="0" smtClean="0"/>
              <a:t>Udbud af renovationsbiler (køb/leje) til gl ordning.</a:t>
            </a:r>
          </a:p>
          <a:p>
            <a:pPr marL="702900" lvl="2" indent="-342900">
              <a:buClr>
                <a:schemeClr val="accent1"/>
              </a:buClr>
              <a:buFont typeface="Arial" panose="020B0604020202020204" pitchFamily="34" charset="0"/>
              <a:buChar char="•"/>
            </a:pPr>
            <a:r>
              <a:rPr lang="da-DK" sz="1600" dirty="0" smtClean="0"/>
              <a:t>Udbuddet er offentliggjort. </a:t>
            </a:r>
          </a:p>
          <a:p>
            <a:pPr marL="702900" lvl="2" indent="-342900">
              <a:buClr>
                <a:schemeClr val="accent1"/>
              </a:buClr>
              <a:buFont typeface="Arial" panose="020B0604020202020204" pitchFamily="34" charset="0"/>
              <a:buChar char="•"/>
            </a:pPr>
            <a:r>
              <a:rPr lang="da-DK" sz="1600" dirty="0" smtClean="0"/>
              <a:t>Tilbud fra leverandører modtages senest 24. juni.</a:t>
            </a:r>
          </a:p>
          <a:p>
            <a:pPr marL="702900" lvl="2" indent="-342900">
              <a:buClr>
                <a:schemeClr val="accent1"/>
              </a:buClr>
              <a:buFont typeface="Arial" panose="020B0604020202020204" pitchFamily="34" charset="0"/>
              <a:buChar char="•"/>
            </a:pPr>
            <a:r>
              <a:rPr lang="da-DK" sz="1600" dirty="0" smtClean="0"/>
              <a:t>Leverandør forventes besluttet inden sommerferien.</a:t>
            </a:r>
          </a:p>
          <a:p>
            <a:pPr marL="342900" indent="-342900">
              <a:buClr>
                <a:schemeClr val="accent1"/>
              </a:buClr>
              <a:buFont typeface="+mj-lt"/>
              <a:buAutoNum type="arabicPeriod"/>
            </a:pPr>
            <a:endParaRPr lang="da-DK" sz="1600" dirty="0" smtClean="0"/>
          </a:p>
          <a:p>
            <a:pPr marL="342900" indent="-342900">
              <a:buClr>
                <a:schemeClr val="accent1"/>
              </a:buClr>
              <a:buFont typeface="+mj-lt"/>
              <a:buAutoNum type="arabicPeriod"/>
            </a:pPr>
            <a:r>
              <a:rPr lang="da-DK" sz="1600" dirty="0" smtClean="0"/>
              <a:t>Udbud af kørsel af containere med mere på </a:t>
            </a:r>
            <a:r>
              <a:rPr lang="da-DK" sz="1600" dirty="0"/>
              <a:t>Skibstrup </a:t>
            </a:r>
            <a:r>
              <a:rPr lang="da-DK" sz="1600" dirty="0" smtClean="0"/>
              <a:t>Affaldscenter.</a:t>
            </a:r>
          </a:p>
          <a:p>
            <a:pPr marL="702900" lvl="2" indent="-342900">
              <a:buClr>
                <a:schemeClr val="accent1"/>
              </a:buClr>
              <a:buFont typeface="Arial" panose="020B0604020202020204" pitchFamily="34" charset="0"/>
              <a:buChar char="•"/>
            </a:pPr>
            <a:r>
              <a:rPr lang="da-DK" sz="1600" dirty="0" smtClean="0"/>
              <a:t>Udbud </a:t>
            </a:r>
            <a:r>
              <a:rPr lang="da-DK" sz="1600" dirty="0"/>
              <a:t>er gennemført. </a:t>
            </a:r>
            <a:r>
              <a:rPr lang="en-US" sz="1600" dirty="0"/>
              <a:t>HCS A/S Transport &amp; </a:t>
            </a:r>
            <a:r>
              <a:rPr lang="en-US" sz="1600" dirty="0" err="1" smtClean="0"/>
              <a:t>Spedition</a:t>
            </a:r>
            <a:r>
              <a:rPr lang="en-US" sz="1600" dirty="0" smtClean="0"/>
              <a:t> </a:t>
            </a:r>
            <a:r>
              <a:rPr lang="en-US" sz="1600" dirty="0" err="1" smtClean="0"/>
              <a:t>er</a:t>
            </a:r>
            <a:r>
              <a:rPr lang="en-US" sz="1600" dirty="0" smtClean="0"/>
              <a:t> </a:t>
            </a:r>
            <a:r>
              <a:rPr lang="en-US" sz="1600" dirty="0" err="1" smtClean="0"/>
              <a:t>valgt</a:t>
            </a:r>
            <a:r>
              <a:rPr lang="en-US" sz="1600" dirty="0" smtClean="0"/>
              <a:t>.</a:t>
            </a:r>
            <a:endParaRPr lang="en-US" sz="1600" dirty="0"/>
          </a:p>
          <a:p>
            <a:pPr marL="457200" indent="-457200">
              <a:buClr>
                <a:schemeClr val="accent1"/>
              </a:buClr>
              <a:buFont typeface="+mj-lt"/>
              <a:buAutoNum type="arabicPeriod"/>
            </a:pPr>
            <a:endParaRPr lang="da-DK" sz="1600" dirty="0"/>
          </a:p>
          <a:p>
            <a:pPr>
              <a:buClr>
                <a:schemeClr val="accent1"/>
              </a:buClr>
              <a:buNone/>
            </a:pPr>
            <a:endParaRPr lang="da-DK" sz="1600" dirty="0"/>
          </a:p>
          <a:p>
            <a:pPr lvl="1"/>
            <a:endParaRPr lang="da-DK" sz="1100" dirty="0">
              <a:solidFill>
                <a:schemeClr val="accent1"/>
              </a:solidFill>
            </a:endParaRPr>
          </a:p>
          <a:p>
            <a:pPr lvl="1"/>
            <a:endParaRPr lang="da-DK" sz="1100" dirty="0">
              <a:solidFill>
                <a:schemeClr val="accent1"/>
              </a:solidFill>
            </a:endParaRPr>
          </a:p>
          <a:p>
            <a:pPr lvl="1"/>
            <a:endParaRPr lang="da-DK" sz="1100" dirty="0">
              <a:solidFill>
                <a:schemeClr val="accent1"/>
              </a:solidFill>
            </a:endParaRPr>
          </a:p>
          <a:p>
            <a:pPr marL="360000" lvl="1" indent="0">
              <a:buNone/>
            </a:pPr>
            <a:endParaRPr lang="da-DK" sz="1100" dirty="0">
              <a:solidFill>
                <a:schemeClr val="accent1"/>
              </a:solidFill>
            </a:endParaRPr>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32</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645020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1" y="188642"/>
            <a:ext cx="10177712" cy="1177326"/>
          </a:xfrm>
        </p:spPr>
        <p:txBody>
          <a:bodyPr/>
          <a:lstStyle/>
          <a:p>
            <a:r>
              <a:rPr lang="da-DK" dirty="0" smtClean="0"/>
              <a:t>11. Hjemtagning af renovationsindsamling</a:t>
            </a:r>
            <a:endParaRPr lang="da-DK" dirty="0"/>
          </a:p>
        </p:txBody>
      </p:sp>
      <p:grpSp>
        <p:nvGrpSpPr>
          <p:cNvPr id="7" name="Gruppe 6"/>
          <p:cNvGrpSpPr/>
          <p:nvPr/>
        </p:nvGrpSpPr>
        <p:grpSpPr>
          <a:xfrm>
            <a:off x="8067182" y="3645024"/>
            <a:ext cx="3131920" cy="1944216"/>
            <a:chOff x="5580112" y="1772817"/>
            <a:chExt cx="2592288" cy="1728192"/>
          </a:xfrm>
        </p:grpSpPr>
        <p:pic>
          <p:nvPicPr>
            <p:cNvPr id="5" name="Billede 4"/>
            <p:cNvPicPr>
              <a:picLocks noChangeAspect="1"/>
            </p:cNvPicPr>
            <p:nvPr/>
          </p:nvPicPr>
          <p:blipFill rotWithShape="1">
            <a:blip r:embed="rId2"/>
            <a:srcRect l="12085" t="17392" r="11990" b="13037"/>
            <a:stretch/>
          </p:blipFill>
          <p:spPr>
            <a:xfrm>
              <a:off x="5580112" y="1772817"/>
              <a:ext cx="2592288" cy="1728192"/>
            </a:xfrm>
            <a:prstGeom prst="rect">
              <a:avLst/>
            </a:prstGeom>
          </p:spPr>
        </p:pic>
        <p:sp>
          <p:nvSpPr>
            <p:cNvPr id="6" name="Kombinationstegning 5"/>
            <p:cNvSpPr/>
            <p:nvPr/>
          </p:nvSpPr>
          <p:spPr>
            <a:xfrm>
              <a:off x="6156176" y="2420888"/>
              <a:ext cx="936104" cy="908006"/>
            </a:xfrm>
            <a:custGeom>
              <a:avLst/>
              <a:gdLst>
                <a:gd name="connsiteX0" fmla="*/ 0 w 998070"/>
                <a:gd name="connsiteY0" fmla="*/ 352611 h 896470"/>
                <a:gd name="connsiteX1" fmla="*/ 681317 w 998070"/>
                <a:gd name="connsiteY1" fmla="*/ 0 h 896470"/>
                <a:gd name="connsiteX2" fmla="*/ 998070 w 998070"/>
                <a:gd name="connsiteY2" fmla="*/ 537882 h 896470"/>
                <a:gd name="connsiteX3" fmla="*/ 340659 w 998070"/>
                <a:gd name="connsiteY3" fmla="*/ 896470 h 896470"/>
                <a:gd name="connsiteX4" fmla="*/ 0 w 998070"/>
                <a:gd name="connsiteY4" fmla="*/ 352611 h 89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70" h="896470">
                  <a:moveTo>
                    <a:pt x="0" y="352611"/>
                  </a:moveTo>
                  <a:lnTo>
                    <a:pt x="681317" y="0"/>
                  </a:lnTo>
                  <a:lnTo>
                    <a:pt x="998070" y="537882"/>
                  </a:lnTo>
                  <a:lnTo>
                    <a:pt x="340659" y="896470"/>
                  </a:lnTo>
                  <a:lnTo>
                    <a:pt x="0" y="352611"/>
                  </a:lnTo>
                  <a:close/>
                </a:path>
              </a:pathLst>
            </a:custGeom>
            <a:solidFill>
              <a:srgbClr val="FAD8D5">
                <a:alpha val="30980"/>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a:p>
          </p:txBody>
        </p:sp>
      </p:grpSp>
      <p:sp>
        <p:nvSpPr>
          <p:cNvPr id="15" name="Rektangel 14"/>
          <p:cNvSpPr/>
          <p:nvPr/>
        </p:nvSpPr>
        <p:spPr>
          <a:xfrm>
            <a:off x="960408" y="1674264"/>
            <a:ext cx="6576160" cy="405893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sz="1600" dirty="0" smtClean="0">
              <a:solidFill>
                <a:schemeClr val="tx1"/>
              </a:solidFill>
            </a:endParaRPr>
          </a:p>
          <a:p>
            <a:endParaRPr lang="da-DK" sz="1600" dirty="0">
              <a:solidFill>
                <a:schemeClr val="tx1"/>
              </a:solidFill>
            </a:endParaRPr>
          </a:p>
          <a:p>
            <a:endParaRPr lang="da-DK" sz="1600" dirty="0" smtClean="0">
              <a:solidFill>
                <a:schemeClr val="tx1"/>
              </a:solidFill>
            </a:endParaRPr>
          </a:p>
          <a:p>
            <a:r>
              <a:rPr lang="da-DK" sz="1600" dirty="0" smtClean="0">
                <a:solidFill>
                  <a:schemeClr val="tx1"/>
                </a:solidFill>
              </a:rPr>
              <a:t>Ansættelser</a:t>
            </a:r>
          </a:p>
          <a:p>
            <a:pPr marL="285750" indent="-285750">
              <a:buFont typeface="Arial" panose="020B0604020202020204" pitchFamily="34" charset="0"/>
              <a:buChar char="•"/>
            </a:pPr>
            <a:r>
              <a:rPr lang="da-DK" sz="1600" dirty="0" smtClean="0">
                <a:solidFill>
                  <a:schemeClr val="tx1"/>
                </a:solidFill>
              </a:rPr>
              <a:t>Der er pr 1. juni ansat en driftsleder til renovationsindsamlingen</a:t>
            </a:r>
            <a:endParaRPr lang="da-DK" sz="1600" dirty="0">
              <a:solidFill>
                <a:schemeClr val="tx1"/>
              </a:solidFill>
            </a:endParaRPr>
          </a:p>
          <a:p>
            <a:pPr marL="285750" indent="-285750">
              <a:buFont typeface="Arial" panose="020B0604020202020204" pitchFamily="34" charset="0"/>
              <a:buChar char="•"/>
            </a:pPr>
            <a:r>
              <a:rPr lang="da-DK" sz="1600" dirty="0" smtClean="0">
                <a:solidFill>
                  <a:schemeClr val="tx1"/>
                </a:solidFill>
              </a:rPr>
              <a:t>Der udarbejdet lokalaftale med 3F indenfor KL-overenskomsten</a:t>
            </a:r>
          </a:p>
          <a:p>
            <a:pPr marL="285750" indent="-285750">
              <a:buFont typeface="Arial" panose="020B0604020202020204" pitchFamily="34" charset="0"/>
              <a:buChar char="•"/>
            </a:pPr>
            <a:r>
              <a:rPr lang="da-DK" sz="1600" dirty="0" smtClean="0">
                <a:solidFill>
                  <a:schemeClr val="tx1"/>
                </a:solidFill>
              </a:rPr>
              <a:t>Stillingsopslag blev offentliggjort medio maj. </a:t>
            </a:r>
          </a:p>
          <a:p>
            <a:pPr marL="285750" indent="-285750">
              <a:buFont typeface="Arial" panose="020B0604020202020204" pitchFamily="34" charset="0"/>
              <a:buChar char="•"/>
            </a:pPr>
            <a:r>
              <a:rPr lang="da-DK" sz="1600" dirty="0" smtClean="0">
                <a:solidFill>
                  <a:schemeClr val="tx1"/>
                </a:solidFill>
              </a:rPr>
              <a:t>Der afholdes ansættelsessamtaler i juni. </a:t>
            </a:r>
          </a:p>
          <a:p>
            <a:pPr marL="285750" indent="-285750">
              <a:buFont typeface="Arial" panose="020B0604020202020204" pitchFamily="34" charset="0"/>
              <a:buChar char="•"/>
            </a:pPr>
            <a:r>
              <a:rPr lang="da-DK" sz="1600" dirty="0" smtClean="0">
                <a:solidFill>
                  <a:schemeClr val="tx1"/>
                </a:solidFill>
              </a:rPr>
              <a:t>Det forventes, at de nødvendige ansættelser er på plads inden sommerferien</a:t>
            </a:r>
            <a:endParaRPr lang="da-DK" sz="1600" dirty="0">
              <a:solidFill>
                <a:schemeClr val="tx1"/>
              </a:solidFill>
            </a:endParaRPr>
          </a:p>
          <a:p>
            <a:endParaRPr lang="da-DK" sz="1600" dirty="0" smtClean="0">
              <a:solidFill>
                <a:schemeClr val="tx1"/>
              </a:solidFill>
            </a:endParaRPr>
          </a:p>
          <a:p>
            <a:r>
              <a:rPr lang="da-DK" sz="1600" dirty="0" smtClean="0">
                <a:solidFill>
                  <a:schemeClr val="tx1"/>
                </a:solidFill>
              </a:rPr>
              <a:t>Fysisk placering</a:t>
            </a:r>
          </a:p>
          <a:p>
            <a:pPr marL="285750" indent="-285750">
              <a:buFont typeface="Arial" panose="020B0604020202020204" pitchFamily="34" charset="0"/>
              <a:buChar char="•"/>
            </a:pPr>
            <a:r>
              <a:rPr lang="da-DK" sz="1600" dirty="0" smtClean="0">
                <a:solidFill>
                  <a:schemeClr val="tx1"/>
                </a:solidFill>
              </a:rPr>
              <a:t>Der </a:t>
            </a:r>
            <a:r>
              <a:rPr lang="da-DK" sz="1600" dirty="0">
                <a:solidFill>
                  <a:schemeClr val="tx1"/>
                </a:solidFill>
              </a:rPr>
              <a:t>kan etableres plads til 13 </a:t>
            </a:r>
            <a:r>
              <a:rPr lang="da-DK" sz="1600" dirty="0" smtClean="0">
                <a:solidFill>
                  <a:schemeClr val="tx1"/>
                </a:solidFill>
              </a:rPr>
              <a:t>renovationsbiler i driftscenter og på den kommende genbrugsplads på Energivej.</a:t>
            </a:r>
            <a:endParaRPr lang="da-DK" sz="1600" dirty="0">
              <a:solidFill>
                <a:schemeClr val="tx1"/>
              </a:solidFill>
            </a:endParaRPr>
          </a:p>
          <a:p>
            <a:pPr marL="285750" indent="-285750">
              <a:buFont typeface="Arial" panose="020B0604020202020204" pitchFamily="34" charset="0"/>
              <a:buChar char="•"/>
            </a:pPr>
            <a:r>
              <a:rPr lang="da-DK" sz="1600" dirty="0">
                <a:solidFill>
                  <a:schemeClr val="tx1"/>
                </a:solidFill>
              </a:rPr>
              <a:t>Placering af renovationsbilerne </a:t>
            </a:r>
            <a:r>
              <a:rPr lang="da-DK" sz="1600" dirty="0" smtClean="0">
                <a:solidFill>
                  <a:schemeClr val="tx1"/>
                </a:solidFill>
              </a:rPr>
              <a:t>vil betyde at enkelte oplag skal flyttes til andre </a:t>
            </a:r>
            <a:r>
              <a:rPr lang="da-DK" sz="1600" dirty="0" err="1" smtClean="0">
                <a:solidFill>
                  <a:schemeClr val="tx1"/>
                </a:solidFill>
              </a:rPr>
              <a:t>lokationer</a:t>
            </a:r>
            <a:r>
              <a:rPr lang="da-DK" sz="1600" dirty="0" smtClean="0">
                <a:solidFill>
                  <a:schemeClr val="tx1"/>
                </a:solidFill>
              </a:rPr>
              <a:t>.</a:t>
            </a:r>
            <a:endParaRPr lang="da-DK" sz="1600" dirty="0">
              <a:solidFill>
                <a:schemeClr val="tx1"/>
              </a:solidFill>
            </a:endParaRPr>
          </a:p>
          <a:p>
            <a:pPr marL="285750" indent="-285750">
              <a:buFont typeface="Arial" panose="020B0604020202020204" pitchFamily="34" charset="0"/>
              <a:buChar char="•"/>
            </a:pPr>
            <a:r>
              <a:rPr lang="da-DK" sz="1600" dirty="0" smtClean="0">
                <a:solidFill>
                  <a:schemeClr val="tx1"/>
                </a:solidFill>
              </a:rPr>
              <a:t>Miljøgodkendelsens krav vedrørende støj, lugt og trafik gælder for renovationsindsamling.</a:t>
            </a:r>
            <a:endParaRPr lang="da-DK" sz="1600" dirty="0">
              <a:solidFill>
                <a:schemeClr val="tx1"/>
              </a:solidFill>
            </a:endParaRPr>
          </a:p>
          <a:p>
            <a:pPr marL="285750" indent="-285750">
              <a:buFont typeface="Arial" panose="020B0604020202020204" pitchFamily="34" charset="0"/>
              <a:buChar char="•"/>
            </a:pPr>
            <a:r>
              <a:rPr lang="da-DK" sz="1600" dirty="0" smtClean="0">
                <a:solidFill>
                  <a:schemeClr val="tx1"/>
                </a:solidFill>
              </a:rPr>
              <a:t>Skraldemænd kan omklæde i rent område i driftscenter.</a:t>
            </a:r>
          </a:p>
          <a:p>
            <a:pPr marL="285750" indent="-285750">
              <a:buFont typeface="Arial" panose="020B0604020202020204" pitchFamily="34" charset="0"/>
              <a:buChar char="•"/>
            </a:pPr>
            <a:endParaRPr lang="da-DK" sz="1600" dirty="0">
              <a:solidFill>
                <a:schemeClr val="tx1"/>
              </a:solidFill>
            </a:endParaRPr>
          </a:p>
          <a:p>
            <a:r>
              <a:rPr lang="da-DK" sz="1600" b="1" i="1" dirty="0">
                <a:solidFill>
                  <a:schemeClr val="tx1"/>
                </a:solidFill>
              </a:rPr>
              <a:t>Bestyrelsen tog orienteringen tog orienteringen til efterretning.</a:t>
            </a:r>
          </a:p>
          <a:p>
            <a:pPr marL="285750" indent="-285750">
              <a:buFont typeface="Arial" panose="020B0604020202020204" pitchFamily="34" charset="0"/>
              <a:buChar char="•"/>
            </a:pPr>
            <a:endParaRPr lang="da-DK" sz="1600" dirty="0" smtClean="0">
              <a:solidFill>
                <a:schemeClr val="tx1"/>
              </a:solidFill>
            </a:endParaRPr>
          </a:p>
          <a:p>
            <a:pPr marL="285750" indent="-285750">
              <a:buFont typeface="Arial" panose="020B0604020202020204" pitchFamily="34" charset="0"/>
              <a:buChar char="•"/>
            </a:pPr>
            <a:endParaRPr lang="da-DK" sz="1600" dirty="0">
              <a:solidFill>
                <a:schemeClr val="tx1"/>
              </a:solidFill>
            </a:endParaRPr>
          </a:p>
          <a:p>
            <a:endParaRPr lang="da-DK" sz="1600" dirty="0" smtClean="0">
              <a:solidFill>
                <a:schemeClr val="tx1"/>
              </a:solidFill>
            </a:endParaRPr>
          </a:p>
          <a:p>
            <a:endParaRPr lang="da-DK" sz="1600" dirty="0">
              <a:solidFill>
                <a:schemeClr val="tx1"/>
              </a:solidFill>
            </a:endParaRPr>
          </a:p>
        </p:txBody>
      </p:sp>
      <p:sp>
        <p:nvSpPr>
          <p:cNvPr id="13" name="Pladsholder til slidenummer 12"/>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33</a:t>
            </a:fld>
            <a:endParaRPr lang="da-DK" dirty="0"/>
          </a:p>
        </p:txBody>
      </p:sp>
      <p:pic>
        <p:nvPicPr>
          <p:cNvPr id="19" name="Billede 18"/>
          <p:cNvPicPr>
            <a:picLocks noChangeAspect="1"/>
          </p:cNvPicPr>
          <p:nvPr/>
        </p:nvPicPr>
        <p:blipFill>
          <a:blip r:embed="rId3"/>
          <a:stretch>
            <a:fillRect/>
          </a:stretch>
        </p:blipFill>
        <p:spPr>
          <a:xfrm>
            <a:off x="8066355" y="1512254"/>
            <a:ext cx="3166798" cy="2063294"/>
          </a:xfrm>
          <a:prstGeom prst="rect">
            <a:avLst/>
          </a:prstGeom>
        </p:spPr>
      </p:pic>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090372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188641"/>
            <a:ext cx="10958860" cy="1445461"/>
          </a:xfrm>
        </p:spPr>
        <p:txBody>
          <a:bodyPr/>
          <a:lstStyle/>
          <a:p>
            <a:r>
              <a:rPr lang="da-DK" dirty="0" smtClean="0"/>
              <a:t>12. Strandkoncept</a:t>
            </a:r>
            <a:endParaRPr lang="da-DK" dirty="0"/>
          </a:p>
        </p:txBody>
      </p:sp>
      <p:sp>
        <p:nvSpPr>
          <p:cNvPr id="4" name="Pladsholder til indhold 3"/>
          <p:cNvSpPr>
            <a:spLocks noGrp="1"/>
          </p:cNvSpPr>
          <p:nvPr>
            <p:ph sz="quarter" idx="15"/>
          </p:nvPr>
        </p:nvSpPr>
        <p:spPr>
          <a:xfrm>
            <a:off x="839416" y="1484784"/>
            <a:ext cx="10814843" cy="3416300"/>
          </a:xfrm>
        </p:spPr>
        <p:txBody>
          <a:bodyPr/>
          <a:lstStyle/>
          <a:p>
            <a:r>
              <a:rPr lang="da-DK" dirty="0" smtClean="0"/>
              <a:t>I </a:t>
            </a:r>
            <a:r>
              <a:rPr lang="da-DK" dirty="0"/>
              <a:t>et samarbejde mellem Forsyning Helsingør, Helsingør Kommune og Nordsjællands Park &amp; Vej er der nu sat nye </a:t>
            </a:r>
            <a:r>
              <a:rPr lang="da-DK" dirty="0" smtClean="0"/>
              <a:t>affaldsbeholdere på udvalgte strande, </a:t>
            </a:r>
            <a:r>
              <a:rPr lang="da-DK" dirty="0"/>
              <a:t>så badegæster kan sortere affald i plast, metal, papir og </a:t>
            </a:r>
            <a:r>
              <a:rPr lang="da-DK" dirty="0" smtClean="0"/>
              <a:t>glas.</a:t>
            </a:r>
            <a:endParaRPr lang="da-DK" dirty="0"/>
          </a:p>
          <a:p>
            <a:pPr marL="342900" indent="-342900">
              <a:buFont typeface="Arial" panose="020B0604020202020204" pitchFamily="34" charset="0"/>
              <a:buChar char="•"/>
            </a:pPr>
            <a:r>
              <a:rPr lang="da-DK" dirty="0"/>
              <a:t>De udvalgte strande der får nye affaldsbeholdere er:</a:t>
            </a:r>
          </a:p>
          <a:p>
            <a:pPr marL="342900" indent="-342900">
              <a:buFont typeface="Arial" panose="020B0604020202020204" pitchFamily="34" charset="0"/>
              <a:buChar char="•"/>
            </a:pPr>
            <a:r>
              <a:rPr lang="da-DK" dirty="0" smtClean="0"/>
              <a:t>Hornbæk </a:t>
            </a:r>
            <a:r>
              <a:rPr lang="da-DK" dirty="0"/>
              <a:t>Strand Vest (Blå flag)</a:t>
            </a:r>
          </a:p>
          <a:p>
            <a:pPr marL="342900" indent="-342900">
              <a:buFont typeface="Arial" panose="020B0604020202020204" pitchFamily="34" charset="0"/>
              <a:buChar char="•"/>
            </a:pPr>
            <a:r>
              <a:rPr lang="da-DK" dirty="0" smtClean="0"/>
              <a:t>Hornbæk </a:t>
            </a:r>
            <a:r>
              <a:rPr lang="da-DK" dirty="0"/>
              <a:t>Strand Øst (Blå flag)</a:t>
            </a:r>
          </a:p>
          <a:p>
            <a:pPr marL="342900" indent="-342900">
              <a:buFont typeface="Arial" panose="020B0604020202020204" pitchFamily="34" charset="0"/>
              <a:buChar char="•"/>
            </a:pPr>
            <a:r>
              <a:rPr lang="da-DK" dirty="0" smtClean="0"/>
              <a:t>Langebro </a:t>
            </a:r>
            <a:r>
              <a:rPr lang="da-DK" dirty="0"/>
              <a:t>i Ålsgårde (Blå flag)</a:t>
            </a:r>
          </a:p>
          <a:p>
            <a:pPr marL="342900" indent="-342900">
              <a:buFont typeface="Arial" panose="020B0604020202020204" pitchFamily="34" charset="0"/>
              <a:buChar char="•"/>
            </a:pPr>
            <a:r>
              <a:rPr lang="da-DK" dirty="0" smtClean="0"/>
              <a:t>Grønnehave </a:t>
            </a:r>
            <a:r>
              <a:rPr lang="da-DK" dirty="0"/>
              <a:t>Strand (Blå flag)</a:t>
            </a:r>
          </a:p>
          <a:p>
            <a:pPr marL="342900" indent="-342900">
              <a:buFont typeface="Arial" panose="020B0604020202020204" pitchFamily="34" charset="0"/>
              <a:buChar char="•"/>
            </a:pPr>
            <a:r>
              <a:rPr lang="da-DK" dirty="0" smtClean="0"/>
              <a:t>Snekkersten </a:t>
            </a:r>
            <a:r>
              <a:rPr lang="da-DK" dirty="0"/>
              <a:t>Strand</a:t>
            </a:r>
          </a:p>
          <a:p>
            <a:pPr marL="342900" indent="-342900">
              <a:buFont typeface="Arial" panose="020B0604020202020204" pitchFamily="34" charset="0"/>
              <a:buChar char="•"/>
            </a:pPr>
            <a:r>
              <a:rPr lang="da-DK" dirty="0" smtClean="0"/>
              <a:t>Strand </a:t>
            </a:r>
            <a:r>
              <a:rPr lang="da-DK" dirty="0"/>
              <a:t>syd for Espergærde </a:t>
            </a:r>
            <a:r>
              <a:rPr lang="da-DK" dirty="0" smtClean="0"/>
              <a:t>Havn</a:t>
            </a:r>
          </a:p>
          <a:p>
            <a:pPr>
              <a:buNone/>
            </a:pPr>
            <a:r>
              <a:rPr lang="da-DK" dirty="0"/>
              <a:t>Når de fire beholdere er </a:t>
            </a:r>
            <a:r>
              <a:rPr lang="da-DK" dirty="0" smtClean="0"/>
              <a:t>fyldte, </a:t>
            </a:r>
            <a:r>
              <a:rPr lang="da-DK" dirty="0"/>
              <a:t>bliver de tømt af Forsyning Helsingør, så affaldet kan genanvendes, hvis det er sorteret korrekt</a:t>
            </a:r>
            <a:r>
              <a:rPr lang="da-DK" dirty="0" smtClean="0"/>
              <a:t>. </a:t>
            </a:r>
          </a:p>
          <a:p>
            <a:pPr>
              <a:buNone/>
            </a:pPr>
            <a:r>
              <a:rPr lang="da-DK" dirty="0" smtClean="0"/>
              <a:t>Der indsamles i perioden 1. juni til 15. september.</a:t>
            </a:r>
          </a:p>
          <a:p>
            <a:pPr>
              <a:buNone/>
            </a:pPr>
            <a:endParaRPr lang="da-DK" dirty="0" smtClean="0"/>
          </a:p>
          <a:p>
            <a:pPr>
              <a:buNone/>
            </a:pPr>
            <a:r>
              <a:rPr lang="da-DK" b="1" i="1" dirty="0"/>
              <a:t>Bestyrelsen tog orienteringen tog orienteringen til efterretning.</a:t>
            </a:r>
          </a:p>
          <a:p>
            <a:pPr>
              <a:buNone/>
            </a:pPr>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144" y="2276872"/>
            <a:ext cx="3727883" cy="2485255"/>
          </a:xfrm>
          <a:prstGeom prst="rect">
            <a:avLst/>
          </a:prstGeom>
        </p:spPr>
      </p:pic>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34</a:t>
            </a:fld>
            <a:endParaRPr lang="da-DK" dirty="0"/>
          </a:p>
        </p:txBody>
      </p:sp>
    </p:spTree>
    <p:extLst>
      <p:ext uri="{BB962C8B-B14F-4D97-AF65-F5344CB8AC3E}">
        <p14:creationId xmlns:p14="http://schemas.microsoft.com/office/powerpoint/2010/main" val="2099904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9999" y="548680"/>
            <a:ext cx="10273153" cy="1085422"/>
          </a:xfrm>
        </p:spPr>
        <p:txBody>
          <a:bodyPr/>
          <a:lstStyle/>
          <a:p>
            <a:r>
              <a:rPr lang="da-DK" dirty="0" smtClean="0"/>
              <a:t>13. Øvrige bestyrelsesmøder </a:t>
            </a:r>
            <a:r>
              <a:rPr lang="da-DK" sz="3600" dirty="0"/>
              <a:t/>
            </a:r>
            <a:br>
              <a:rPr lang="da-DK" sz="3600" dirty="0"/>
            </a:br>
            <a:r>
              <a:rPr lang="da-DK" sz="3600" dirty="0" smtClean="0"/>
              <a:t>	</a:t>
            </a:r>
            <a:endParaRPr lang="da-DK" sz="2000" dirty="0"/>
          </a:p>
        </p:txBody>
      </p:sp>
      <p:graphicFrame>
        <p:nvGraphicFramePr>
          <p:cNvPr id="4" name="Pladsholder til indhold 3"/>
          <p:cNvGraphicFramePr>
            <a:graphicFrameLocks noGrp="1"/>
          </p:cNvGraphicFramePr>
          <p:nvPr>
            <p:ph sz="quarter" idx="15"/>
            <p:extLst>
              <p:ext uri="{D42A27DB-BD31-4B8C-83A1-F6EECF244321}">
                <p14:modId xmlns:p14="http://schemas.microsoft.com/office/powerpoint/2010/main" val="2657548245"/>
              </p:ext>
            </p:extLst>
          </p:nvPr>
        </p:nvGraphicFramePr>
        <p:xfrm>
          <a:off x="960438" y="1700808"/>
          <a:ext cx="10272712" cy="388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35</a:t>
            </a:fld>
            <a:endParaRPr lang="da-DK" dirty="0"/>
          </a:p>
        </p:txBody>
      </p:sp>
      <p:sp>
        <p:nvSpPr>
          <p:cNvPr id="5" name="Tekstfelt 4"/>
          <p:cNvSpPr txBox="1"/>
          <p:nvPr/>
        </p:nvSpPr>
        <p:spPr>
          <a:xfrm>
            <a:off x="988044" y="5146760"/>
            <a:ext cx="6061531" cy="477054"/>
          </a:xfrm>
          <a:prstGeom prst="rect">
            <a:avLst/>
          </a:prstGeom>
          <a:noFill/>
        </p:spPr>
        <p:txBody>
          <a:bodyPr wrap="none" lIns="0" tIns="0" rIns="0" bIns="0" rtlCol="0">
            <a:spAutoFit/>
          </a:bodyPr>
          <a:lstStyle/>
          <a:p>
            <a:r>
              <a:rPr lang="da-DK" b="1" i="1" dirty="0"/>
              <a:t>Bestyrelsen tog orienteringen tog orienteringen til efterretning</a:t>
            </a:r>
            <a:r>
              <a:rPr lang="da-DK" sz="1400" b="1" i="1" dirty="0"/>
              <a:t>.</a:t>
            </a:r>
          </a:p>
          <a:p>
            <a:endParaRPr lang="da-DK" sz="1300" dirty="0" smtClean="0"/>
          </a:p>
        </p:txBody>
      </p:sp>
      <p:sp>
        <p:nvSpPr>
          <p:cNvPr id="6" name="Pladsholder til sidefod 5"/>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766124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14. Fravigelse af tavshedspligt</a:t>
            </a:r>
            <a:endParaRPr lang="da-DK" dirty="0"/>
          </a:p>
        </p:txBody>
      </p:sp>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dagsordenpunkter tavshedspligten skal fraviges.</a:t>
            </a:r>
          </a:p>
          <a:p>
            <a:r>
              <a:rPr lang="da-DK" dirty="0"/>
              <a:t>  </a:t>
            </a:r>
          </a:p>
          <a:p>
            <a:r>
              <a:rPr lang="da-DK" b="1" dirty="0"/>
              <a:t>Formand og direktion indstiller</a:t>
            </a:r>
            <a:r>
              <a:rPr lang="da-DK" dirty="0"/>
              <a:t>, at </a:t>
            </a:r>
          </a:p>
          <a:p>
            <a:pPr marL="342900" lvl="0" indent="-342900">
              <a:buClr>
                <a:schemeClr val="accent1"/>
              </a:buClr>
              <a:buFont typeface="Wingdings" panose="05000000000000000000" pitchFamily="2" charset="2"/>
              <a:buChar char="§"/>
            </a:pPr>
            <a:r>
              <a:rPr lang="da-DK" dirty="0"/>
              <a:t>Tavshedspligten fraviges på samtlige punkter med undtagelse </a:t>
            </a:r>
            <a:r>
              <a:rPr lang="da-DK" dirty="0" smtClean="0"/>
              <a:t>af punkt 4 og 7, idet bemærkes, at der </a:t>
            </a:r>
            <a:r>
              <a:rPr lang="da-DK" dirty="0"/>
              <a:t>udarbejdes et resumé for så vidt angår punkt 4</a:t>
            </a:r>
            <a:r>
              <a:rPr lang="da-DK" dirty="0" smtClean="0"/>
              <a:t>.</a:t>
            </a:r>
          </a:p>
          <a:p>
            <a:pPr lvl="3" indent="0">
              <a:buClr>
                <a:schemeClr val="accent1"/>
              </a:buClr>
              <a:buNone/>
            </a:pPr>
            <a:endParaRPr lang="da-DK"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8003734" y="2060848"/>
            <a:ext cx="3408959" cy="3416300"/>
          </a:xfrm>
          <a:effectLst>
            <a:outerShdw dist="38100" dir="5400000" algn="t" rotWithShape="0">
              <a:prstClr val="black">
                <a:alpha val="40000"/>
              </a:prstClr>
            </a:outerShdw>
            <a:softEdge rad="114300"/>
          </a:effectLst>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36</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1429041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15. Kommunikation</a:t>
            </a:r>
            <a:endParaRPr lang="da-DK" dirty="0"/>
          </a:p>
        </p:txBody>
      </p:sp>
      <p:sp>
        <p:nvSpPr>
          <p:cNvPr id="7" name="Pladsholder til tekst 6"/>
          <p:cNvSpPr>
            <a:spLocks noGrp="1"/>
          </p:cNvSpPr>
          <p:nvPr>
            <p:ph sz="quarter" idx="15"/>
          </p:nvPr>
        </p:nvSpPr>
        <p:spPr/>
        <p:txBody>
          <a:bodyPr/>
          <a:lstStyle/>
          <a:p>
            <a:pPr lvl="1">
              <a:buClr>
                <a:schemeClr val="accent1"/>
              </a:buClr>
              <a:buFont typeface="Wingdings" panose="05000000000000000000" pitchFamily="2" charset="2"/>
              <a:buChar char="§"/>
            </a:pPr>
            <a:r>
              <a:rPr lang="da-DK" dirty="0"/>
              <a:t>Formand og </a:t>
            </a:r>
            <a:r>
              <a:rPr lang="da-DK" dirty="0" smtClean="0"/>
              <a:t>Direktion </a:t>
            </a:r>
            <a:r>
              <a:rPr lang="da-DK" dirty="0"/>
              <a:t>vil fremlægge forslag til kommunikation, som anbefales offentliggjort på baggrund af bestyrelsesmødet.</a:t>
            </a:r>
          </a:p>
          <a:p>
            <a:pPr marL="342900" lvl="0" indent="-342900">
              <a:buClr>
                <a:schemeClr val="accent1"/>
              </a:buClr>
              <a:buFont typeface="Wingdings" panose="05000000000000000000" pitchFamily="2" charset="2"/>
              <a:buChar char="§"/>
            </a:pPr>
            <a:endParaRPr lang="da-DK" dirty="0" smtClean="0"/>
          </a:p>
          <a:p>
            <a:pPr lvl="0">
              <a:buClr>
                <a:schemeClr val="accent1"/>
              </a:buClr>
              <a:buNone/>
            </a:pPr>
            <a:r>
              <a:rPr lang="da-DK" sz="1800" b="1" i="1" dirty="0" smtClean="0"/>
              <a:t>Der var ikke forhold, som krævede </a:t>
            </a:r>
            <a:r>
              <a:rPr lang="da-DK" sz="1800" b="1" i="1" smtClean="0"/>
              <a:t>yderligere ekstern kommunikation</a:t>
            </a:r>
            <a:r>
              <a:rPr lang="da-DK" sz="1800" b="1" i="1" dirty="0" smtClean="0"/>
              <a:t>.</a:t>
            </a:r>
            <a:endParaRPr lang="da-DK" sz="1800" b="1" i="1"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37</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837772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16. Mødeplan 2019</a:t>
            </a:r>
            <a:endParaRPr lang="da-DK" dirty="0"/>
          </a:p>
        </p:txBody>
      </p:sp>
      <p:sp>
        <p:nvSpPr>
          <p:cNvPr id="4" name="Pladsholder til tekst 3"/>
          <p:cNvSpPr>
            <a:spLocks noGrp="1"/>
          </p:cNvSpPr>
          <p:nvPr>
            <p:ph type="body" sz="quarter" idx="13"/>
          </p:nvPr>
        </p:nvSpPr>
        <p:spPr>
          <a:xfrm>
            <a:off x="958850" y="1772816"/>
            <a:ext cx="5857230" cy="4176464"/>
          </a:xfrm>
        </p:spPr>
        <p:txBody>
          <a:bodyPr/>
          <a:lstStyle/>
          <a:p>
            <a:r>
              <a:rPr lang="da-DK" sz="1800" dirty="0"/>
              <a:t>Følgende bestyrelsesmøder er aftalt for </a:t>
            </a:r>
            <a:r>
              <a:rPr lang="da-DK" sz="1800" dirty="0" smtClean="0"/>
              <a:t>alle selskaber:</a:t>
            </a:r>
          </a:p>
          <a:p>
            <a:endParaRPr lang="da-DK" sz="1800" dirty="0" smtClean="0"/>
          </a:p>
          <a:p>
            <a:r>
              <a:rPr lang="da-DK" sz="1800" b="1" dirty="0" smtClean="0"/>
              <a:t>Mødeplan 2019:</a:t>
            </a:r>
          </a:p>
          <a:p>
            <a:pPr marL="342900" indent="-342900">
              <a:buClr>
                <a:schemeClr val="accent1"/>
              </a:buClr>
              <a:buFont typeface="Wingdings" panose="05000000000000000000" pitchFamily="2" charset="2"/>
              <a:buChar char="§"/>
            </a:pPr>
            <a:endParaRPr lang="da-DK" sz="1800" dirty="0" smtClean="0"/>
          </a:p>
          <a:p>
            <a:pPr marL="342900" indent="-342900">
              <a:buClr>
                <a:schemeClr val="accent1"/>
              </a:buClr>
              <a:buFont typeface="Wingdings" panose="05000000000000000000" pitchFamily="2" charset="2"/>
              <a:buChar char="§"/>
            </a:pPr>
            <a:r>
              <a:rPr lang="da-DK" sz="1800" dirty="0" smtClean="0"/>
              <a:t>Torsdag den 29. august 2019 (+ seminar </a:t>
            </a:r>
            <a:r>
              <a:rPr lang="da-DK" sz="1800" dirty="0"/>
              <a:t>28. </a:t>
            </a:r>
            <a:r>
              <a:rPr lang="da-DK" sz="1800" dirty="0" smtClean="0"/>
              <a:t>august 2019)</a:t>
            </a:r>
          </a:p>
          <a:p>
            <a:pPr marL="342900" indent="-342900">
              <a:buClr>
                <a:schemeClr val="accent1"/>
              </a:buClr>
              <a:buFont typeface="Wingdings" panose="05000000000000000000" pitchFamily="2" charset="2"/>
              <a:buChar char="§"/>
            </a:pPr>
            <a:r>
              <a:rPr lang="da-DK" sz="1800" dirty="0" smtClean="0"/>
              <a:t>Torsdag den 14. </a:t>
            </a:r>
            <a:r>
              <a:rPr lang="da-DK" sz="1800" dirty="0"/>
              <a:t>november </a:t>
            </a:r>
            <a:r>
              <a:rPr lang="da-DK" sz="1800" dirty="0" smtClean="0"/>
              <a:t>2019</a:t>
            </a:r>
          </a:p>
          <a:p>
            <a:pPr marL="342900" indent="-342900">
              <a:buClr>
                <a:schemeClr val="accent1"/>
              </a:buClr>
              <a:buFont typeface="Wingdings" panose="05000000000000000000" pitchFamily="2" charset="2"/>
              <a:buChar char="§"/>
            </a:pPr>
            <a:r>
              <a:rPr lang="da-DK" sz="1800" dirty="0" smtClean="0"/>
              <a:t>Torsdag den 12. december 2019</a:t>
            </a:r>
          </a:p>
        </p:txBody>
      </p:sp>
      <p:pic>
        <p:nvPicPr>
          <p:cNvPr id="7" name="Pladsholder til billede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12925" r="12925"/>
          <a:stretch>
            <a:fillRect/>
          </a:stretch>
        </p:blipFill>
        <p:spPr>
          <a:xfrm>
            <a:off x="6816080" y="2018844"/>
            <a:ext cx="4802717" cy="3564394"/>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38</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1889902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17. </a:t>
            </a:r>
            <a:r>
              <a:rPr lang="da-DK" dirty="0" smtClean="0"/>
              <a:t>Eventuelt</a:t>
            </a:r>
            <a:endParaRPr lang="da-DK" dirty="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39</a:t>
            </a:fld>
            <a:endParaRPr lang="da-DK" dirty="0"/>
          </a:p>
        </p:txBody>
      </p:sp>
      <p:sp>
        <p:nvSpPr>
          <p:cNvPr id="4" name="Tekstfelt 3"/>
          <p:cNvSpPr txBox="1"/>
          <p:nvPr/>
        </p:nvSpPr>
        <p:spPr>
          <a:xfrm>
            <a:off x="1127448" y="2060848"/>
            <a:ext cx="5112568" cy="246221"/>
          </a:xfrm>
          <a:prstGeom prst="rect">
            <a:avLst/>
          </a:prstGeom>
          <a:noFill/>
        </p:spPr>
        <p:txBody>
          <a:bodyPr wrap="square" lIns="0" tIns="0" rIns="0" bIns="0" rtlCol="0">
            <a:spAutoFit/>
          </a:bodyPr>
          <a:lstStyle/>
          <a:p>
            <a:r>
              <a:rPr lang="da-DK" sz="1600" b="1" i="1" dirty="0" smtClean="0"/>
              <a:t>Intet at berette.</a:t>
            </a:r>
          </a:p>
        </p:txBody>
      </p:sp>
      <p:sp>
        <p:nvSpPr>
          <p:cNvPr id="6" name="Pladsholder til sidefod 5"/>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603425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 Godkendelse af dagsorden</a:t>
            </a:r>
            <a:endParaRPr lang="da-DK" dirty="0"/>
          </a:p>
        </p:txBody>
      </p:sp>
      <p:sp>
        <p:nvSpPr>
          <p:cNvPr id="3" name="Pladsholder til indhold 2"/>
          <p:cNvSpPr>
            <a:spLocks noGrp="1"/>
          </p:cNvSpPr>
          <p:nvPr>
            <p:ph type="body" sz="quarter" idx="13"/>
          </p:nvPr>
        </p:nvSpPr>
        <p:spPr>
          <a:xfrm>
            <a:off x="958851" y="1844824"/>
            <a:ext cx="4802716" cy="3738414"/>
          </a:xfrm>
        </p:spPr>
        <p:txBody>
          <a:bodyPr/>
          <a:lstStyle/>
          <a:p>
            <a:pPr marL="342900" indent="-342900">
              <a:buClr>
                <a:schemeClr val="accent1">
                  <a:lumMod val="60000"/>
                  <a:lumOff val="40000"/>
                </a:schemeClr>
              </a:buClr>
              <a:buFont typeface="Wingdings" panose="05000000000000000000" pitchFamily="2" charset="2"/>
              <a:buChar char="§"/>
            </a:pPr>
            <a:r>
              <a:rPr lang="da-DK" dirty="0" smtClean="0"/>
              <a:t>Direktionen indstiller, at dagsordenen godkendes.</a:t>
            </a:r>
          </a:p>
          <a:p>
            <a:pPr marL="342900" indent="-342900">
              <a:buClr>
                <a:schemeClr val="accent1">
                  <a:lumMod val="60000"/>
                  <a:lumOff val="40000"/>
                </a:schemeClr>
              </a:buClr>
              <a:buFont typeface="Wingdings" panose="05000000000000000000" pitchFamily="2" charset="2"/>
              <a:buChar char="§"/>
            </a:pPr>
            <a:endParaRPr lang="da-DK" dirty="0"/>
          </a:p>
          <a:p>
            <a:pPr>
              <a:buClr>
                <a:schemeClr val="accent1">
                  <a:lumMod val="60000"/>
                  <a:lumOff val="40000"/>
                </a:schemeClr>
              </a:buClr>
              <a:buNone/>
            </a:pPr>
            <a:r>
              <a:rPr lang="da-DK" b="1" i="1" dirty="0" smtClean="0"/>
              <a:t>Dagsordenen blev godkendt.</a:t>
            </a:r>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81786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 Underskrift af Protokollat</a:t>
            </a:r>
            <a:endParaRPr lang="da-DK" dirty="0"/>
          </a:p>
        </p:txBody>
      </p:sp>
      <p:sp>
        <p:nvSpPr>
          <p:cNvPr id="3" name="Pladsholder til tekst 2"/>
          <p:cNvSpPr>
            <a:spLocks noGrp="1"/>
          </p:cNvSpPr>
          <p:nvPr>
            <p:ph type="body" sz="quarter" idx="13"/>
          </p:nvPr>
        </p:nvSpPr>
        <p:spPr>
          <a:xfrm>
            <a:off x="958850" y="2166938"/>
            <a:ext cx="6361285" cy="3416300"/>
          </a:xfrm>
        </p:spPr>
        <p:txBody>
          <a:bodyPr/>
          <a:lstStyle/>
          <a:p>
            <a:pPr marL="342900" indent="-342900">
              <a:buClr>
                <a:schemeClr val="bg1"/>
              </a:buClr>
              <a:buFont typeface="Wingdings" panose="05000000000000000000" pitchFamily="2" charset="2"/>
              <a:buChar char="§"/>
            </a:pPr>
            <a:r>
              <a:rPr lang="da-DK" dirty="0" smtClean="0"/>
              <a:t>Referat fra bestyrelsesmøder i selskaberne afholdt den 30. april 2019 blev udsendt den 8. maj 2019. </a:t>
            </a:r>
          </a:p>
          <a:p>
            <a:pPr marL="342900" indent="-342900">
              <a:buClr>
                <a:schemeClr val="bg1"/>
              </a:buClr>
              <a:buFont typeface="Wingdings" panose="05000000000000000000" pitchFamily="2" charset="2"/>
              <a:buChar char="§"/>
            </a:pPr>
            <a:endParaRPr lang="da-DK" dirty="0"/>
          </a:p>
          <a:p>
            <a:pPr marL="342900" indent="-342900">
              <a:buClr>
                <a:schemeClr val="bg1"/>
              </a:buClr>
              <a:buFont typeface="Wingdings" panose="05000000000000000000" pitchFamily="2" charset="2"/>
              <a:buChar char="§"/>
            </a:pPr>
            <a:r>
              <a:rPr lang="da-DK" dirty="0" smtClean="0"/>
              <a:t>Der indkom ikke bemærkninger til referatet, der herefter er godkendt af den samlede bestyrelse.</a:t>
            </a:r>
          </a:p>
          <a:p>
            <a:pPr marL="342900" indent="-342900">
              <a:buClr>
                <a:schemeClr val="bg1"/>
              </a:buClr>
              <a:buFont typeface="Wingdings" panose="05000000000000000000" pitchFamily="2" charset="2"/>
              <a:buChar char="§"/>
            </a:pPr>
            <a:endParaRPr lang="da-DK" dirty="0" smtClean="0"/>
          </a:p>
          <a:p>
            <a:pPr marL="342900" indent="-342900">
              <a:buClr>
                <a:schemeClr val="bg1"/>
              </a:buClr>
              <a:buFont typeface="Wingdings" panose="05000000000000000000" pitchFamily="2" charset="2"/>
              <a:buChar char="§"/>
            </a:pPr>
            <a:r>
              <a:rPr lang="da-DK" dirty="0" smtClean="0"/>
              <a:t>Protokollat underskrives således, jf. Forretningsordenens pkt. 10.1.</a:t>
            </a:r>
          </a:p>
          <a:p>
            <a:pPr marL="342900" indent="-342900">
              <a:buClr>
                <a:schemeClr val="bg1"/>
              </a:buClr>
              <a:buFont typeface="Wingdings" panose="05000000000000000000" pitchFamily="2" charset="2"/>
              <a:buChar char="§"/>
            </a:pPr>
            <a:endParaRPr lang="da-DK" dirty="0"/>
          </a:p>
          <a:p>
            <a:pPr>
              <a:buClr>
                <a:schemeClr val="bg1"/>
              </a:buClr>
              <a:buNone/>
            </a:pPr>
            <a:r>
              <a:rPr lang="da-DK" b="1" i="1" dirty="0" smtClean="0"/>
              <a:t>Protokollatet blev underskrevet.</a:t>
            </a:r>
            <a:endParaRPr lang="da-DK" b="1" i="1"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5</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17155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sz="3600" dirty="0" smtClean="0"/>
              <a:t>3. Formanden </a:t>
            </a:r>
            <a:r>
              <a:rPr lang="da-DK" sz="3600" dirty="0"/>
              <a:t>og </a:t>
            </a:r>
            <a:r>
              <a:rPr lang="da-DK" sz="3600" dirty="0" smtClean="0"/>
              <a:t>Direktionen </a:t>
            </a:r>
            <a:r>
              <a:rPr lang="da-DK" sz="3600" dirty="0"/>
              <a:t>orienterer</a:t>
            </a:r>
            <a:r>
              <a:rPr lang="da-DK" dirty="0" smtClean="0"/>
              <a:t/>
            </a:r>
            <a:br>
              <a:rPr lang="da-DK" dirty="0" smtClean="0"/>
            </a:br>
            <a:endParaRPr lang="da-DK" dirty="0"/>
          </a:p>
        </p:txBody>
      </p:sp>
      <p:sp>
        <p:nvSpPr>
          <p:cNvPr id="3" name="Pladsholder til tekst 2"/>
          <p:cNvSpPr>
            <a:spLocks noGrp="1"/>
          </p:cNvSpPr>
          <p:nvPr>
            <p:ph type="body" sz="quarter" idx="13"/>
          </p:nvPr>
        </p:nvSpPr>
        <p:spPr>
          <a:xfrm>
            <a:off x="695400" y="2166938"/>
            <a:ext cx="6696743" cy="3566318"/>
          </a:xfrm>
        </p:spPr>
        <p:txBody>
          <a:bodyPr/>
          <a:lstStyle/>
          <a:p>
            <a:pPr marL="342900" indent="-342900">
              <a:buClr>
                <a:schemeClr val="accent1">
                  <a:lumMod val="60000"/>
                  <a:lumOff val="40000"/>
                </a:schemeClr>
              </a:buClr>
              <a:buFont typeface="Wingdings" panose="05000000000000000000" pitchFamily="2" charset="2"/>
              <a:buChar char="§"/>
            </a:pPr>
            <a:r>
              <a:rPr lang="da-DK" sz="1800" dirty="0"/>
              <a:t>Bestyrelsesformanden orienterer mundtligt om relevante sager og forhold relateret til varetagelsen af bestyrelsesarbejdet i selskaberne.</a:t>
            </a:r>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r>
              <a:rPr lang="da-DK" sz="1800" dirty="0"/>
              <a:t>Direktionen orienterer mundtligt om relevante forhold og sager, herunder organisatoriske, relateret til varetagelsen af den daglige ledelse af </a:t>
            </a:r>
            <a:r>
              <a:rPr lang="da-DK" sz="1800" dirty="0" smtClean="0"/>
              <a:t>selskaberne, herunder</a:t>
            </a:r>
          </a:p>
          <a:p>
            <a:pPr marL="1422900" lvl="6" indent="-342900">
              <a:buClr>
                <a:schemeClr val="accent1">
                  <a:lumMod val="60000"/>
                  <a:lumOff val="40000"/>
                </a:schemeClr>
              </a:buClr>
              <a:buFont typeface="Wingdings" panose="05000000000000000000" pitchFamily="2" charset="2"/>
              <a:buChar char="§"/>
            </a:pPr>
            <a:r>
              <a:rPr lang="da-DK" sz="1800" dirty="0" smtClean="0"/>
              <a:t>Ny procedure for underskrivelse af referater i </a:t>
            </a:r>
            <a:r>
              <a:rPr lang="da-DK" sz="1800" dirty="0" err="1" smtClean="0"/>
              <a:t>Admincontrol</a:t>
            </a:r>
            <a:r>
              <a:rPr lang="da-DK" sz="1800" dirty="0" smtClean="0"/>
              <a:t>.</a:t>
            </a:r>
          </a:p>
          <a:p>
            <a:pPr marL="1422900" lvl="6" indent="-342900">
              <a:buClr>
                <a:schemeClr val="accent1">
                  <a:lumMod val="60000"/>
                  <a:lumOff val="40000"/>
                </a:schemeClr>
              </a:buClr>
              <a:buFont typeface="Wingdings" panose="05000000000000000000" pitchFamily="2" charset="2"/>
              <a:buChar char="§"/>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2166938"/>
            <a:ext cx="3602038" cy="3566318"/>
          </a:xfrm>
        </p:spPr>
      </p:pic>
      <p:sp>
        <p:nvSpPr>
          <p:cNvPr id="8" name="Pladsholder til slidenummer 7"/>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6</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Tree>
    <p:extLst>
      <p:ext uri="{BB962C8B-B14F-4D97-AF65-F5344CB8AC3E}">
        <p14:creationId xmlns:p14="http://schemas.microsoft.com/office/powerpoint/2010/main" val="331496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6</a:t>
            </a:r>
            <a:r>
              <a:rPr lang="da-DK" dirty="0" smtClean="0"/>
              <a:t>. Økonomi- og ledelsesrapportering</a:t>
            </a:r>
            <a:endParaRPr lang="da-DK" dirty="0"/>
          </a:p>
        </p:txBody>
      </p:sp>
      <p:sp>
        <p:nvSpPr>
          <p:cNvPr id="3" name="Pladsholder til tekst 2"/>
          <p:cNvSpPr>
            <a:spLocks noGrp="1"/>
          </p:cNvSpPr>
          <p:nvPr>
            <p:ph type="body" sz="quarter" idx="13"/>
          </p:nvPr>
        </p:nvSpPr>
        <p:spPr>
          <a:xfrm>
            <a:off x="958850" y="2166938"/>
            <a:ext cx="6217270" cy="3416300"/>
          </a:xfrm>
        </p:spPr>
        <p:txBody>
          <a:bodyPr/>
          <a:lstStyle/>
          <a:p>
            <a:r>
              <a:rPr lang="da-DK" dirty="0"/>
              <a:t>Tavshedspligt ej fraveget for dette punkt – dog følger på næste slides et resumé af det på bestyrelsesmødet gennemgåede punkt.</a:t>
            </a:r>
          </a:p>
          <a:p>
            <a:endParaRPr lang="da-DK" dirty="0"/>
          </a:p>
        </p:txBody>
      </p:sp>
      <p:pic>
        <p:nvPicPr>
          <p:cNvPr id="7" name="Pladsholder til indhold 6"/>
          <p:cNvPicPr>
            <a:picLocks noGrp="1" noChangeAspect="1"/>
          </p:cNvPicPr>
          <p:nvPr>
            <p:ph type="pic" sz="quarter" idx="14"/>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7722" b="7722"/>
          <a:stretch>
            <a:fillRect/>
          </a:stretch>
        </p:blipFill>
        <p:spPr>
          <a:xfrm>
            <a:off x="7248128" y="2162273"/>
            <a:ext cx="4489079" cy="3416300"/>
          </a:xfrm>
        </p:spPr>
      </p:pic>
      <p:sp>
        <p:nvSpPr>
          <p:cNvPr id="5" name="Pladsholder til sidefod 4"/>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7</a:t>
            </a:fld>
            <a:endParaRPr lang="da-DK" dirty="0"/>
          </a:p>
        </p:txBody>
      </p:sp>
    </p:spTree>
    <p:extLst>
      <p:ext uri="{BB962C8B-B14F-4D97-AF65-F5344CB8AC3E}">
        <p14:creationId xmlns:p14="http://schemas.microsoft.com/office/powerpoint/2010/main" val="3954823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LIS-rapportering</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8</a:t>
            </a:fld>
            <a:endParaRPr lang="da-DK" dirty="0"/>
          </a:p>
        </p:txBody>
      </p:sp>
      <p:sp>
        <p:nvSpPr>
          <p:cNvPr id="5" name="Pladsholder til indhold 4"/>
          <p:cNvSpPr>
            <a:spLocks noGrp="1"/>
          </p:cNvSpPr>
          <p:nvPr>
            <p:ph sz="quarter" idx="15"/>
          </p:nvPr>
        </p:nvSpPr>
        <p:spPr>
          <a:xfrm>
            <a:off x="960000" y="1556792"/>
            <a:ext cx="10273151" cy="4026446"/>
          </a:xfrm>
        </p:spPr>
        <p:txBody>
          <a:bodyPr/>
          <a:lstStyle/>
          <a:p>
            <a:pPr marL="342900" indent="-342900">
              <a:buClr>
                <a:schemeClr val="accent1"/>
              </a:buClr>
              <a:buFont typeface="Wingdings" panose="05000000000000000000" pitchFamily="2" charset="2"/>
              <a:buChar char="§"/>
            </a:pPr>
            <a:r>
              <a:rPr lang="da-DK" dirty="0"/>
              <a:t>LIS rapporteringen pr. april ÅTD 2019 blev præsenteret for bestyrelsen. Rapporteringen omfatter nøgletal vedrørende opfølgning på afsætning af produkter og tjenesteydelser, drifts- og produktionsforhold, forudsætninger vedrørende økonomi m.v., kundeservice og personaleforhold.</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Afsætningen af el var væsentligt under budget på grund af indkøringsproblemer i prøvedriftsperioden vedrørende fornyelsen af Helsingør Kraftvarmeværk. Afsætningen af varme var lavere i varmeselskaberne end budgetteret på grund af den milde vinter. Ledningstabet i vandselskabet var over budget, hvilket undersøges, både i forhold til datagrundlag og eventuelle lækager på ledningsnettet. Service-måltallene for koncernens kundeservice var under budget, men har i de seneste måneder rettet sig.</a:t>
            </a:r>
          </a:p>
          <a:p>
            <a:pPr marL="342900" indent="-342900">
              <a:buClr>
                <a:schemeClr val="accent1"/>
              </a:buClr>
              <a:buFont typeface="Wingdings" panose="05000000000000000000" pitchFamily="2" charset="2"/>
              <a:buChar char="§"/>
            </a:pPr>
            <a:endParaRPr lang="da-DK" dirty="0"/>
          </a:p>
          <a:p>
            <a:r>
              <a:rPr lang="da-DK" dirty="0"/>
              <a:t> </a:t>
            </a:r>
          </a:p>
          <a:p>
            <a:endParaRPr lang="da-DK" dirty="0"/>
          </a:p>
          <a:p>
            <a:r>
              <a:rPr lang="da-DK" dirty="0"/>
              <a:t> </a:t>
            </a:r>
          </a:p>
          <a:p>
            <a:endParaRPr lang="da-DK" dirty="0"/>
          </a:p>
          <a:p>
            <a:r>
              <a:rPr lang="da-DK" dirty="0"/>
              <a:t> </a:t>
            </a:r>
          </a:p>
          <a:p>
            <a:endParaRPr lang="da-DK" dirty="0"/>
          </a:p>
        </p:txBody>
      </p:sp>
    </p:spTree>
    <p:extLst>
      <p:ext uri="{BB962C8B-B14F-4D97-AF65-F5344CB8AC3E}">
        <p14:creationId xmlns:p14="http://schemas.microsoft.com/office/powerpoint/2010/main" val="282838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Nettoomsætning og driftsresultat</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19. juni 2019 i Forsyning Helsingør A/S m.fl.</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9</a:t>
            </a:fld>
            <a:endParaRPr lang="da-DK" dirty="0"/>
          </a:p>
        </p:txBody>
      </p:sp>
      <p:sp>
        <p:nvSpPr>
          <p:cNvPr id="5" name="Pladsholder til indhold 4"/>
          <p:cNvSpPr>
            <a:spLocks noGrp="1"/>
          </p:cNvSpPr>
          <p:nvPr>
            <p:ph sz="quarter" idx="15"/>
          </p:nvPr>
        </p:nvSpPr>
        <p:spPr>
          <a:xfrm>
            <a:off x="960000" y="1916832"/>
            <a:ext cx="10273151" cy="3666406"/>
          </a:xfrm>
        </p:spPr>
        <p:txBody>
          <a:bodyPr/>
          <a:lstStyle/>
          <a:p>
            <a:pPr marL="457200" indent="-457200">
              <a:buClr>
                <a:schemeClr val="accent1"/>
              </a:buClr>
              <a:buFont typeface="Wingdings" panose="05000000000000000000" pitchFamily="2" charset="2"/>
              <a:buChar char="§"/>
            </a:pPr>
            <a:r>
              <a:rPr lang="da-DK" dirty="0"/>
              <a:t>Koncernens nettoomsætning og driftsresultat før skat og over-/underdækninger, og koncernelimineringer pr. april ÅTD 2019 blev præsenteret for bestyrelsen. </a:t>
            </a:r>
          </a:p>
          <a:p>
            <a:pPr marL="457200" indent="-457200">
              <a:buClr>
                <a:schemeClr val="accent1"/>
              </a:buClr>
              <a:buFont typeface="Wingdings" panose="05000000000000000000" pitchFamily="2" charset="2"/>
              <a:buChar char="§"/>
            </a:pPr>
            <a:endParaRPr lang="da-DK" dirty="0"/>
          </a:p>
          <a:p>
            <a:pPr marL="457200" indent="-457200">
              <a:buClr>
                <a:schemeClr val="accent1"/>
              </a:buClr>
              <a:buFont typeface="Wingdings" panose="05000000000000000000" pitchFamily="2" charset="2"/>
              <a:buChar char="§"/>
            </a:pPr>
            <a:r>
              <a:rPr lang="da-DK" dirty="0"/>
              <a:t>Den samlede nettoomsætning udgjorde 244,7 mio.kr., mod budgetteret 270,4 mio.kr. Faldet kan primært henføres til et lavere varmesalg fra varmeselskaberne som følge af et lavere antal graddage, og lavere el-indtægter i Helsingør Kraftvarmeværk, som følge indkøringsproblemerne jfr. ovenfor.</a:t>
            </a:r>
          </a:p>
          <a:p>
            <a:pPr marL="457200" indent="-457200">
              <a:buClr>
                <a:schemeClr val="accent1"/>
              </a:buClr>
              <a:buFont typeface="Wingdings" panose="05000000000000000000" pitchFamily="2" charset="2"/>
              <a:buChar char="§"/>
            </a:pPr>
            <a:endParaRPr lang="da-DK" dirty="0"/>
          </a:p>
          <a:p>
            <a:pPr marL="457200" indent="-457200">
              <a:buClr>
                <a:schemeClr val="accent1"/>
              </a:buClr>
              <a:buFont typeface="Wingdings" panose="05000000000000000000" pitchFamily="2" charset="2"/>
              <a:buChar char="§"/>
            </a:pPr>
            <a:r>
              <a:rPr lang="da-DK" dirty="0"/>
              <a:t>Det samlede resultat før skat og over-/underdækninger udgjorde 14,1 mio.kr. mod budgetteret 12,7 mio.kr. Stigningen kan primært henføres til Elektrus (på grund af en senere tarifnedsættelse end budgetteret, som følge af varslingsfrist) og spildevandsselskabet, mens varmeselskabet og Helsingør Kraftvarmeselskab trækker i den modsatte retning.</a:t>
            </a:r>
          </a:p>
          <a:p>
            <a:endParaRPr lang="da-DK" dirty="0"/>
          </a:p>
        </p:txBody>
      </p:sp>
      <p:sp>
        <p:nvSpPr>
          <p:cNvPr id="6" name="Rektangel 5"/>
          <p:cNvSpPr/>
          <p:nvPr/>
        </p:nvSpPr>
        <p:spPr>
          <a:xfrm>
            <a:off x="3048000" y="1028343"/>
            <a:ext cx="6096000" cy="369332"/>
          </a:xfrm>
          <a:prstGeom prst="rect">
            <a:avLst/>
          </a:prstGeom>
        </p:spPr>
        <p:txBody>
          <a:bodyPr>
            <a:spAutoFit/>
          </a:bodyPr>
          <a:lstStyle/>
          <a:p>
            <a:r>
              <a:rPr lang="da-DK" dirty="0"/>
              <a:t> </a:t>
            </a:r>
          </a:p>
        </p:txBody>
      </p:sp>
    </p:spTree>
    <p:extLst>
      <p:ext uri="{BB962C8B-B14F-4D97-AF65-F5344CB8AC3E}">
        <p14:creationId xmlns:p14="http://schemas.microsoft.com/office/powerpoint/2010/main" val="1206695345"/>
      </p:ext>
    </p:extLst>
  </p:cSld>
  <p:clrMapOvr>
    <a:masterClrMapping/>
  </p:clrMapOvr>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FH skabelon 2016 (Bred 16-9)" id="{41995BBF-95A6-BB4D-B37B-181B26B8288E}" vid="{55275377-6513-E240-A282-F94A5A29C8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 skabelon (bredformat)</Template>
  <TotalTime>0</TotalTime>
  <Words>3549</Words>
  <Application>Microsoft Office PowerPoint</Application>
  <PresentationFormat>Widescreen</PresentationFormat>
  <Paragraphs>462</Paragraphs>
  <Slides>39</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39</vt:i4>
      </vt:variant>
    </vt:vector>
  </HeadingPairs>
  <TitlesOfParts>
    <vt:vector size="44" baseType="lpstr">
      <vt:lpstr>Arial</vt:lpstr>
      <vt:lpstr>Calibri</vt:lpstr>
      <vt:lpstr>Calibri Light</vt:lpstr>
      <vt:lpstr>Wingdings</vt:lpstr>
      <vt:lpstr>FH skabelon</vt:lpstr>
      <vt:lpstr>Offentligt referat af bestyrelsesmøde den 19. juni 2019 i: Forsyning Helsingør A/S Forsyning Helsingør Service A/S Forsyning Helsingør Varme A/S Forsyning Helsingør Affald A/S Elektrus A/S</vt:lpstr>
      <vt:lpstr>Mødedeltagere</vt:lpstr>
      <vt:lpstr>Dagsorden</vt:lpstr>
      <vt:lpstr>1. Godkendelse af dagsorden</vt:lpstr>
      <vt:lpstr>2. Underskrift af Protokollat</vt:lpstr>
      <vt:lpstr>3. Formanden og Direktionen orienterer </vt:lpstr>
      <vt:lpstr>6. Økonomi- og ledelsesrapportering</vt:lpstr>
      <vt:lpstr>LIS-rapportering</vt:lpstr>
      <vt:lpstr>Nettoomsætning og driftsresultat</vt:lpstr>
      <vt:lpstr>Regulatoriske forhold</vt:lpstr>
      <vt:lpstr>Anlægsinvesteringer</vt:lpstr>
      <vt:lpstr>5. Revision af Alm. Bestemmelser for Fjernvarmelevering</vt:lpstr>
      <vt:lpstr>5. Revision af Alm. Bestemmelser for Fjernvarmelevering</vt:lpstr>
      <vt:lpstr>5. Udtrædelsesbestemmelser og -frister</vt:lpstr>
      <vt:lpstr>5. Revision af Alm. Bestemmelser for Fjernvarmelevering – Målere</vt:lpstr>
      <vt:lpstr>Særlige Leveringsbestemmelser for Nem varme-ordningen </vt:lpstr>
      <vt:lpstr>5. Revision af Alm. Bestemmelser for Fjernvarmelevering - Proces</vt:lpstr>
      <vt:lpstr>5. Revision af Alm. Bestemmelser for Fjernvarme - Indstilling</vt:lpstr>
      <vt:lpstr>6. Bestyrelsessammensætning</vt:lpstr>
      <vt:lpstr>6. Bestyrelsessammensætning</vt:lpstr>
      <vt:lpstr>6. Bestyrelsessammensætning</vt:lpstr>
      <vt:lpstr>Punkter til orientering</vt:lpstr>
      <vt:lpstr>7. Nordkøb A/S</vt:lpstr>
      <vt:lpstr>8. Fornyelse af Helsingør Kraftvarmeværk </vt:lpstr>
      <vt:lpstr>8. Fornyelse af Helsingør Kraftvarmeværk - tidsplan</vt:lpstr>
      <vt:lpstr>9. Status kundeservice pr. juni 2019</vt:lpstr>
      <vt:lpstr>9. Status kundeservice pr. juni 2019</vt:lpstr>
      <vt:lpstr>9. Status kundeservice</vt:lpstr>
      <vt:lpstr>10. Ny ordning for storskrald og haveaffald</vt:lpstr>
      <vt:lpstr>11. Status renovationsindsamling</vt:lpstr>
      <vt:lpstr>11. Hjemtagning af renovationsindsamling - tidsplan</vt:lpstr>
      <vt:lpstr>11. Hjemtagning af renovationsindsamling</vt:lpstr>
      <vt:lpstr>11. Hjemtagning af renovationsindsamling</vt:lpstr>
      <vt:lpstr>12. Strandkoncept</vt:lpstr>
      <vt:lpstr>13. Øvrige bestyrelsesmøder   </vt:lpstr>
      <vt:lpstr>14. Fravigelse af tavshedspligt</vt:lpstr>
      <vt:lpstr>15. Kommunikation</vt:lpstr>
      <vt:lpstr>16. Mødeplan 2019</vt:lpstr>
      <vt:lpstr>17. Eventuelt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2018-04-09T10:46:40Z</dcterms:created>
  <dcterms:modified xsi:type="dcterms:W3CDTF">2019-06-24T13:10:29Z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