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64" r:id="rId2"/>
    <p:sldId id="590" r:id="rId3"/>
    <p:sldId id="330" r:id="rId4"/>
    <p:sldId id="268" r:id="rId5"/>
    <p:sldId id="269" r:id="rId6"/>
    <p:sldId id="270" r:id="rId7"/>
    <p:sldId id="331" r:id="rId8"/>
    <p:sldId id="591" r:id="rId9"/>
    <p:sldId id="592" r:id="rId10"/>
    <p:sldId id="593" r:id="rId11"/>
    <p:sldId id="594" r:id="rId12"/>
    <p:sldId id="570" r:id="rId13"/>
    <p:sldId id="587" r:id="rId14"/>
    <p:sldId id="580" r:id="rId15"/>
    <p:sldId id="556" r:id="rId16"/>
    <p:sldId id="584" r:id="rId17"/>
    <p:sldId id="401" r:id="rId18"/>
    <p:sldId id="297" r:id="rId19"/>
    <p:sldId id="298" r:id="rId20"/>
    <p:sldId id="299" r:id="rId21"/>
    <p:sldId id="300" r:id="rId22"/>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5" userDrawn="1">
          <p15:clr>
            <a:srgbClr val="A4A3A4"/>
          </p15:clr>
        </p15:guide>
        <p15:guide id="2" orient="horz" pos="1141" userDrawn="1">
          <p15:clr>
            <a:srgbClr val="A4A3A4"/>
          </p15:clr>
        </p15:guide>
        <p15:guide id="3" orient="horz" pos="228" userDrawn="1">
          <p15:clr>
            <a:srgbClr val="A4A3A4"/>
          </p15:clr>
        </p15:guide>
        <p15:guide id="4" orient="horz" pos="3517" userDrawn="1">
          <p15:clr>
            <a:srgbClr val="A4A3A4"/>
          </p15:clr>
        </p15:guide>
        <p15:guide id="5" orient="horz" pos="4105" userDrawn="1">
          <p15:clr>
            <a:srgbClr val="A4A3A4"/>
          </p15:clr>
        </p15:guide>
        <p15:guide id="6" pos="3629" userDrawn="1">
          <p15:clr>
            <a:srgbClr val="A4A3A4"/>
          </p15:clr>
        </p15:guide>
        <p15:guide id="7" pos="604" userDrawn="1">
          <p15:clr>
            <a:srgbClr val="A4A3A4"/>
          </p15:clr>
        </p15:guide>
        <p15:guide id="8" pos="7076" userDrawn="1">
          <p15:clr>
            <a:srgbClr val="A4A3A4"/>
          </p15:clr>
        </p15:guide>
        <p15:guide id="9" pos="405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ema til typografi 1 - Markerin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llemlayout 4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llemlayout 4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Mørkt layout 1 - Markerin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801"/>
  </p:normalViewPr>
  <p:slideViewPr>
    <p:cSldViewPr snapToObjects="1" showGuides="1">
      <p:cViewPr varScale="1">
        <p:scale>
          <a:sx n="105" d="100"/>
          <a:sy n="105" d="100"/>
        </p:scale>
        <p:origin x="1326" y="102"/>
      </p:cViewPr>
      <p:guideLst>
        <p:guide orient="horz" pos="1365"/>
        <p:guide orient="horz" pos="1141"/>
        <p:guide orient="horz" pos="228"/>
        <p:guide orient="horz" pos="3517"/>
        <p:guide orient="horz" pos="4105"/>
        <p:guide pos="3629"/>
        <p:guide pos="604"/>
        <p:guide pos="7076"/>
        <p:guide pos="4051"/>
      </p:guideLst>
    </p:cSldViewPr>
  </p:slideViewPr>
  <p:notesTextViewPr>
    <p:cViewPr>
      <p:scale>
        <a:sx n="1" d="1"/>
        <a:sy n="1" d="1"/>
      </p:scale>
      <p:origin x="0" y="0"/>
    </p:cViewPr>
  </p:notesTextViewPr>
  <p:notesViewPr>
    <p:cSldViewPr snapToObjects="1">
      <p:cViewPr varScale="1">
        <p:scale>
          <a:sx n="112" d="100"/>
          <a:sy n="112" d="100"/>
        </p:scale>
        <p:origin x="412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BFF0A680-0277-4251-9D28-CCA7C0741327}">
      <dgm:prSet phldrT="[Tekst]" custT="1"/>
      <dgm:spPr/>
      <dgm:t>
        <a:bodyPr/>
        <a:lstStyle/>
        <a:p>
          <a:r>
            <a:rPr lang="da-DK" sz="1200" b="1" dirty="0" smtClean="0">
              <a:solidFill>
                <a:schemeClr val="accent1"/>
              </a:solidFill>
            </a:rPr>
            <a:t>Beslutnings-punkter</a:t>
          </a:r>
          <a:endParaRPr lang="da-DK" sz="1200" b="1" dirty="0">
            <a:solidFill>
              <a:schemeClr val="accent1"/>
            </a:solidFill>
          </a:endParaRPr>
        </a:p>
      </dgm:t>
    </dgm:pt>
    <dgm:pt modelId="{1EE9E32B-FE7A-463C-9AA9-E690FE4D8CF1}" type="parTrans" cxnId="{438ECF83-8A5F-4CD1-A5B2-3227909CF3AB}">
      <dgm:prSet/>
      <dgm:spPr/>
      <dgm:t>
        <a:bodyPr/>
        <a:lstStyle/>
        <a:p>
          <a:endParaRPr lang="da-DK"/>
        </a:p>
      </dgm:t>
    </dgm:pt>
    <dgm:pt modelId="{0C2C03F8-3AA4-4E41-A2BA-0DA42FA48352}" type="sibTrans" cxnId="{438ECF83-8A5F-4CD1-A5B2-3227909CF3AB}">
      <dgm:prSet/>
      <dgm:spPr/>
      <dgm:t>
        <a:bodyPr/>
        <a:lstStyle/>
        <a:p>
          <a:endParaRPr lang="da-DK"/>
        </a:p>
      </dgm:t>
    </dgm:pt>
    <dgm:pt modelId="{9155BBFB-D4D3-4F07-A4BF-C12DA25B21CE}">
      <dgm:prSet phldrT="[Tekst]" custT="1"/>
      <dgm:spPr/>
      <dgm:t>
        <a:bodyPr/>
        <a:lstStyle/>
        <a:p>
          <a:r>
            <a:rPr lang="da-DK" sz="1200" dirty="0" smtClean="0"/>
            <a:t>1. Godkendelse af dagsorden</a:t>
          </a:r>
          <a:endParaRPr lang="da-DK" sz="1200" dirty="0"/>
        </a:p>
      </dgm:t>
    </dgm:pt>
    <dgm:pt modelId="{5ED30F96-C890-44DB-8D9B-82C18AA8B05A}" type="parTrans" cxnId="{269168E5-FBE2-473F-9B8C-1F727ECB08C2}">
      <dgm:prSet/>
      <dgm:spPr/>
      <dgm:t>
        <a:bodyPr/>
        <a:lstStyle/>
        <a:p>
          <a:endParaRPr lang="da-DK"/>
        </a:p>
      </dgm:t>
    </dgm:pt>
    <dgm:pt modelId="{C2593816-6688-4688-AEA1-2A71D195D27A}" type="sibTrans" cxnId="{269168E5-FBE2-473F-9B8C-1F727ECB08C2}">
      <dgm:prSet/>
      <dgm:spPr/>
      <dgm:t>
        <a:bodyPr/>
        <a:lstStyle/>
        <a:p>
          <a:endParaRPr lang="da-DK"/>
        </a:p>
      </dgm:t>
    </dgm:pt>
    <dgm:pt modelId="{CC9B09BE-779B-4595-9F5E-D0CF7B4FEBB0}">
      <dgm:prSet phldrT="[Tekst]" custT="1"/>
      <dgm:spPr/>
      <dgm:t>
        <a:bodyPr/>
        <a:lstStyle/>
        <a:p>
          <a:r>
            <a:rPr lang="da-DK" sz="1200" dirty="0" smtClean="0"/>
            <a:t>2. Underskrift af protokollater</a:t>
          </a:r>
          <a:endParaRPr lang="da-DK" sz="1200" dirty="0"/>
        </a:p>
      </dgm:t>
    </dgm:pt>
    <dgm:pt modelId="{98A39AB7-DC8A-43DD-993A-90122A14EA34}" type="parTrans" cxnId="{EB69BB20-E3C6-4CE5-9671-64BAABAD87C1}">
      <dgm:prSet/>
      <dgm:spPr/>
      <dgm:t>
        <a:bodyPr/>
        <a:lstStyle/>
        <a:p>
          <a:endParaRPr lang="da-DK"/>
        </a:p>
      </dgm:t>
    </dgm:pt>
    <dgm:pt modelId="{2400F7BE-0FF2-4A3F-B8AC-11555449814F}" type="sibTrans" cxnId="{EB69BB20-E3C6-4CE5-9671-64BAABAD87C1}">
      <dgm:prSet/>
      <dgm:spPr/>
      <dgm:t>
        <a:bodyPr/>
        <a:lstStyle/>
        <a:p>
          <a:endParaRPr lang="da-DK"/>
        </a:p>
      </dgm:t>
    </dgm:pt>
    <dgm:pt modelId="{DAB786D9-6BA0-452B-AEEC-3516A63A2EEF}">
      <dgm:prSet phldrT="[Tekst]" custT="1"/>
      <dgm:spPr/>
      <dgm:t>
        <a:bodyPr/>
        <a:lstStyle/>
        <a:p>
          <a:r>
            <a:rPr lang="da-DK" sz="1200" dirty="0" smtClean="0"/>
            <a:t>3. Formanden og Direktionen orienterer</a:t>
          </a:r>
          <a:endParaRPr lang="da-DK" sz="1200" dirty="0"/>
        </a:p>
      </dgm:t>
    </dgm:pt>
    <dgm:pt modelId="{BFC4E8F9-DE1E-4B86-AD88-CFEF1293191A}" type="parTrans" cxnId="{B5B39183-D5B2-41E8-ABF4-5A1CC23A8F94}">
      <dgm:prSet/>
      <dgm:spPr/>
      <dgm:t>
        <a:bodyPr/>
        <a:lstStyle/>
        <a:p>
          <a:endParaRPr lang="da-DK"/>
        </a:p>
      </dgm:t>
    </dgm:pt>
    <dgm:pt modelId="{D8A5EF99-3AE3-4B17-AEB1-E1BEAE22B5A2}" type="sibTrans" cxnId="{B5B39183-D5B2-41E8-ABF4-5A1CC23A8F94}">
      <dgm:prSet/>
      <dgm:spPr/>
      <dgm:t>
        <a:bodyPr/>
        <a:lstStyle/>
        <a:p>
          <a:endParaRPr lang="da-DK"/>
        </a:p>
      </dgm:t>
    </dgm:pt>
    <dgm:pt modelId="{82D6501F-204F-4930-A02C-A0C078863126}">
      <dgm:prSet phldrT="[Tekst]" custT="1"/>
      <dgm:spPr/>
      <dgm:t>
        <a:bodyPr/>
        <a:lstStyle/>
        <a:p>
          <a:r>
            <a:rPr lang="da-DK" sz="1200" strike="sngStrike" dirty="0" smtClean="0"/>
            <a:t>4. Økonomi- og ledelsesrapportering</a:t>
          </a:r>
          <a:endParaRPr lang="da-DK" sz="1200" strike="sngStrike" dirty="0"/>
        </a:p>
      </dgm:t>
    </dgm:pt>
    <dgm:pt modelId="{C4BD7E10-6577-44DA-BE62-462EE0A8FAF3}" type="parTrans" cxnId="{C4942AC1-4166-4073-B83B-6A9E5AE2A81D}">
      <dgm:prSet/>
      <dgm:spPr/>
      <dgm:t>
        <a:bodyPr/>
        <a:lstStyle/>
        <a:p>
          <a:endParaRPr lang="da-DK"/>
        </a:p>
      </dgm:t>
    </dgm:pt>
    <dgm:pt modelId="{381A0FAB-D14F-40A1-9892-EF1C96316037}" type="sibTrans" cxnId="{C4942AC1-4166-4073-B83B-6A9E5AE2A81D}">
      <dgm:prSet/>
      <dgm:spPr/>
      <dgm:t>
        <a:bodyPr/>
        <a:lstStyle/>
        <a:p>
          <a:endParaRPr lang="da-DK"/>
        </a:p>
      </dgm:t>
    </dgm:pt>
    <dgm:pt modelId="{B5916D33-E4F8-4950-975E-061A1C40CE7B}">
      <dgm:prSet phldrT="[Tekst]" custT="1"/>
      <dgm:spPr/>
      <dgm:t>
        <a:bodyPr/>
        <a:lstStyle/>
        <a:p>
          <a:r>
            <a:rPr lang="da-DK" sz="1200" dirty="0" smtClean="0"/>
            <a:t>5. Lånegaranti</a:t>
          </a:r>
          <a:endParaRPr lang="da-DK" sz="1200" dirty="0"/>
        </a:p>
      </dgm:t>
    </dgm:pt>
    <dgm:pt modelId="{01B2F08B-D3BF-405C-BE07-F6012A43CB07}" type="parTrans" cxnId="{64219C4E-8B66-423E-949E-EE8603780E0D}">
      <dgm:prSet/>
      <dgm:spPr/>
      <dgm:t>
        <a:bodyPr/>
        <a:lstStyle/>
        <a:p>
          <a:endParaRPr lang="da-DK"/>
        </a:p>
      </dgm:t>
    </dgm:pt>
    <dgm:pt modelId="{C383B051-C9DA-437C-AB1C-7A684723FDE1}" type="sibTrans" cxnId="{64219C4E-8B66-423E-949E-EE8603780E0D}">
      <dgm:prSet/>
      <dgm:spPr/>
      <dgm:t>
        <a:bodyPr/>
        <a:lstStyle/>
        <a:p>
          <a:endParaRPr lang="da-DK"/>
        </a:p>
      </dgm:t>
    </dgm:pt>
    <dgm:pt modelId="{9B9008D2-D254-4825-977E-1BD694C1106E}">
      <dgm:prSet phldrT="[Tekst]" custT="1"/>
      <dgm:spPr/>
      <dgm:t>
        <a:bodyPr/>
        <a:lstStyle/>
        <a:p>
          <a:r>
            <a:rPr lang="da-DK" sz="1200" strike="sngStrike" dirty="0" smtClean="0"/>
            <a:t>7. Genbrugsplads - grundkøb – Bygma A/S</a:t>
          </a:r>
          <a:endParaRPr lang="da-DK" sz="1200" strike="sngStrike" dirty="0"/>
        </a:p>
      </dgm:t>
    </dgm:pt>
    <dgm:pt modelId="{0010B0E8-B515-46E8-9C07-1C43EF11E619}" type="parTrans" cxnId="{BDAC696E-1E84-4272-AC63-D3A2DFE533DD}">
      <dgm:prSet/>
      <dgm:spPr/>
      <dgm:t>
        <a:bodyPr/>
        <a:lstStyle/>
        <a:p>
          <a:endParaRPr lang="da-DK"/>
        </a:p>
      </dgm:t>
    </dgm:pt>
    <dgm:pt modelId="{9333706A-393A-44D0-AD7B-2E0AE6EDCA89}" type="sibTrans" cxnId="{BDAC696E-1E84-4272-AC63-D3A2DFE533DD}">
      <dgm:prSet/>
      <dgm:spPr/>
      <dgm:t>
        <a:bodyPr/>
        <a:lstStyle/>
        <a:p>
          <a:endParaRPr lang="da-DK"/>
        </a:p>
      </dgm:t>
    </dgm:pt>
    <dgm:pt modelId="{EBC2D10B-CE3F-4D58-8F49-0F77A703795F}">
      <dgm:prSet phldrT="[Tekst]" custT="1"/>
      <dgm:spPr/>
      <dgm:t>
        <a:bodyPr/>
        <a:lstStyle/>
        <a:p>
          <a:r>
            <a:rPr lang="da-DK" sz="1200" strike="sngStrike" dirty="0" smtClean="0"/>
            <a:t>8. </a:t>
          </a:r>
          <a:r>
            <a:rPr lang="da-DK" sz="1200" strike="sngStrike" dirty="0" err="1" smtClean="0"/>
            <a:t>Geotermi</a:t>
          </a:r>
          <a:endParaRPr lang="da-DK" sz="1200" strike="sngStrike" dirty="0"/>
        </a:p>
      </dgm:t>
    </dgm:pt>
    <dgm:pt modelId="{2E3D390F-B5CA-4664-BABF-9002546AB37D}" type="parTrans" cxnId="{E4756829-FB8A-48F8-A3EF-E796041B2659}">
      <dgm:prSet/>
      <dgm:spPr/>
      <dgm:t>
        <a:bodyPr/>
        <a:lstStyle/>
        <a:p>
          <a:endParaRPr lang="da-DK"/>
        </a:p>
      </dgm:t>
    </dgm:pt>
    <dgm:pt modelId="{38FB605A-D50E-4AFF-93F1-8A8A6FFEFCF0}" type="sibTrans" cxnId="{E4756829-FB8A-48F8-A3EF-E796041B2659}">
      <dgm:prSet/>
      <dgm:spPr/>
      <dgm:t>
        <a:bodyPr/>
        <a:lstStyle/>
        <a:p>
          <a:endParaRPr lang="da-DK"/>
        </a:p>
      </dgm:t>
    </dgm:pt>
    <dgm:pt modelId="{DD60A18D-E560-43CB-96D6-0A92D184438B}">
      <dgm:prSet phldrT="[Tekst]" custT="1"/>
      <dgm:spPr/>
      <dgm:t>
        <a:bodyPr/>
        <a:lstStyle/>
        <a:p>
          <a:r>
            <a:rPr lang="da-DK" sz="1200" strike="sngStrike" dirty="0" smtClean="0"/>
            <a:t>6. Renovationsudbud</a:t>
          </a:r>
          <a:endParaRPr lang="da-DK" sz="1200" strike="sngStrike" dirty="0"/>
        </a:p>
      </dgm:t>
    </dgm:pt>
    <dgm:pt modelId="{88D9EC14-B7B2-4BDE-A2AA-0DD1DACC56FD}" type="parTrans" cxnId="{E8F3DC6C-868F-4829-8EBE-7E1F34CE7645}">
      <dgm:prSet/>
      <dgm:spPr/>
      <dgm:t>
        <a:bodyPr/>
        <a:lstStyle/>
        <a:p>
          <a:endParaRPr lang="da-DK"/>
        </a:p>
      </dgm:t>
    </dgm:pt>
    <dgm:pt modelId="{AA94B0BA-96CC-47C0-8D4C-D5FBC1E8CEB8}" type="sibTrans" cxnId="{E8F3DC6C-868F-4829-8EBE-7E1F34CE7645}">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3A5E326B-368A-45CE-AC0A-0B094B5CCC8D}" type="pres">
      <dgm:prSet presAssocID="{BFF0A680-0277-4251-9D28-CCA7C0741327}" presName="thickLine" presStyleLbl="alignNode1" presStyleIdx="0" presStyleCnt="1"/>
      <dgm:spPr/>
    </dgm:pt>
    <dgm:pt modelId="{A739235E-5C2A-4D34-9229-95E490A02B21}" type="pres">
      <dgm:prSet presAssocID="{BFF0A680-0277-4251-9D28-CCA7C0741327}" presName="horz1" presStyleCnt="0"/>
      <dgm:spPr/>
    </dgm:pt>
    <dgm:pt modelId="{5CEBC8DE-1152-4028-BB05-95C3BCBFEA8E}" type="pres">
      <dgm:prSet presAssocID="{BFF0A680-0277-4251-9D28-CCA7C0741327}" presName="tx1" presStyleLbl="revTx" presStyleIdx="0" presStyleCnt="9"/>
      <dgm:spPr/>
      <dgm:t>
        <a:bodyPr/>
        <a:lstStyle/>
        <a:p>
          <a:endParaRPr lang="da-DK"/>
        </a:p>
      </dgm:t>
    </dgm:pt>
    <dgm:pt modelId="{A6BBAC32-D34D-41CC-B621-B81E193FB30F}" type="pres">
      <dgm:prSet presAssocID="{BFF0A680-0277-4251-9D28-CCA7C0741327}" presName="vert1" presStyleCnt="0"/>
      <dgm:spPr/>
    </dgm:pt>
    <dgm:pt modelId="{ED131202-7273-409C-B493-CAEC0E1C64ED}" type="pres">
      <dgm:prSet presAssocID="{9155BBFB-D4D3-4F07-A4BF-C12DA25B21CE}" presName="vertSpace2a" presStyleCnt="0"/>
      <dgm:spPr/>
    </dgm:pt>
    <dgm:pt modelId="{97E91188-CE68-431F-8EDA-1539373712B6}" type="pres">
      <dgm:prSet presAssocID="{9155BBFB-D4D3-4F07-A4BF-C12DA25B21CE}" presName="horz2" presStyleCnt="0"/>
      <dgm:spPr/>
    </dgm:pt>
    <dgm:pt modelId="{9F7FFEA5-6902-4A7A-A07C-A8FAF0A5EA3E}" type="pres">
      <dgm:prSet presAssocID="{9155BBFB-D4D3-4F07-A4BF-C12DA25B21CE}" presName="horzSpace2" presStyleCnt="0"/>
      <dgm:spPr/>
    </dgm:pt>
    <dgm:pt modelId="{B4D3465A-4437-4356-A4A0-A35796071859}" type="pres">
      <dgm:prSet presAssocID="{9155BBFB-D4D3-4F07-A4BF-C12DA25B21CE}" presName="tx2" presStyleLbl="revTx" presStyleIdx="1" presStyleCnt="9"/>
      <dgm:spPr/>
      <dgm:t>
        <a:bodyPr/>
        <a:lstStyle/>
        <a:p>
          <a:endParaRPr lang="da-DK"/>
        </a:p>
      </dgm:t>
    </dgm:pt>
    <dgm:pt modelId="{2813C42B-D49A-4ED2-9A85-1C781AA0EE89}" type="pres">
      <dgm:prSet presAssocID="{9155BBFB-D4D3-4F07-A4BF-C12DA25B21CE}" presName="vert2" presStyleCnt="0"/>
      <dgm:spPr/>
    </dgm:pt>
    <dgm:pt modelId="{27575DC7-8C70-401F-B94C-23B92C7F6962}" type="pres">
      <dgm:prSet presAssocID="{9155BBFB-D4D3-4F07-A4BF-C12DA25B21CE}" presName="thinLine2b" presStyleLbl="callout" presStyleIdx="0" presStyleCnt="8"/>
      <dgm:spPr/>
    </dgm:pt>
    <dgm:pt modelId="{4B831A8B-55AE-454A-976C-D90FE9A7BE3F}" type="pres">
      <dgm:prSet presAssocID="{9155BBFB-D4D3-4F07-A4BF-C12DA25B21CE}" presName="vertSpace2b" presStyleCnt="0"/>
      <dgm:spPr/>
    </dgm:pt>
    <dgm:pt modelId="{2FA5E622-5748-4A64-A651-3EBFA8865B82}" type="pres">
      <dgm:prSet presAssocID="{CC9B09BE-779B-4595-9F5E-D0CF7B4FEBB0}" presName="horz2" presStyleCnt="0"/>
      <dgm:spPr/>
    </dgm:pt>
    <dgm:pt modelId="{BABCA473-88D8-411A-9A6C-BAD86920EFA1}" type="pres">
      <dgm:prSet presAssocID="{CC9B09BE-779B-4595-9F5E-D0CF7B4FEBB0}" presName="horzSpace2" presStyleCnt="0"/>
      <dgm:spPr/>
    </dgm:pt>
    <dgm:pt modelId="{12F8273C-DE87-477E-BAE8-A34A8DA41083}" type="pres">
      <dgm:prSet presAssocID="{CC9B09BE-779B-4595-9F5E-D0CF7B4FEBB0}" presName="tx2" presStyleLbl="revTx" presStyleIdx="2" presStyleCnt="9"/>
      <dgm:spPr/>
      <dgm:t>
        <a:bodyPr/>
        <a:lstStyle/>
        <a:p>
          <a:endParaRPr lang="da-DK"/>
        </a:p>
      </dgm:t>
    </dgm:pt>
    <dgm:pt modelId="{E695412A-E125-4A72-8DF6-183E0EA5D234}" type="pres">
      <dgm:prSet presAssocID="{CC9B09BE-779B-4595-9F5E-D0CF7B4FEBB0}" presName="vert2" presStyleCnt="0"/>
      <dgm:spPr/>
    </dgm:pt>
    <dgm:pt modelId="{60F216FD-13B3-428B-AC0A-56C46D937197}" type="pres">
      <dgm:prSet presAssocID="{CC9B09BE-779B-4595-9F5E-D0CF7B4FEBB0}" presName="thinLine2b" presStyleLbl="callout" presStyleIdx="1" presStyleCnt="8"/>
      <dgm:spPr/>
    </dgm:pt>
    <dgm:pt modelId="{CE8A0760-33CF-4EF1-840B-27A135171577}" type="pres">
      <dgm:prSet presAssocID="{CC9B09BE-779B-4595-9F5E-D0CF7B4FEBB0}" presName="vertSpace2b" presStyleCnt="0"/>
      <dgm:spPr/>
    </dgm:pt>
    <dgm:pt modelId="{9A77AD01-C372-4774-BAEB-F4398410144E}" type="pres">
      <dgm:prSet presAssocID="{DAB786D9-6BA0-452B-AEEC-3516A63A2EEF}" presName="horz2" presStyleCnt="0"/>
      <dgm:spPr/>
    </dgm:pt>
    <dgm:pt modelId="{8B6B2978-B0EB-4EF3-94D6-ECE9572E976D}" type="pres">
      <dgm:prSet presAssocID="{DAB786D9-6BA0-452B-AEEC-3516A63A2EEF}" presName="horzSpace2" presStyleCnt="0"/>
      <dgm:spPr/>
    </dgm:pt>
    <dgm:pt modelId="{6DF7BB97-E8C6-494F-886E-DBAF66F52A70}" type="pres">
      <dgm:prSet presAssocID="{DAB786D9-6BA0-452B-AEEC-3516A63A2EEF}" presName="tx2" presStyleLbl="revTx" presStyleIdx="3" presStyleCnt="9"/>
      <dgm:spPr/>
      <dgm:t>
        <a:bodyPr/>
        <a:lstStyle/>
        <a:p>
          <a:endParaRPr lang="da-DK"/>
        </a:p>
      </dgm:t>
    </dgm:pt>
    <dgm:pt modelId="{2696ECDA-7BDF-4F8A-9E1B-104552CACCE6}" type="pres">
      <dgm:prSet presAssocID="{DAB786D9-6BA0-452B-AEEC-3516A63A2EEF}" presName="vert2" presStyleCnt="0"/>
      <dgm:spPr/>
    </dgm:pt>
    <dgm:pt modelId="{FA478A36-A64E-460F-AE67-40392AE39135}" type="pres">
      <dgm:prSet presAssocID="{DAB786D9-6BA0-452B-AEEC-3516A63A2EEF}" presName="thinLine2b" presStyleLbl="callout" presStyleIdx="2" presStyleCnt="8"/>
      <dgm:spPr/>
    </dgm:pt>
    <dgm:pt modelId="{A062A26B-F372-462C-BFAA-EEAE8F24AEC3}" type="pres">
      <dgm:prSet presAssocID="{DAB786D9-6BA0-452B-AEEC-3516A63A2EEF}" presName="vertSpace2b" presStyleCnt="0"/>
      <dgm:spPr/>
    </dgm:pt>
    <dgm:pt modelId="{63916156-F8FD-412D-B0BF-D86986506E39}" type="pres">
      <dgm:prSet presAssocID="{82D6501F-204F-4930-A02C-A0C078863126}" presName="horz2" presStyleCnt="0"/>
      <dgm:spPr/>
    </dgm:pt>
    <dgm:pt modelId="{AE805869-FF8C-41BF-BA75-7E87622F8739}" type="pres">
      <dgm:prSet presAssocID="{82D6501F-204F-4930-A02C-A0C078863126}" presName="horzSpace2" presStyleCnt="0"/>
      <dgm:spPr/>
    </dgm:pt>
    <dgm:pt modelId="{78AB4A41-79DD-48A9-88BF-991BD3B102A6}" type="pres">
      <dgm:prSet presAssocID="{82D6501F-204F-4930-A02C-A0C078863126}" presName="tx2" presStyleLbl="revTx" presStyleIdx="4" presStyleCnt="9"/>
      <dgm:spPr/>
      <dgm:t>
        <a:bodyPr/>
        <a:lstStyle/>
        <a:p>
          <a:endParaRPr lang="da-DK"/>
        </a:p>
      </dgm:t>
    </dgm:pt>
    <dgm:pt modelId="{AA50835C-609A-4933-AC3F-468EC6BEFEE8}" type="pres">
      <dgm:prSet presAssocID="{82D6501F-204F-4930-A02C-A0C078863126}" presName="vert2" presStyleCnt="0"/>
      <dgm:spPr/>
    </dgm:pt>
    <dgm:pt modelId="{D4BF0867-9340-4A6D-B1BF-BFBD81106D63}" type="pres">
      <dgm:prSet presAssocID="{82D6501F-204F-4930-A02C-A0C078863126}" presName="thinLine2b" presStyleLbl="callout" presStyleIdx="3" presStyleCnt="8"/>
      <dgm:spPr/>
    </dgm:pt>
    <dgm:pt modelId="{D5CBBB0B-AB29-4747-B814-62F7EC0597C3}" type="pres">
      <dgm:prSet presAssocID="{82D6501F-204F-4930-A02C-A0C078863126}" presName="vertSpace2b" presStyleCnt="0"/>
      <dgm:spPr/>
    </dgm:pt>
    <dgm:pt modelId="{FDCC149A-6B5A-4C89-8748-1968A3604207}" type="pres">
      <dgm:prSet presAssocID="{B5916D33-E4F8-4950-975E-061A1C40CE7B}" presName="horz2" presStyleCnt="0"/>
      <dgm:spPr/>
    </dgm:pt>
    <dgm:pt modelId="{0B8F047A-8D4E-4207-B268-DE959E10AC44}" type="pres">
      <dgm:prSet presAssocID="{B5916D33-E4F8-4950-975E-061A1C40CE7B}" presName="horzSpace2" presStyleCnt="0"/>
      <dgm:spPr/>
    </dgm:pt>
    <dgm:pt modelId="{86FCFEFF-6A2E-4C6F-8AAF-B1C735D8D22B}" type="pres">
      <dgm:prSet presAssocID="{B5916D33-E4F8-4950-975E-061A1C40CE7B}" presName="tx2" presStyleLbl="revTx" presStyleIdx="5" presStyleCnt="9"/>
      <dgm:spPr/>
      <dgm:t>
        <a:bodyPr/>
        <a:lstStyle/>
        <a:p>
          <a:endParaRPr lang="da-DK"/>
        </a:p>
      </dgm:t>
    </dgm:pt>
    <dgm:pt modelId="{5D96573E-D248-4F85-8217-5630CDDBCA39}" type="pres">
      <dgm:prSet presAssocID="{B5916D33-E4F8-4950-975E-061A1C40CE7B}" presName="vert2" presStyleCnt="0"/>
      <dgm:spPr/>
    </dgm:pt>
    <dgm:pt modelId="{632B04C4-A95F-48F0-8DF6-647BF15CB0DC}" type="pres">
      <dgm:prSet presAssocID="{B5916D33-E4F8-4950-975E-061A1C40CE7B}" presName="thinLine2b" presStyleLbl="callout" presStyleIdx="4" presStyleCnt="8"/>
      <dgm:spPr/>
    </dgm:pt>
    <dgm:pt modelId="{2FFF8B47-E679-4845-806A-E4337D3A9CFA}" type="pres">
      <dgm:prSet presAssocID="{B5916D33-E4F8-4950-975E-061A1C40CE7B}" presName="vertSpace2b" presStyleCnt="0"/>
      <dgm:spPr/>
    </dgm:pt>
    <dgm:pt modelId="{E823EB41-1A37-44BC-834D-4E516B1A9943}" type="pres">
      <dgm:prSet presAssocID="{DD60A18D-E560-43CB-96D6-0A92D184438B}" presName="horz2" presStyleCnt="0"/>
      <dgm:spPr/>
    </dgm:pt>
    <dgm:pt modelId="{C28FA9A8-C2DF-489D-A536-45D11A966E3C}" type="pres">
      <dgm:prSet presAssocID="{DD60A18D-E560-43CB-96D6-0A92D184438B}" presName="horzSpace2" presStyleCnt="0"/>
      <dgm:spPr/>
    </dgm:pt>
    <dgm:pt modelId="{5D948C3F-7EBC-4808-BCD0-08F8CFBF3219}" type="pres">
      <dgm:prSet presAssocID="{DD60A18D-E560-43CB-96D6-0A92D184438B}" presName="tx2" presStyleLbl="revTx" presStyleIdx="6" presStyleCnt="9"/>
      <dgm:spPr/>
      <dgm:t>
        <a:bodyPr/>
        <a:lstStyle/>
        <a:p>
          <a:endParaRPr lang="da-DK"/>
        </a:p>
      </dgm:t>
    </dgm:pt>
    <dgm:pt modelId="{DE977299-1105-4231-A1DB-763F87E82093}" type="pres">
      <dgm:prSet presAssocID="{DD60A18D-E560-43CB-96D6-0A92D184438B}" presName="vert2" presStyleCnt="0"/>
      <dgm:spPr/>
    </dgm:pt>
    <dgm:pt modelId="{6B94A6A4-8D06-4DF9-931F-116B0562CAB4}" type="pres">
      <dgm:prSet presAssocID="{DD60A18D-E560-43CB-96D6-0A92D184438B}" presName="thinLine2b" presStyleLbl="callout" presStyleIdx="5" presStyleCnt="8"/>
      <dgm:spPr/>
    </dgm:pt>
    <dgm:pt modelId="{33E67533-4350-44D2-B4ED-D6C6AF879EDD}" type="pres">
      <dgm:prSet presAssocID="{DD60A18D-E560-43CB-96D6-0A92D184438B}" presName="vertSpace2b" presStyleCnt="0"/>
      <dgm:spPr/>
    </dgm:pt>
    <dgm:pt modelId="{73E6146C-2853-4074-ACB0-F392B37DF63D}" type="pres">
      <dgm:prSet presAssocID="{9B9008D2-D254-4825-977E-1BD694C1106E}" presName="horz2" presStyleCnt="0"/>
      <dgm:spPr/>
    </dgm:pt>
    <dgm:pt modelId="{A1F33A66-5A6A-4013-BEA1-D217F0834FA0}" type="pres">
      <dgm:prSet presAssocID="{9B9008D2-D254-4825-977E-1BD694C1106E}" presName="horzSpace2" presStyleCnt="0"/>
      <dgm:spPr/>
    </dgm:pt>
    <dgm:pt modelId="{3F9B7B43-936E-4706-818C-3698359C6A0C}" type="pres">
      <dgm:prSet presAssocID="{9B9008D2-D254-4825-977E-1BD694C1106E}" presName="tx2" presStyleLbl="revTx" presStyleIdx="7" presStyleCnt="9"/>
      <dgm:spPr/>
      <dgm:t>
        <a:bodyPr/>
        <a:lstStyle/>
        <a:p>
          <a:endParaRPr lang="da-DK"/>
        </a:p>
      </dgm:t>
    </dgm:pt>
    <dgm:pt modelId="{D5267ABB-0463-42CB-89AB-7A47C0F80E81}" type="pres">
      <dgm:prSet presAssocID="{9B9008D2-D254-4825-977E-1BD694C1106E}" presName="vert2" presStyleCnt="0"/>
      <dgm:spPr/>
    </dgm:pt>
    <dgm:pt modelId="{FEF267B4-78FB-477C-A784-409F24F21E83}" type="pres">
      <dgm:prSet presAssocID="{9B9008D2-D254-4825-977E-1BD694C1106E}" presName="thinLine2b" presStyleLbl="callout" presStyleIdx="6" presStyleCnt="8"/>
      <dgm:spPr/>
    </dgm:pt>
    <dgm:pt modelId="{E69E1AD4-46A1-488B-B4CA-735434EF5038}" type="pres">
      <dgm:prSet presAssocID="{9B9008D2-D254-4825-977E-1BD694C1106E}" presName="vertSpace2b" presStyleCnt="0"/>
      <dgm:spPr/>
    </dgm:pt>
    <dgm:pt modelId="{B66E1DF6-AB8D-48F5-936B-E6A5E3E7597C}" type="pres">
      <dgm:prSet presAssocID="{EBC2D10B-CE3F-4D58-8F49-0F77A703795F}" presName="horz2" presStyleCnt="0"/>
      <dgm:spPr/>
    </dgm:pt>
    <dgm:pt modelId="{BFA6DB04-5644-415D-AB24-6663E278DC59}" type="pres">
      <dgm:prSet presAssocID="{EBC2D10B-CE3F-4D58-8F49-0F77A703795F}" presName="horzSpace2" presStyleCnt="0"/>
      <dgm:spPr/>
    </dgm:pt>
    <dgm:pt modelId="{E68C7357-91FD-4295-91CB-A6E92D6EA11C}" type="pres">
      <dgm:prSet presAssocID="{EBC2D10B-CE3F-4D58-8F49-0F77A703795F}" presName="tx2" presStyleLbl="revTx" presStyleIdx="8" presStyleCnt="9"/>
      <dgm:spPr/>
      <dgm:t>
        <a:bodyPr/>
        <a:lstStyle/>
        <a:p>
          <a:endParaRPr lang="da-DK"/>
        </a:p>
      </dgm:t>
    </dgm:pt>
    <dgm:pt modelId="{41AB9022-39F8-4277-B979-8D40CCDEA7FA}" type="pres">
      <dgm:prSet presAssocID="{EBC2D10B-CE3F-4D58-8F49-0F77A703795F}" presName="vert2" presStyleCnt="0"/>
      <dgm:spPr/>
    </dgm:pt>
    <dgm:pt modelId="{92A13F1E-29AD-4C6E-9ABD-286BDAD97B8E}" type="pres">
      <dgm:prSet presAssocID="{EBC2D10B-CE3F-4D58-8F49-0F77A703795F}" presName="thinLine2b" presStyleLbl="callout" presStyleIdx="7" presStyleCnt="8"/>
      <dgm:spPr/>
    </dgm:pt>
    <dgm:pt modelId="{944AC428-4240-4924-A684-7EEF91FB332B}" type="pres">
      <dgm:prSet presAssocID="{EBC2D10B-CE3F-4D58-8F49-0F77A703795F}" presName="vertSpace2b" presStyleCnt="0"/>
      <dgm:spPr/>
    </dgm:pt>
  </dgm:ptLst>
  <dgm:cxnLst>
    <dgm:cxn modelId="{BDAC696E-1E84-4272-AC63-D3A2DFE533DD}" srcId="{BFF0A680-0277-4251-9D28-CCA7C0741327}" destId="{9B9008D2-D254-4825-977E-1BD694C1106E}" srcOrd="6" destOrd="0" parTransId="{0010B0E8-B515-46E8-9C07-1C43EF11E619}" sibTransId="{9333706A-393A-44D0-AD7B-2E0AE6EDCA89}"/>
    <dgm:cxn modelId="{3426FE19-398B-4E6C-8CF5-A4127DC14716}" type="presOf" srcId="{0FA83489-83AA-4793-99DE-3D65AB50861C}" destId="{F1C1C263-DF7B-489A-93D7-75A8354D133B}" srcOrd="0" destOrd="0" presId="urn:microsoft.com/office/officeart/2008/layout/LinedList"/>
    <dgm:cxn modelId="{8A57354A-190D-4CCD-893A-C79246DB4DE8}" type="presOf" srcId="{B5916D33-E4F8-4950-975E-061A1C40CE7B}" destId="{86FCFEFF-6A2E-4C6F-8AAF-B1C735D8D22B}" srcOrd="0" destOrd="0" presId="urn:microsoft.com/office/officeart/2008/layout/LinedList"/>
    <dgm:cxn modelId="{B5B39183-D5B2-41E8-ABF4-5A1CC23A8F94}" srcId="{BFF0A680-0277-4251-9D28-CCA7C0741327}" destId="{DAB786D9-6BA0-452B-AEEC-3516A63A2EEF}" srcOrd="2" destOrd="0" parTransId="{BFC4E8F9-DE1E-4B86-AD88-CFEF1293191A}" sibTransId="{D8A5EF99-3AE3-4B17-AEB1-E1BEAE22B5A2}"/>
    <dgm:cxn modelId="{9260DB30-240C-4CA1-9FAB-68FC36EB4157}" type="presOf" srcId="{DD60A18D-E560-43CB-96D6-0A92D184438B}" destId="{5D948C3F-7EBC-4808-BCD0-08F8CFBF3219}" srcOrd="0" destOrd="0" presId="urn:microsoft.com/office/officeart/2008/layout/LinedList"/>
    <dgm:cxn modelId="{269168E5-FBE2-473F-9B8C-1F727ECB08C2}" srcId="{BFF0A680-0277-4251-9D28-CCA7C0741327}" destId="{9155BBFB-D4D3-4F07-A4BF-C12DA25B21CE}" srcOrd="0" destOrd="0" parTransId="{5ED30F96-C890-44DB-8D9B-82C18AA8B05A}" sibTransId="{C2593816-6688-4688-AEA1-2A71D195D27A}"/>
    <dgm:cxn modelId="{9E4054EA-1BC2-4A97-A9E6-E6906FD13CAB}" type="presOf" srcId="{9B9008D2-D254-4825-977E-1BD694C1106E}" destId="{3F9B7B43-936E-4706-818C-3698359C6A0C}" srcOrd="0" destOrd="0" presId="urn:microsoft.com/office/officeart/2008/layout/LinedList"/>
    <dgm:cxn modelId="{9237FC31-523D-49AE-BDCF-EF2E30D77579}" type="presOf" srcId="{CC9B09BE-779B-4595-9F5E-D0CF7B4FEBB0}" destId="{12F8273C-DE87-477E-BAE8-A34A8DA41083}" srcOrd="0" destOrd="0" presId="urn:microsoft.com/office/officeart/2008/layout/LinedList"/>
    <dgm:cxn modelId="{0BE821AB-F3D2-48CE-864B-63BD56953DCF}" type="presOf" srcId="{82D6501F-204F-4930-A02C-A0C078863126}" destId="{78AB4A41-79DD-48A9-88BF-991BD3B102A6}" srcOrd="0" destOrd="0" presId="urn:microsoft.com/office/officeart/2008/layout/LinedList"/>
    <dgm:cxn modelId="{E8F3DC6C-868F-4829-8EBE-7E1F34CE7645}" srcId="{BFF0A680-0277-4251-9D28-CCA7C0741327}" destId="{DD60A18D-E560-43CB-96D6-0A92D184438B}" srcOrd="5" destOrd="0" parTransId="{88D9EC14-B7B2-4BDE-A2AA-0DD1DACC56FD}" sibTransId="{AA94B0BA-96CC-47C0-8D4C-D5FBC1E8CEB8}"/>
    <dgm:cxn modelId="{90004B35-CA07-49C0-A33B-9394315E63C7}" type="presOf" srcId="{9155BBFB-D4D3-4F07-A4BF-C12DA25B21CE}" destId="{B4D3465A-4437-4356-A4A0-A35796071859}" srcOrd="0" destOrd="0" presId="urn:microsoft.com/office/officeart/2008/layout/LinedList"/>
    <dgm:cxn modelId="{C4942AC1-4166-4073-B83B-6A9E5AE2A81D}" srcId="{BFF0A680-0277-4251-9D28-CCA7C0741327}" destId="{82D6501F-204F-4930-A02C-A0C078863126}" srcOrd="3" destOrd="0" parTransId="{C4BD7E10-6577-44DA-BE62-462EE0A8FAF3}" sibTransId="{381A0FAB-D14F-40A1-9892-EF1C96316037}"/>
    <dgm:cxn modelId="{EB69BB20-E3C6-4CE5-9671-64BAABAD87C1}" srcId="{BFF0A680-0277-4251-9D28-CCA7C0741327}" destId="{CC9B09BE-779B-4595-9F5E-D0CF7B4FEBB0}" srcOrd="1" destOrd="0" parTransId="{98A39AB7-DC8A-43DD-993A-90122A14EA34}" sibTransId="{2400F7BE-0FF2-4A3F-B8AC-11555449814F}"/>
    <dgm:cxn modelId="{FDC15E1D-3463-4C34-B53B-AF8EB183CF04}" type="presOf" srcId="{EBC2D10B-CE3F-4D58-8F49-0F77A703795F}" destId="{E68C7357-91FD-4295-91CB-A6E92D6EA11C}" srcOrd="0" destOrd="0" presId="urn:microsoft.com/office/officeart/2008/layout/LinedList"/>
    <dgm:cxn modelId="{E4756829-FB8A-48F8-A3EF-E796041B2659}" srcId="{BFF0A680-0277-4251-9D28-CCA7C0741327}" destId="{EBC2D10B-CE3F-4D58-8F49-0F77A703795F}" srcOrd="7" destOrd="0" parTransId="{2E3D390F-B5CA-4664-BABF-9002546AB37D}" sibTransId="{38FB605A-D50E-4AFF-93F1-8A8A6FFEFCF0}"/>
    <dgm:cxn modelId="{64219C4E-8B66-423E-949E-EE8603780E0D}" srcId="{BFF0A680-0277-4251-9D28-CCA7C0741327}" destId="{B5916D33-E4F8-4950-975E-061A1C40CE7B}" srcOrd="4" destOrd="0" parTransId="{01B2F08B-D3BF-405C-BE07-F6012A43CB07}" sibTransId="{C383B051-C9DA-437C-AB1C-7A684723FDE1}"/>
    <dgm:cxn modelId="{42BEC214-8767-49CE-B2CF-744B77729450}" type="presOf" srcId="{DAB786D9-6BA0-452B-AEEC-3516A63A2EEF}" destId="{6DF7BB97-E8C6-494F-886E-DBAF66F52A70}" srcOrd="0" destOrd="0" presId="urn:microsoft.com/office/officeart/2008/layout/LinedList"/>
    <dgm:cxn modelId="{438ECF83-8A5F-4CD1-A5B2-3227909CF3AB}" srcId="{0FA83489-83AA-4793-99DE-3D65AB50861C}" destId="{BFF0A680-0277-4251-9D28-CCA7C0741327}" srcOrd="0" destOrd="0" parTransId="{1EE9E32B-FE7A-463C-9AA9-E690FE4D8CF1}" sibTransId="{0C2C03F8-3AA4-4E41-A2BA-0DA42FA48352}"/>
    <dgm:cxn modelId="{F8CC0204-BBFA-4C21-86B6-673A668C13F2}" type="presOf" srcId="{BFF0A680-0277-4251-9D28-CCA7C0741327}" destId="{5CEBC8DE-1152-4028-BB05-95C3BCBFEA8E}" srcOrd="0" destOrd="0" presId="urn:microsoft.com/office/officeart/2008/layout/LinedList"/>
    <dgm:cxn modelId="{B5B2B7C9-F276-41C6-A820-133214F19EFD}" type="presParOf" srcId="{F1C1C263-DF7B-489A-93D7-75A8354D133B}" destId="{3A5E326B-368A-45CE-AC0A-0B094B5CCC8D}" srcOrd="0" destOrd="0" presId="urn:microsoft.com/office/officeart/2008/layout/LinedList"/>
    <dgm:cxn modelId="{6D7754C5-D2A0-413F-A001-DF91EC8D40BF}" type="presParOf" srcId="{F1C1C263-DF7B-489A-93D7-75A8354D133B}" destId="{A739235E-5C2A-4D34-9229-95E490A02B21}" srcOrd="1" destOrd="0" presId="urn:microsoft.com/office/officeart/2008/layout/LinedList"/>
    <dgm:cxn modelId="{371BA550-4662-47A9-91A1-73302E21C97E}" type="presParOf" srcId="{A739235E-5C2A-4D34-9229-95E490A02B21}" destId="{5CEBC8DE-1152-4028-BB05-95C3BCBFEA8E}" srcOrd="0" destOrd="0" presId="urn:microsoft.com/office/officeart/2008/layout/LinedList"/>
    <dgm:cxn modelId="{67511AE2-77BA-4D3D-8DAC-B25A93F4A550}" type="presParOf" srcId="{A739235E-5C2A-4D34-9229-95E490A02B21}" destId="{A6BBAC32-D34D-41CC-B621-B81E193FB30F}" srcOrd="1" destOrd="0" presId="urn:microsoft.com/office/officeart/2008/layout/LinedList"/>
    <dgm:cxn modelId="{C5350A61-D150-4DA4-A28C-242485C70E09}" type="presParOf" srcId="{A6BBAC32-D34D-41CC-B621-B81E193FB30F}" destId="{ED131202-7273-409C-B493-CAEC0E1C64ED}" srcOrd="0" destOrd="0" presId="urn:microsoft.com/office/officeart/2008/layout/LinedList"/>
    <dgm:cxn modelId="{AC0BC18D-4787-48FF-8DEE-032CC281EF8F}" type="presParOf" srcId="{A6BBAC32-D34D-41CC-B621-B81E193FB30F}" destId="{97E91188-CE68-431F-8EDA-1539373712B6}" srcOrd="1" destOrd="0" presId="urn:microsoft.com/office/officeart/2008/layout/LinedList"/>
    <dgm:cxn modelId="{86339ED9-5FA7-460D-B08D-1D34EC92ABEE}" type="presParOf" srcId="{97E91188-CE68-431F-8EDA-1539373712B6}" destId="{9F7FFEA5-6902-4A7A-A07C-A8FAF0A5EA3E}" srcOrd="0" destOrd="0" presId="urn:microsoft.com/office/officeart/2008/layout/LinedList"/>
    <dgm:cxn modelId="{23B0E97C-5486-4C77-9676-DA790574F0FA}" type="presParOf" srcId="{97E91188-CE68-431F-8EDA-1539373712B6}" destId="{B4D3465A-4437-4356-A4A0-A35796071859}" srcOrd="1" destOrd="0" presId="urn:microsoft.com/office/officeart/2008/layout/LinedList"/>
    <dgm:cxn modelId="{347774B6-42A6-42DC-AC74-A68F16C36B84}" type="presParOf" srcId="{97E91188-CE68-431F-8EDA-1539373712B6}" destId="{2813C42B-D49A-4ED2-9A85-1C781AA0EE89}" srcOrd="2" destOrd="0" presId="urn:microsoft.com/office/officeart/2008/layout/LinedList"/>
    <dgm:cxn modelId="{47672B99-E9FA-46AE-B7D7-E8907289A6FB}" type="presParOf" srcId="{A6BBAC32-D34D-41CC-B621-B81E193FB30F}" destId="{27575DC7-8C70-401F-B94C-23B92C7F6962}" srcOrd="2" destOrd="0" presId="urn:microsoft.com/office/officeart/2008/layout/LinedList"/>
    <dgm:cxn modelId="{8FBA11BB-0045-46A8-9F64-0D409558AD92}" type="presParOf" srcId="{A6BBAC32-D34D-41CC-B621-B81E193FB30F}" destId="{4B831A8B-55AE-454A-976C-D90FE9A7BE3F}" srcOrd="3" destOrd="0" presId="urn:microsoft.com/office/officeart/2008/layout/LinedList"/>
    <dgm:cxn modelId="{A9EA5F1E-65B0-40A1-B9E4-54C591080FAC}" type="presParOf" srcId="{A6BBAC32-D34D-41CC-B621-B81E193FB30F}" destId="{2FA5E622-5748-4A64-A651-3EBFA8865B82}" srcOrd="4" destOrd="0" presId="urn:microsoft.com/office/officeart/2008/layout/LinedList"/>
    <dgm:cxn modelId="{9EE18F3C-13E5-4F2D-B23F-367E107B8FC9}" type="presParOf" srcId="{2FA5E622-5748-4A64-A651-3EBFA8865B82}" destId="{BABCA473-88D8-411A-9A6C-BAD86920EFA1}" srcOrd="0" destOrd="0" presId="urn:microsoft.com/office/officeart/2008/layout/LinedList"/>
    <dgm:cxn modelId="{D8DE96BD-A67F-4996-BBC9-6F7EF1EC3808}" type="presParOf" srcId="{2FA5E622-5748-4A64-A651-3EBFA8865B82}" destId="{12F8273C-DE87-477E-BAE8-A34A8DA41083}" srcOrd="1" destOrd="0" presId="urn:microsoft.com/office/officeart/2008/layout/LinedList"/>
    <dgm:cxn modelId="{678E0A76-A861-4E51-87E9-C8FD29F13C84}" type="presParOf" srcId="{2FA5E622-5748-4A64-A651-3EBFA8865B82}" destId="{E695412A-E125-4A72-8DF6-183E0EA5D234}" srcOrd="2" destOrd="0" presId="urn:microsoft.com/office/officeart/2008/layout/LinedList"/>
    <dgm:cxn modelId="{E08B0F7B-5F45-4BE6-AA23-AFF03F4DC464}" type="presParOf" srcId="{A6BBAC32-D34D-41CC-B621-B81E193FB30F}" destId="{60F216FD-13B3-428B-AC0A-56C46D937197}" srcOrd="5" destOrd="0" presId="urn:microsoft.com/office/officeart/2008/layout/LinedList"/>
    <dgm:cxn modelId="{7622B813-FD2B-4451-BB6B-9DB12F75132B}" type="presParOf" srcId="{A6BBAC32-D34D-41CC-B621-B81E193FB30F}" destId="{CE8A0760-33CF-4EF1-840B-27A135171577}" srcOrd="6" destOrd="0" presId="urn:microsoft.com/office/officeart/2008/layout/LinedList"/>
    <dgm:cxn modelId="{DA280E82-4416-445F-A9AC-298EDE6D2CEC}" type="presParOf" srcId="{A6BBAC32-D34D-41CC-B621-B81E193FB30F}" destId="{9A77AD01-C372-4774-BAEB-F4398410144E}" srcOrd="7" destOrd="0" presId="urn:microsoft.com/office/officeart/2008/layout/LinedList"/>
    <dgm:cxn modelId="{E773F58C-2462-4EC9-8218-FE171B2332E1}" type="presParOf" srcId="{9A77AD01-C372-4774-BAEB-F4398410144E}" destId="{8B6B2978-B0EB-4EF3-94D6-ECE9572E976D}" srcOrd="0" destOrd="0" presId="urn:microsoft.com/office/officeart/2008/layout/LinedList"/>
    <dgm:cxn modelId="{A589C7F3-FDD6-4861-A510-5512DE952654}" type="presParOf" srcId="{9A77AD01-C372-4774-BAEB-F4398410144E}" destId="{6DF7BB97-E8C6-494F-886E-DBAF66F52A70}" srcOrd="1" destOrd="0" presId="urn:microsoft.com/office/officeart/2008/layout/LinedList"/>
    <dgm:cxn modelId="{B3BB2BEA-FD22-4B9A-BF32-AD2322E3E9B2}" type="presParOf" srcId="{9A77AD01-C372-4774-BAEB-F4398410144E}" destId="{2696ECDA-7BDF-4F8A-9E1B-104552CACCE6}" srcOrd="2" destOrd="0" presId="urn:microsoft.com/office/officeart/2008/layout/LinedList"/>
    <dgm:cxn modelId="{6D023923-E808-4271-B482-3DBECCE381D4}" type="presParOf" srcId="{A6BBAC32-D34D-41CC-B621-B81E193FB30F}" destId="{FA478A36-A64E-460F-AE67-40392AE39135}" srcOrd="8" destOrd="0" presId="urn:microsoft.com/office/officeart/2008/layout/LinedList"/>
    <dgm:cxn modelId="{6A04FCA5-4BA1-478B-8354-F791458969E4}" type="presParOf" srcId="{A6BBAC32-D34D-41CC-B621-B81E193FB30F}" destId="{A062A26B-F372-462C-BFAA-EEAE8F24AEC3}" srcOrd="9" destOrd="0" presId="urn:microsoft.com/office/officeart/2008/layout/LinedList"/>
    <dgm:cxn modelId="{83DA2A0C-9619-4E78-A96D-3BE1147BA192}" type="presParOf" srcId="{A6BBAC32-D34D-41CC-B621-B81E193FB30F}" destId="{63916156-F8FD-412D-B0BF-D86986506E39}" srcOrd="10" destOrd="0" presId="urn:microsoft.com/office/officeart/2008/layout/LinedList"/>
    <dgm:cxn modelId="{A64F67AB-E3F5-4732-A356-EBD0147AB19C}" type="presParOf" srcId="{63916156-F8FD-412D-B0BF-D86986506E39}" destId="{AE805869-FF8C-41BF-BA75-7E87622F8739}" srcOrd="0" destOrd="0" presId="urn:microsoft.com/office/officeart/2008/layout/LinedList"/>
    <dgm:cxn modelId="{5A61E9D0-4294-4D4E-AFEE-097C90B8C777}" type="presParOf" srcId="{63916156-F8FD-412D-B0BF-D86986506E39}" destId="{78AB4A41-79DD-48A9-88BF-991BD3B102A6}" srcOrd="1" destOrd="0" presId="urn:microsoft.com/office/officeart/2008/layout/LinedList"/>
    <dgm:cxn modelId="{AB168FAB-6551-4075-9C55-70081B933748}" type="presParOf" srcId="{63916156-F8FD-412D-B0BF-D86986506E39}" destId="{AA50835C-609A-4933-AC3F-468EC6BEFEE8}" srcOrd="2" destOrd="0" presId="urn:microsoft.com/office/officeart/2008/layout/LinedList"/>
    <dgm:cxn modelId="{C4B97564-24C9-4F7A-AFAF-FEDCAB0D71A5}" type="presParOf" srcId="{A6BBAC32-D34D-41CC-B621-B81E193FB30F}" destId="{D4BF0867-9340-4A6D-B1BF-BFBD81106D63}" srcOrd="11" destOrd="0" presId="urn:microsoft.com/office/officeart/2008/layout/LinedList"/>
    <dgm:cxn modelId="{B5DC7E60-C7FB-4DB6-BBC3-78E60EA2FD9A}" type="presParOf" srcId="{A6BBAC32-D34D-41CC-B621-B81E193FB30F}" destId="{D5CBBB0B-AB29-4747-B814-62F7EC0597C3}" srcOrd="12" destOrd="0" presId="urn:microsoft.com/office/officeart/2008/layout/LinedList"/>
    <dgm:cxn modelId="{A6D74EE2-60F5-471A-B89F-F0E7A8112F89}" type="presParOf" srcId="{A6BBAC32-D34D-41CC-B621-B81E193FB30F}" destId="{FDCC149A-6B5A-4C89-8748-1968A3604207}" srcOrd="13" destOrd="0" presId="urn:microsoft.com/office/officeart/2008/layout/LinedList"/>
    <dgm:cxn modelId="{CB6AF18F-3B3D-445D-B573-4A926C7574C5}" type="presParOf" srcId="{FDCC149A-6B5A-4C89-8748-1968A3604207}" destId="{0B8F047A-8D4E-4207-B268-DE959E10AC44}" srcOrd="0" destOrd="0" presId="urn:microsoft.com/office/officeart/2008/layout/LinedList"/>
    <dgm:cxn modelId="{DAC217C8-7903-4078-85A0-13DDD0F57829}" type="presParOf" srcId="{FDCC149A-6B5A-4C89-8748-1968A3604207}" destId="{86FCFEFF-6A2E-4C6F-8AAF-B1C735D8D22B}" srcOrd="1" destOrd="0" presId="urn:microsoft.com/office/officeart/2008/layout/LinedList"/>
    <dgm:cxn modelId="{726D7E33-4B4C-4758-8676-F90F2C49579D}" type="presParOf" srcId="{FDCC149A-6B5A-4C89-8748-1968A3604207}" destId="{5D96573E-D248-4F85-8217-5630CDDBCA39}" srcOrd="2" destOrd="0" presId="urn:microsoft.com/office/officeart/2008/layout/LinedList"/>
    <dgm:cxn modelId="{B25D87CB-0638-47F2-B9D8-FBC8A69C12A9}" type="presParOf" srcId="{A6BBAC32-D34D-41CC-B621-B81E193FB30F}" destId="{632B04C4-A95F-48F0-8DF6-647BF15CB0DC}" srcOrd="14" destOrd="0" presId="urn:microsoft.com/office/officeart/2008/layout/LinedList"/>
    <dgm:cxn modelId="{2104B75F-7AC1-423B-BFA3-00A0E91271D0}" type="presParOf" srcId="{A6BBAC32-D34D-41CC-B621-B81E193FB30F}" destId="{2FFF8B47-E679-4845-806A-E4337D3A9CFA}" srcOrd="15" destOrd="0" presId="urn:microsoft.com/office/officeart/2008/layout/LinedList"/>
    <dgm:cxn modelId="{4D9A7E1A-76C8-42D9-A1E2-FB2F3E68E240}" type="presParOf" srcId="{A6BBAC32-D34D-41CC-B621-B81E193FB30F}" destId="{E823EB41-1A37-44BC-834D-4E516B1A9943}" srcOrd="16" destOrd="0" presId="urn:microsoft.com/office/officeart/2008/layout/LinedList"/>
    <dgm:cxn modelId="{41B44501-1F6E-4943-A7E2-98914889655E}" type="presParOf" srcId="{E823EB41-1A37-44BC-834D-4E516B1A9943}" destId="{C28FA9A8-C2DF-489D-A536-45D11A966E3C}" srcOrd="0" destOrd="0" presId="urn:microsoft.com/office/officeart/2008/layout/LinedList"/>
    <dgm:cxn modelId="{9FD1AF99-7FF5-4733-9365-AF6B0451DD3C}" type="presParOf" srcId="{E823EB41-1A37-44BC-834D-4E516B1A9943}" destId="{5D948C3F-7EBC-4808-BCD0-08F8CFBF3219}" srcOrd="1" destOrd="0" presId="urn:microsoft.com/office/officeart/2008/layout/LinedList"/>
    <dgm:cxn modelId="{DEA895ED-0A59-4B05-B6C6-5E3F6E848787}" type="presParOf" srcId="{E823EB41-1A37-44BC-834D-4E516B1A9943}" destId="{DE977299-1105-4231-A1DB-763F87E82093}" srcOrd="2" destOrd="0" presId="urn:microsoft.com/office/officeart/2008/layout/LinedList"/>
    <dgm:cxn modelId="{29C3BB8D-B24F-4C67-B7A2-8873F9FB8DB2}" type="presParOf" srcId="{A6BBAC32-D34D-41CC-B621-B81E193FB30F}" destId="{6B94A6A4-8D06-4DF9-931F-116B0562CAB4}" srcOrd="17" destOrd="0" presId="urn:microsoft.com/office/officeart/2008/layout/LinedList"/>
    <dgm:cxn modelId="{398E9A17-8F7A-435E-82BC-EAB5605EF510}" type="presParOf" srcId="{A6BBAC32-D34D-41CC-B621-B81E193FB30F}" destId="{33E67533-4350-44D2-B4ED-D6C6AF879EDD}" srcOrd="18" destOrd="0" presId="urn:microsoft.com/office/officeart/2008/layout/LinedList"/>
    <dgm:cxn modelId="{CAF3E2F2-D678-49E7-81C9-CFC0F1D2E24B}" type="presParOf" srcId="{A6BBAC32-D34D-41CC-B621-B81E193FB30F}" destId="{73E6146C-2853-4074-ACB0-F392B37DF63D}" srcOrd="19" destOrd="0" presId="urn:microsoft.com/office/officeart/2008/layout/LinedList"/>
    <dgm:cxn modelId="{DFA7A847-68A0-4DCA-8F27-333BE56AD4F8}" type="presParOf" srcId="{73E6146C-2853-4074-ACB0-F392B37DF63D}" destId="{A1F33A66-5A6A-4013-BEA1-D217F0834FA0}" srcOrd="0" destOrd="0" presId="urn:microsoft.com/office/officeart/2008/layout/LinedList"/>
    <dgm:cxn modelId="{92CD6AFF-A2A0-4DC9-BF5D-975955719F77}" type="presParOf" srcId="{73E6146C-2853-4074-ACB0-F392B37DF63D}" destId="{3F9B7B43-936E-4706-818C-3698359C6A0C}" srcOrd="1" destOrd="0" presId="urn:microsoft.com/office/officeart/2008/layout/LinedList"/>
    <dgm:cxn modelId="{529A22E6-7FFD-4EFF-99B8-E5A1E0BDB5A1}" type="presParOf" srcId="{73E6146C-2853-4074-ACB0-F392B37DF63D}" destId="{D5267ABB-0463-42CB-89AB-7A47C0F80E81}" srcOrd="2" destOrd="0" presId="urn:microsoft.com/office/officeart/2008/layout/LinedList"/>
    <dgm:cxn modelId="{75BF8650-E6FD-4226-A1EB-1F8B9C7C1C38}" type="presParOf" srcId="{A6BBAC32-D34D-41CC-B621-B81E193FB30F}" destId="{FEF267B4-78FB-477C-A784-409F24F21E83}" srcOrd="20" destOrd="0" presId="urn:microsoft.com/office/officeart/2008/layout/LinedList"/>
    <dgm:cxn modelId="{FC8F7D35-66F8-45B3-BBF1-2F6A1C9D4119}" type="presParOf" srcId="{A6BBAC32-D34D-41CC-B621-B81E193FB30F}" destId="{E69E1AD4-46A1-488B-B4CA-735434EF5038}" srcOrd="21" destOrd="0" presId="urn:microsoft.com/office/officeart/2008/layout/LinedList"/>
    <dgm:cxn modelId="{9AD3C9FC-21D1-4EE7-B8A2-EA2F396B370B}" type="presParOf" srcId="{A6BBAC32-D34D-41CC-B621-B81E193FB30F}" destId="{B66E1DF6-AB8D-48F5-936B-E6A5E3E7597C}" srcOrd="22" destOrd="0" presId="urn:microsoft.com/office/officeart/2008/layout/LinedList"/>
    <dgm:cxn modelId="{2B3F0732-A50D-485E-9B58-CCDD6C14945E}" type="presParOf" srcId="{B66E1DF6-AB8D-48F5-936B-E6A5E3E7597C}" destId="{BFA6DB04-5644-415D-AB24-6663E278DC59}" srcOrd="0" destOrd="0" presId="urn:microsoft.com/office/officeart/2008/layout/LinedList"/>
    <dgm:cxn modelId="{BB1107E8-8544-444D-A06B-72E462666100}" type="presParOf" srcId="{B66E1DF6-AB8D-48F5-936B-E6A5E3E7597C}" destId="{E68C7357-91FD-4295-91CB-A6E92D6EA11C}" srcOrd="1" destOrd="0" presId="urn:microsoft.com/office/officeart/2008/layout/LinedList"/>
    <dgm:cxn modelId="{232C808B-FD3D-4848-B3B1-38341D4CE498}" type="presParOf" srcId="{B66E1DF6-AB8D-48F5-936B-E6A5E3E7597C}" destId="{41AB9022-39F8-4277-B979-8D40CCDEA7FA}" srcOrd="2" destOrd="0" presId="urn:microsoft.com/office/officeart/2008/layout/LinedList"/>
    <dgm:cxn modelId="{0CF35651-3B22-4001-A3EB-92D24298BC40}" type="presParOf" srcId="{A6BBAC32-D34D-41CC-B621-B81E193FB30F}" destId="{92A13F1E-29AD-4C6E-9ABD-286BDAD97B8E}" srcOrd="23" destOrd="0" presId="urn:microsoft.com/office/officeart/2008/layout/LinedList"/>
    <dgm:cxn modelId="{802B4039-09D0-4D61-A673-06F2B4E6122A}" type="presParOf" srcId="{A6BBAC32-D34D-41CC-B621-B81E193FB30F}" destId="{944AC428-4240-4924-A684-7EEF91FB332B}"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BFF0A680-0277-4251-9D28-CCA7C0741327}">
      <dgm:prSet phldrT="[Tekst]" custT="1"/>
      <dgm:spPr/>
      <dgm:t>
        <a:bodyPr/>
        <a:lstStyle/>
        <a:p>
          <a:r>
            <a:rPr lang="da-DK" sz="1150" b="1" dirty="0" smtClean="0">
              <a:solidFill>
                <a:schemeClr val="accent1"/>
              </a:solidFill>
            </a:rPr>
            <a:t>Proces- og beslutningspunkter</a:t>
          </a:r>
          <a:endParaRPr lang="da-DK" sz="1150" b="1" dirty="0">
            <a:solidFill>
              <a:schemeClr val="accent1"/>
            </a:solidFill>
          </a:endParaRPr>
        </a:p>
      </dgm:t>
    </dgm:pt>
    <dgm:pt modelId="{1EE9E32B-FE7A-463C-9AA9-E690FE4D8CF1}" type="parTrans" cxnId="{438ECF83-8A5F-4CD1-A5B2-3227909CF3AB}">
      <dgm:prSet/>
      <dgm:spPr/>
      <dgm:t>
        <a:bodyPr/>
        <a:lstStyle/>
        <a:p>
          <a:endParaRPr lang="da-DK"/>
        </a:p>
      </dgm:t>
    </dgm:pt>
    <dgm:pt modelId="{0C2C03F8-3AA4-4E41-A2BA-0DA42FA48352}" type="sibTrans" cxnId="{438ECF83-8A5F-4CD1-A5B2-3227909CF3AB}">
      <dgm:prSet/>
      <dgm:spPr/>
      <dgm:t>
        <a:bodyPr/>
        <a:lstStyle/>
        <a:p>
          <a:endParaRPr lang="da-DK"/>
        </a:p>
      </dgm:t>
    </dgm:pt>
    <dgm:pt modelId="{F9FBC933-D84A-45D1-9BB6-A894B22296BB}">
      <dgm:prSet phldrT="[Tekst]" custT="1"/>
      <dgm:spPr/>
      <dgm:t>
        <a:bodyPr/>
        <a:lstStyle/>
        <a:p>
          <a:r>
            <a:rPr lang="da-DK" sz="1200" dirty="0" smtClean="0"/>
            <a:t>13. Eventuelt</a:t>
          </a:r>
          <a:endParaRPr lang="da-DK" sz="1200" dirty="0"/>
        </a:p>
      </dgm:t>
    </dgm:pt>
    <dgm:pt modelId="{F9325B24-F840-44A5-BF0C-C90B25F5EEC0}" type="parTrans" cxnId="{88B93BB2-BE69-4D44-BFB3-743C064DC857}">
      <dgm:prSet/>
      <dgm:spPr/>
      <dgm:t>
        <a:bodyPr/>
        <a:lstStyle/>
        <a:p>
          <a:endParaRPr lang="da-DK"/>
        </a:p>
      </dgm:t>
    </dgm:pt>
    <dgm:pt modelId="{CD0F3B22-E731-466B-B854-1C3625B882F2}" type="sibTrans" cxnId="{88B93BB2-BE69-4D44-BFB3-743C064DC857}">
      <dgm:prSet/>
      <dgm:spPr/>
      <dgm:t>
        <a:bodyPr/>
        <a:lstStyle/>
        <a:p>
          <a:endParaRPr lang="da-DK"/>
        </a:p>
      </dgm:t>
    </dgm:pt>
    <dgm:pt modelId="{9F39B43F-7042-47A1-8941-DE50D3ABA357}">
      <dgm:prSet phldrT="[Tekst]" custT="1"/>
      <dgm:spPr/>
      <dgm:t>
        <a:bodyPr/>
        <a:lstStyle/>
        <a:p>
          <a:r>
            <a:rPr lang="da-DK" sz="1200" dirty="0" smtClean="0"/>
            <a:t>10. Fravigelse af tavshedspligt</a:t>
          </a:r>
          <a:endParaRPr lang="da-DK" sz="1200" dirty="0"/>
        </a:p>
      </dgm:t>
    </dgm:pt>
    <dgm:pt modelId="{A3DCFEBB-F49B-42C3-B8B0-F692F8167674}" type="parTrans" cxnId="{1B4A57D4-CEFF-4AF0-BB4A-46A575868773}">
      <dgm:prSet/>
      <dgm:spPr/>
      <dgm:t>
        <a:bodyPr/>
        <a:lstStyle/>
        <a:p>
          <a:endParaRPr lang="da-DK"/>
        </a:p>
      </dgm:t>
    </dgm:pt>
    <dgm:pt modelId="{D56B175B-7A4C-48BB-87AE-3089E813FD9F}" type="sibTrans" cxnId="{1B4A57D4-CEFF-4AF0-BB4A-46A575868773}">
      <dgm:prSet/>
      <dgm:spPr/>
      <dgm:t>
        <a:bodyPr/>
        <a:lstStyle/>
        <a:p>
          <a:endParaRPr lang="da-DK"/>
        </a:p>
      </dgm:t>
    </dgm:pt>
    <dgm:pt modelId="{3AEECFA9-6BC7-43D4-9A68-D7BEA0DCDD2D}">
      <dgm:prSet phldrT="[Tekst]" custT="1"/>
      <dgm:spPr/>
      <dgm:t>
        <a:bodyPr/>
        <a:lstStyle/>
        <a:p>
          <a:r>
            <a:rPr lang="da-DK" sz="1200" dirty="0" smtClean="0"/>
            <a:t>11. Kommunikation</a:t>
          </a:r>
          <a:endParaRPr lang="da-DK" sz="1200" dirty="0"/>
        </a:p>
      </dgm:t>
    </dgm:pt>
    <dgm:pt modelId="{0DCF7E04-9C58-40B3-8F11-2432578A72E6}" type="parTrans" cxnId="{E320F71E-F984-4889-8CEC-9244EBC3B51B}">
      <dgm:prSet/>
      <dgm:spPr/>
      <dgm:t>
        <a:bodyPr/>
        <a:lstStyle/>
        <a:p>
          <a:endParaRPr lang="da-DK"/>
        </a:p>
      </dgm:t>
    </dgm:pt>
    <dgm:pt modelId="{04DE5100-81FF-4A19-86DA-F6C793316EF1}" type="sibTrans" cxnId="{E320F71E-F984-4889-8CEC-9244EBC3B51B}">
      <dgm:prSet/>
      <dgm:spPr/>
      <dgm:t>
        <a:bodyPr/>
        <a:lstStyle/>
        <a:p>
          <a:endParaRPr lang="da-DK"/>
        </a:p>
      </dgm:t>
    </dgm:pt>
    <dgm:pt modelId="{F2591791-A4B4-4D29-B9C2-E6C796398661}">
      <dgm:prSet phldrT="[Tekst]" custT="1"/>
      <dgm:spPr/>
      <dgm:t>
        <a:bodyPr/>
        <a:lstStyle/>
        <a:p>
          <a:r>
            <a:rPr lang="da-DK" sz="1200" dirty="0" smtClean="0"/>
            <a:t>12. Mødeplan 2019</a:t>
          </a:r>
          <a:endParaRPr lang="da-DK" sz="1200" dirty="0"/>
        </a:p>
      </dgm:t>
    </dgm:pt>
    <dgm:pt modelId="{72576528-0448-4555-90B0-D2BE58B4D12F}" type="parTrans" cxnId="{23A86CC2-160C-45EF-937C-F7323C8B2306}">
      <dgm:prSet/>
      <dgm:spPr/>
      <dgm:t>
        <a:bodyPr/>
        <a:lstStyle/>
        <a:p>
          <a:endParaRPr lang="da-DK"/>
        </a:p>
      </dgm:t>
    </dgm:pt>
    <dgm:pt modelId="{D33AB7C7-E7B0-4775-B65C-37867B6ABBF6}" type="sibTrans" cxnId="{23A86CC2-160C-45EF-937C-F7323C8B2306}">
      <dgm:prSet/>
      <dgm:spPr/>
      <dgm:t>
        <a:bodyPr/>
        <a:lstStyle/>
        <a:p>
          <a:endParaRPr lang="da-DK"/>
        </a:p>
      </dgm:t>
    </dgm:pt>
    <dgm:pt modelId="{69F1ACEC-25E4-4796-92F8-FDD151216414}">
      <dgm:prSet phldrT="[Tekst]" custT="1"/>
      <dgm:spPr/>
      <dgm:t>
        <a:bodyPr/>
        <a:lstStyle/>
        <a:p>
          <a:r>
            <a:rPr lang="da-DK" sz="1200" b="0" dirty="0" smtClean="0">
              <a:solidFill>
                <a:schemeClr val="tx1"/>
              </a:solidFill>
            </a:rPr>
            <a:t>9. Øvrige bestyrelser</a:t>
          </a:r>
          <a:endParaRPr lang="da-DK" sz="1200" dirty="0"/>
        </a:p>
      </dgm:t>
    </dgm:pt>
    <dgm:pt modelId="{DA66F399-41D9-41A1-9A41-EEFDF733B4D3}" type="parTrans" cxnId="{BB096F62-DB39-4929-A062-FB83A0D68705}">
      <dgm:prSet/>
      <dgm:spPr/>
      <dgm:t>
        <a:bodyPr/>
        <a:lstStyle/>
        <a:p>
          <a:endParaRPr lang="da-DK"/>
        </a:p>
      </dgm:t>
    </dgm:pt>
    <dgm:pt modelId="{9B5ADDAE-7245-43AC-88D9-1D74394A0F8D}" type="sibTrans" cxnId="{BB096F62-DB39-4929-A062-FB83A0D68705}">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3A5E326B-368A-45CE-AC0A-0B094B5CCC8D}" type="pres">
      <dgm:prSet presAssocID="{BFF0A680-0277-4251-9D28-CCA7C0741327}" presName="thickLine" presStyleLbl="alignNode1" presStyleIdx="0" presStyleCnt="1"/>
      <dgm:spPr/>
    </dgm:pt>
    <dgm:pt modelId="{A739235E-5C2A-4D34-9229-95E490A02B21}" type="pres">
      <dgm:prSet presAssocID="{BFF0A680-0277-4251-9D28-CCA7C0741327}" presName="horz1" presStyleCnt="0"/>
      <dgm:spPr/>
    </dgm:pt>
    <dgm:pt modelId="{5CEBC8DE-1152-4028-BB05-95C3BCBFEA8E}" type="pres">
      <dgm:prSet presAssocID="{BFF0A680-0277-4251-9D28-CCA7C0741327}" presName="tx1" presStyleLbl="revTx" presStyleIdx="0" presStyleCnt="6"/>
      <dgm:spPr/>
      <dgm:t>
        <a:bodyPr/>
        <a:lstStyle/>
        <a:p>
          <a:endParaRPr lang="da-DK"/>
        </a:p>
      </dgm:t>
    </dgm:pt>
    <dgm:pt modelId="{A6BBAC32-D34D-41CC-B621-B81E193FB30F}" type="pres">
      <dgm:prSet presAssocID="{BFF0A680-0277-4251-9D28-CCA7C0741327}" presName="vert1" presStyleCnt="0"/>
      <dgm:spPr/>
    </dgm:pt>
    <dgm:pt modelId="{F6F4F39C-1BE6-4052-B8A1-DCDB6DB38A5A}" type="pres">
      <dgm:prSet presAssocID="{69F1ACEC-25E4-4796-92F8-FDD151216414}" presName="vertSpace2a" presStyleCnt="0"/>
      <dgm:spPr/>
    </dgm:pt>
    <dgm:pt modelId="{E67AE01F-682F-4187-B7B1-AABDFC2DF949}" type="pres">
      <dgm:prSet presAssocID="{69F1ACEC-25E4-4796-92F8-FDD151216414}" presName="horz2" presStyleCnt="0"/>
      <dgm:spPr/>
    </dgm:pt>
    <dgm:pt modelId="{1C2345F2-2321-4FAA-B49D-2606FD4A1CFF}" type="pres">
      <dgm:prSet presAssocID="{69F1ACEC-25E4-4796-92F8-FDD151216414}" presName="horzSpace2" presStyleCnt="0"/>
      <dgm:spPr/>
    </dgm:pt>
    <dgm:pt modelId="{19C31B97-3F7E-4FCE-92C6-53AC4A44C1C3}" type="pres">
      <dgm:prSet presAssocID="{69F1ACEC-25E4-4796-92F8-FDD151216414}" presName="tx2" presStyleLbl="revTx" presStyleIdx="1" presStyleCnt="6"/>
      <dgm:spPr/>
      <dgm:t>
        <a:bodyPr/>
        <a:lstStyle/>
        <a:p>
          <a:endParaRPr lang="da-DK"/>
        </a:p>
      </dgm:t>
    </dgm:pt>
    <dgm:pt modelId="{B0724870-532F-420B-8DEA-79567B700334}" type="pres">
      <dgm:prSet presAssocID="{69F1ACEC-25E4-4796-92F8-FDD151216414}" presName="vert2" presStyleCnt="0"/>
      <dgm:spPr/>
    </dgm:pt>
    <dgm:pt modelId="{8C0600DD-7448-40EA-B0C7-8E4A40F1C50E}" type="pres">
      <dgm:prSet presAssocID="{69F1ACEC-25E4-4796-92F8-FDD151216414}" presName="thinLine2b" presStyleLbl="callout" presStyleIdx="0" presStyleCnt="5"/>
      <dgm:spPr/>
    </dgm:pt>
    <dgm:pt modelId="{4CB6382D-6253-4DD0-9B60-B800F339FDB5}" type="pres">
      <dgm:prSet presAssocID="{69F1ACEC-25E4-4796-92F8-FDD151216414}" presName="vertSpace2b" presStyleCnt="0"/>
      <dgm:spPr/>
    </dgm:pt>
    <dgm:pt modelId="{26F50F72-8A0C-42B5-A338-F49B05F7A566}" type="pres">
      <dgm:prSet presAssocID="{9F39B43F-7042-47A1-8941-DE50D3ABA357}" presName="horz2" presStyleCnt="0"/>
      <dgm:spPr/>
    </dgm:pt>
    <dgm:pt modelId="{223BB49F-E6A1-46C1-94A8-4388D8C7E178}" type="pres">
      <dgm:prSet presAssocID="{9F39B43F-7042-47A1-8941-DE50D3ABA357}" presName="horzSpace2" presStyleCnt="0"/>
      <dgm:spPr/>
    </dgm:pt>
    <dgm:pt modelId="{4AFCEBE1-0BA1-4CFA-BD48-0530BDCA924C}" type="pres">
      <dgm:prSet presAssocID="{9F39B43F-7042-47A1-8941-DE50D3ABA357}" presName="tx2" presStyleLbl="revTx" presStyleIdx="2" presStyleCnt="6"/>
      <dgm:spPr/>
      <dgm:t>
        <a:bodyPr/>
        <a:lstStyle/>
        <a:p>
          <a:endParaRPr lang="da-DK"/>
        </a:p>
      </dgm:t>
    </dgm:pt>
    <dgm:pt modelId="{C9742DC2-B31E-4FC7-8AE5-57B7BDE268DE}" type="pres">
      <dgm:prSet presAssocID="{9F39B43F-7042-47A1-8941-DE50D3ABA357}" presName="vert2" presStyleCnt="0"/>
      <dgm:spPr/>
    </dgm:pt>
    <dgm:pt modelId="{2A516636-0A2D-407A-B97A-7FE17CB08F1E}" type="pres">
      <dgm:prSet presAssocID="{9F39B43F-7042-47A1-8941-DE50D3ABA357}" presName="thinLine2b" presStyleLbl="callout" presStyleIdx="1" presStyleCnt="5"/>
      <dgm:spPr/>
    </dgm:pt>
    <dgm:pt modelId="{9CC240CC-5463-4A83-B3EA-63B321BD255A}" type="pres">
      <dgm:prSet presAssocID="{9F39B43F-7042-47A1-8941-DE50D3ABA357}" presName="vertSpace2b" presStyleCnt="0"/>
      <dgm:spPr/>
    </dgm:pt>
    <dgm:pt modelId="{D624C167-40E3-44CE-B4B1-DF86971024D2}" type="pres">
      <dgm:prSet presAssocID="{3AEECFA9-6BC7-43D4-9A68-D7BEA0DCDD2D}" presName="horz2" presStyleCnt="0"/>
      <dgm:spPr/>
    </dgm:pt>
    <dgm:pt modelId="{C7393BAC-1D73-426F-A118-1E0C68D43D9D}" type="pres">
      <dgm:prSet presAssocID="{3AEECFA9-6BC7-43D4-9A68-D7BEA0DCDD2D}" presName="horzSpace2" presStyleCnt="0"/>
      <dgm:spPr/>
    </dgm:pt>
    <dgm:pt modelId="{D9EC8584-9EFC-45DF-A2B2-83604CB5E13E}" type="pres">
      <dgm:prSet presAssocID="{3AEECFA9-6BC7-43D4-9A68-D7BEA0DCDD2D}" presName="tx2" presStyleLbl="revTx" presStyleIdx="3" presStyleCnt="6"/>
      <dgm:spPr/>
      <dgm:t>
        <a:bodyPr/>
        <a:lstStyle/>
        <a:p>
          <a:endParaRPr lang="da-DK"/>
        </a:p>
      </dgm:t>
    </dgm:pt>
    <dgm:pt modelId="{95D735D2-D131-4674-9A61-6929E35063D8}" type="pres">
      <dgm:prSet presAssocID="{3AEECFA9-6BC7-43D4-9A68-D7BEA0DCDD2D}" presName="vert2" presStyleCnt="0"/>
      <dgm:spPr/>
    </dgm:pt>
    <dgm:pt modelId="{0691B33E-B597-4806-8249-A4359506E6D0}" type="pres">
      <dgm:prSet presAssocID="{3AEECFA9-6BC7-43D4-9A68-D7BEA0DCDD2D}" presName="thinLine2b" presStyleLbl="callout" presStyleIdx="2" presStyleCnt="5"/>
      <dgm:spPr/>
    </dgm:pt>
    <dgm:pt modelId="{346F0A7E-B3BC-421E-A621-A0F2053B815C}" type="pres">
      <dgm:prSet presAssocID="{3AEECFA9-6BC7-43D4-9A68-D7BEA0DCDD2D}" presName="vertSpace2b" presStyleCnt="0"/>
      <dgm:spPr/>
    </dgm:pt>
    <dgm:pt modelId="{07F4D32F-42DA-4E2A-BE0E-957D5B63BD8D}" type="pres">
      <dgm:prSet presAssocID="{F2591791-A4B4-4D29-B9C2-E6C796398661}" presName="horz2" presStyleCnt="0"/>
      <dgm:spPr/>
    </dgm:pt>
    <dgm:pt modelId="{76278775-83BC-431B-99ED-C60BDD8DAB3A}" type="pres">
      <dgm:prSet presAssocID="{F2591791-A4B4-4D29-B9C2-E6C796398661}" presName="horzSpace2" presStyleCnt="0"/>
      <dgm:spPr/>
    </dgm:pt>
    <dgm:pt modelId="{01E08BDA-4DE3-48A7-86D9-A7C84396759E}" type="pres">
      <dgm:prSet presAssocID="{F2591791-A4B4-4D29-B9C2-E6C796398661}" presName="tx2" presStyleLbl="revTx" presStyleIdx="4" presStyleCnt="6"/>
      <dgm:spPr/>
      <dgm:t>
        <a:bodyPr/>
        <a:lstStyle/>
        <a:p>
          <a:endParaRPr lang="da-DK"/>
        </a:p>
      </dgm:t>
    </dgm:pt>
    <dgm:pt modelId="{5886E260-9978-4F68-8AD8-70AB10BCAB2B}" type="pres">
      <dgm:prSet presAssocID="{F2591791-A4B4-4D29-B9C2-E6C796398661}" presName="vert2" presStyleCnt="0"/>
      <dgm:spPr/>
    </dgm:pt>
    <dgm:pt modelId="{FD89FDDF-8FB0-4CFE-8862-8DAA37D3BD78}" type="pres">
      <dgm:prSet presAssocID="{F2591791-A4B4-4D29-B9C2-E6C796398661}" presName="thinLine2b" presStyleLbl="callout" presStyleIdx="3" presStyleCnt="5"/>
      <dgm:spPr/>
    </dgm:pt>
    <dgm:pt modelId="{7AA01CF8-A23F-495C-B85A-B301DA4F3B05}" type="pres">
      <dgm:prSet presAssocID="{F2591791-A4B4-4D29-B9C2-E6C796398661}" presName="vertSpace2b" presStyleCnt="0"/>
      <dgm:spPr/>
    </dgm:pt>
    <dgm:pt modelId="{DCE9D061-722A-41BA-BEE9-302C18295D6C}" type="pres">
      <dgm:prSet presAssocID="{F9FBC933-D84A-45D1-9BB6-A894B22296BB}" presName="horz2" presStyleCnt="0"/>
      <dgm:spPr/>
    </dgm:pt>
    <dgm:pt modelId="{25BA9213-A30C-4A25-8EE5-B8FCE805ACFD}" type="pres">
      <dgm:prSet presAssocID="{F9FBC933-D84A-45D1-9BB6-A894B22296BB}" presName="horzSpace2" presStyleCnt="0"/>
      <dgm:spPr/>
    </dgm:pt>
    <dgm:pt modelId="{EE1E28A1-2086-4F45-BD7E-5DEFB59F08C9}" type="pres">
      <dgm:prSet presAssocID="{F9FBC933-D84A-45D1-9BB6-A894B22296BB}" presName="tx2" presStyleLbl="revTx" presStyleIdx="5" presStyleCnt="6"/>
      <dgm:spPr/>
      <dgm:t>
        <a:bodyPr/>
        <a:lstStyle/>
        <a:p>
          <a:endParaRPr lang="da-DK"/>
        </a:p>
      </dgm:t>
    </dgm:pt>
    <dgm:pt modelId="{F116F833-83C2-4A9D-80E1-A4E9CC311F0F}" type="pres">
      <dgm:prSet presAssocID="{F9FBC933-D84A-45D1-9BB6-A894B22296BB}" presName="vert2" presStyleCnt="0"/>
      <dgm:spPr/>
    </dgm:pt>
    <dgm:pt modelId="{AC042FCB-45A9-43EC-B3DC-E632081DCFA7}" type="pres">
      <dgm:prSet presAssocID="{F9FBC933-D84A-45D1-9BB6-A894B22296BB}" presName="thinLine2b" presStyleLbl="callout" presStyleIdx="4" presStyleCnt="5"/>
      <dgm:spPr/>
    </dgm:pt>
    <dgm:pt modelId="{257E35CB-6789-4981-8C56-33E38A67F460}" type="pres">
      <dgm:prSet presAssocID="{F9FBC933-D84A-45D1-9BB6-A894B22296BB}" presName="vertSpace2b" presStyleCnt="0"/>
      <dgm:spPr/>
    </dgm:pt>
  </dgm:ptLst>
  <dgm:cxnLst>
    <dgm:cxn modelId="{88B93BB2-BE69-4D44-BFB3-743C064DC857}" srcId="{BFF0A680-0277-4251-9D28-CCA7C0741327}" destId="{F9FBC933-D84A-45D1-9BB6-A894B22296BB}" srcOrd="4" destOrd="0" parTransId="{F9325B24-F840-44A5-BF0C-C90B25F5EEC0}" sibTransId="{CD0F3B22-E731-466B-B854-1C3625B882F2}"/>
    <dgm:cxn modelId="{0B7C0C7D-7C00-416A-A5D6-2642E13F3B21}" type="presOf" srcId="{69F1ACEC-25E4-4796-92F8-FDD151216414}" destId="{19C31B97-3F7E-4FCE-92C6-53AC4A44C1C3}" srcOrd="0" destOrd="0" presId="urn:microsoft.com/office/officeart/2008/layout/LinedList"/>
    <dgm:cxn modelId="{3426FE19-398B-4E6C-8CF5-A4127DC14716}" type="presOf" srcId="{0FA83489-83AA-4793-99DE-3D65AB50861C}" destId="{F1C1C263-DF7B-489A-93D7-75A8354D133B}" srcOrd="0" destOrd="0" presId="urn:microsoft.com/office/officeart/2008/layout/LinedList"/>
    <dgm:cxn modelId="{F8CC0204-BBFA-4C21-86B6-673A668C13F2}" type="presOf" srcId="{BFF0A680-0277-4251-9D28-CCA7C0741327}" destId="{5CEBC8DE-1152-4028-BB05-95C3BCBFEA8E}" srcOrd="0" destOrd="0" presId="urn:microsoft.com/office/officeart/2008/layout/LinedList"/>
    <dgm:cxn modelId="{F9F875C4-5974-4044-BCEC-C8EBABE33B92}" type="presOf" srcId="{3AEECFA9-6BC7-43D4-9A68-D7BEA0DCDD2D}" destId="{D9EC8584-9EFC-45DF-A2B2-83604CB5E13E}" srcOrd="0" destOrd="0" presId="urn:microsoft.com/office/officeart/2008/layout/LinedList"/>
    <dgm:cxn modelId="{A8709824-BE83-437A-96DE-5E1BB3DDF480}" type="presOf" srcId="{9F39B43F-7042-47A1-8941-DE50D3ABA357}" destId="{4AFCEBE1-0BA1-4CFA-BD48-0530BDCA924C}" srcOrd="0" destOrd="0" presId="urn:microsoft.com/office/officeart/2008/layout/LinedList"/>
    <dgm:cxn modelId="{DFE88054-87FA-4F6D-A4F2-6A59CE3988B1}" type="presOf" srcId="{F2591791-A4B4-4D29-B9C2-E6C796398661}" destId="{01E08BDA-4DE3-48A7-86D9-A7C84396759E}" srcOrd="0" destOrd="0" presId="urn:microsoft.com/office/officeart/2008/layout/LinedList"/>
    <dgm:cxn modelId="{8BD17FAC-BB7A-4FCA-B1E3-CCC8BFFA0491}" type="presOf" srcId="{F9FBC933-D84A-45D1-9BB6-A894B22296BB}" destId="{EE1E28A1-2086-4F45-BD7E-5DEFB59F08C9}" srcOrd="0" destOrd="0" presId="urn:microsoft.com/office/officeart/2008/layout/LinedList"/>
    <dgm:cxn modelId="{BB096F62-DB39-4929-A062-FB83A0D68705}" srcId="{BFF0A680-0277-4251-9D28-CCA7C0741327}" destId="{69F1ACEC-25E4-4796-92F8-FDD151216414}" srcOrd="0" destOrd="0" parTransId="{DA66F399-41D9-41A1-9A41-EEFDF733B4D3}" sibTransId="{9B5ADDAE-7245-43AC-88D9-1D74394A0F8D}"/>
    <dgm:cxn modelId="{E320F71E-F984-4889-8CEC-9244EBC3B51B}" srcId="{BFF0A680-0277-4251-9D28-CCA7C0741327}" destId="{3AEECFA9-6BC7-43D4-9A68-D7BEA0DCDD2D}" srcOrd="2" destOrd="0" parTransId="{0DCF7E04-9C58-40B3-8F11-2432578A72E6}" sibTransId="{04DE5100-81FF-4A19-86DA-F6C793316EF1}"/>
    <dgm:cxn modelId="{23A86CC2-160C-45EF-937C-F7323C8B2306}" srcId="{BFF0A680-0277-4251-9D28-CCA7C0741327}" destId="{F2591791-A4B4-4D29-B9C2-E6C796398661}" srcOrd="3" destOrd="0" parTransId="{72576528-0448-4555-90B0-D2BE58B4D12F}" sibTransId="{D33AB7C7-E7B0-4775-B65C-37867B6ABBF6}"/>
    <dgm:cxn modelId="{1B4A57D4-CEFF-4AF0-BB4A-46A575868773}" srcId="{BFF0A680-0277-4251-9D28-CCA7C0741327}" destId="{9F39B43F-7042-47A1-8941-DE50D3ABA357}" srcOrd="1" destOrd="0" parTransId="{A3DCFEBB-F49B-42C3-B8B0-F692F8167674}" sibTransId="{D56B175B-7A4C-48BB-87AE-3089E813FD9F}"/>
    <dgm:cxn modelId="{438ECF83-8A5F-4CD1-A5B2-3227909CF3AB}" srcId="{0FA83489-83AA-4793-99DE-3D65AB50861C}" destId="{BFF0A680-0277-4251-9D28-CCA7C0741327}" srcOrd="0" destOrd="0" parTransId="{1EE9E32B-FE7A-463C-9AA9-E690FE4D8CF1}" sibTransId="{0C2C03F8-3AA4-4E41-A2BA-0DA42FA48352}"/>
    <dgm:cxn modelId="{B5B2B7C9-F276-41C6-A820-133214F19EFD}" type="presParOf" srcId="{F1C1C263-DF7B-489A-93D7-75A8354D133B}" destId="{3A5E326B-368A-45CE-AC0A-0B094B5CCC8D}" srcOrd="0" destOrd="0" presId="urn:microsoft.com/office/officeart/2008/layout/LinedList"/>
    <dgm:cxn modelId="{6D7754C5-D2A0-413F-A001-DF91EC8D40BF}" type="presParOf" srcId="{F1C1C263-DF7B-489A-93D7-75A8354D133B}" destId="{A739235E-5C2A-4D34-9229-95E490A02B21}" srcOrd="1" destOrd="0" presId="urn:microsoft.com/office/officeart/2008/layout/LinedList"/>
    <dgm:cxn modelId="{371BA550-4662-47A9-91A1-73302E21C97E}" type="presParOf" srcId="{A739235E-5C2A-4D34-9229-95E490A02B21}" destId="{5CEBC8DE-1152-4028-BB05-95C3BCBFEA8E}" srcOrd="0" destOrd="0" presId="urn:microsoft.com/office/officeart/2008/layout/LinedList"/>
    <dgm:cxn modelId="{67511AE2-77BA-4D3D-8DAC-B25A93F4A550}" type="presParOf" srcId="{A739235E-5C2A-4D34-9229-95E490A02B21}" destId="{A6BBAC32-D34D-41CC-B621-B81E193FB30F}" srcOrd="1" destOrd="0" presId="urn:microsoft.com/office/officeart/2008/layout/LinedList"/>
    <dgm:cxn modelId="{C08FED1F-F3D2-47CC-93C4-6234CBB65DC4}" type="presParOf" srcId="{A6BBAC32-D34D-41CC-B621-B81E193FB30F}" destId="{F6F4F39C-1BE6-4052-B8A1-DCDB6DB38A5A}" srcOrd="0" destOrd="0" presId="urn:microsoft.com/office/officeart/2008/layout/LinedList"/>
    <dgm:cxn modelId="{C42FA4E7-7276-4B5D-933F-E405876082DA}" type="presParOf" srcId="{A6BBAC32-D34D-41CC-B621-B81E193FB30F}" destId="{E67AE01F-682F-4187-B7B1-AABDFC2DF949}" srcOrd="1" destOrd="0" presId="urn:microsoft.com/office/officeart/2008/layout/LinedList"/>
    <dgm:cxn modelId="{6A759FD4-E6D4-451B-8DA7-795868FABCEB}" type="presParOf" srcId="{E67AE01F-682F-4187-B7B1-AABDFC2DF949}" destId="{1C2345F2-2321-4FAA-B49D-2606FD4A1CFF}" srcOrd="0" destOrd="0" presId="urn:microsoft.com/office/officeart/2008/layout/LinedList"/>
    <dgm:cxn modelId="{0C3615B5-8A2E-4700-92C2-BBC72F1E9491}" type="presParOf" srcId="{E67AE01F-682F-4187-B7B1-AABDFC2DF949}" destId="{19C31B97-3F7E-4FCE-92C6-53AC4A44C1C3}" srcOrd="1" destOrd="0" presId="urn:microsoft.com/office/officeart/2008/layout/LinedList"/>
    <dgm:cxn modelId="{3913946F-B813-45AF-8E9D-B6E2530ED755}" type="presParOf" srcId="{E67AE01F-682F-4187-B7B1-AABDFC2DF949}" destId="{B0724870-532F-420B-8DEA-79567B700334}" srcOrd="2" destOrd="0" presId="urn:microsoft.com/office/officeart/2008/layout/LinedList"/>
    <dgm:cxn modelId="{C998DE4B-DDF5-407F-9BE2-78040C07A1C0}" type="presParOf" srcId="{A6BBAC32-D34D-41CC-B621-B81E193FB30F}" destId="{8C0600DD-7448-40EA-B0C7-8E4A40F1C50E}" srcOrd="2" destOrd="0" presId="urn:microsoft.com/office/officeart/2008/layout/LinedList"/>
    <dgm:cxn modelId="{6826B189-E463-4095-AF92-7F3054B7ECCC}" type="presParOf" srcId="{A6BBAC32-D34D-41CC-B621-B81E193FB30F}" destId="{4CB6382D-6253-4DD0-9B60-B800F339FDB5}" srcOrd="3" destOrd="0" presId="urn:microsoft.com/office/officeart/2008/layout/LinedList"/>
    <dgm:cxn modelId="{E25A784C-96C6-4EBE-8794-85CC85D0EA21}" type="presParOf" srcId="{A6BBAC32-D34D-41CC-B621-B81E193FB30F}" destId="{26F50F72-8A0C-42B5-A338-F49B05F7A566}" srcOrd="4" destOrd="0" presId="urn:microsoft.com/office/officeart/2008/layout/LinedList"/>
    <dgm:cxn modelId="{ABE38B2D-A602-404B-A55B-05B591DF4BEB}" type="presParOf" srcId="{26F50F72-8A0C-42B5-A338-F49B05F7A566}" destId="{223BB49F-E6A1-46C1-94A8-4388D8C7E178}" srcOrd="0" destOrd="0" presId="urn:microsoft.com/office/officeart/2008/layout/LinedList"/>
    <dgm:cxn modelId="{3AF8CAD6-2C30-4E90-913E-F6621497F1E3}" type="presParOf" srcId="{26F50F72-8A0C-42B5-A338-F49B05F7A566}" destId="{4AFCEBE1-0BA1-4CFA-BD48-0530BDCA924C}" srcOrd="1" destOrd="0" presId="urn:microsoft.com/office/officeart/2008/layout/LinedList"/>
    <dgm:cxn modelId="{0EE63954-DAD0-43F5-A720-CE833B370975}" type="presParOf" srcId="{26F50F72-8A0C-42B5-A338-F49B05F7A566}" destId="{C9742DC2-B31E-4FC7-8AE5-57B7BDE268DE}" srcOrd="2" destOrd="0" presId="urn:microsoft.com/office/officeart/2008/layout/LinedList"/>
    <dgm:cxn modelId="{DF558F36-A4B3-4770-9B26-D78338873E18}" type="presParOf" srcId="{A6BBAC32-D34D-41CC-B621-B81E193FB30F}" destId="{2A516636-0A2D-407A-B97A-7FE17CB08F1E}" srcOrd="5" destOrd="0" presId="urn:microsoft.com/office/officeart/2008/layout/LinedList"/>
    <dgm:cxn modelId="{F39A77A6-3562-4A69-859C-631E2A477D06}" type="presParOf" srcId="{A6BBAC32-D34D-41CC-B621-B81E193FB30F}" destId="{9CC240CC-5463-4A83-B3EA-63B321BD255A}" srcOrd="6" destOrd="0" presId="urn:microsoft.com/office/officeart/2008/layout/LinedList"/>
    <dgm:cxn modelId="{FE93670D-F1CB-49FB-8928-EC80B014D221}" type="presParOf" srcId="{A6BBAC32-D34D-41CC-B621-B81E193FB30F}" destId="{D624C167-40E3-44CE-B4B1-DF86971024D2}" srcOrd="7" destOrd="0" presId="urn:microsoft.com/office/officeart/2008/layout/LinedList"/>
    <dgm:cxn modelId="{56590459-12CA-4DAA-B20A-66062127F158}" type="presParOf" srcId="{D624C167-40E3-44CE-B4B1-DF86971024D2}" destId="{C7393BAC-1D73-426F-A118-1E0C68D43D9D}" srcOrd="0" destOrd="0" presId="urn:microsoft.com/office/officeart/2008/layout/LinedList"/>
    <dgm:cxn modelId="{F727765B-F737-4F9C-AD2D-43BBBAC84429}" type="presParOf" srcId="{D624C167-40E3-44CE-B4B1-DF86971024D2}" destId="{D9EC8584-9EFC-45DF-A2B2-83604CB5E13E}" srcOrd="1" destOrd="0" presId="urn:microsoft.com/office/officeart/2008/layout/LinedList"/>
    <dgm:cxn modelId="{C0F67541-77BF-4EE7-B230-AE90557DC24F}" type="presParOf" srcId="{D624C167-40E3-44CE-B4B1-DF86971024D2}" destId="{95D735D2-D131-4674-9A61-6929E35063D8}" srcOrd="2" destOrd="0" presId="urn:microsoft.com/office/officeart/2008/layout/LinedList"/>
    <dgm:cxn modelId="{9FBD9B70-3FF8-4A17-80AF-DD41B8541BAF}" type="presParOf" srcId="{A6BBAC32-D34D-41CC-B621-B81E193FB30F}" destId="{0691B33E-B597-4806-8249-A4359506E6D0}" srcOrd="8" destOrd="0" presId="urn:microsoft.com/office/officeart/2008/layout/LinedList"/>
    <dgm:cxn modelId="{312D788A-3D07-4275-9B43-D75914FCDDC4}" type="presParOf" srcId="{A6BBAC32-D34D-41CC-B621-B81E193FB30F}" destId="{346F0A7E-B3BC-421E-A621-A0F2053B815C}" srcOrd="9" destOrd="0" presId="urn:microsoft.com/office/officeart/2008/layout/LinedList"/>
    <dgm:cxn modelId="{A2A6C3B8-F770-4291-9590-C7CFD54031A6}" type="presParOf" srcId="{A6BBAC32-D34D-41CC-B621-B81E193FB30F}" destId="{07F4D32F-42DA-4E2A-BE0E-957D5B63BD8D}" srcOrd="10" destOrd="0" presId="urn:microsoft.com/office/officeart/2008/layout/LinedList"/>
    <dgm:cxn modelId="{38FC4C4B-2075-45AE-8B5A-C6BA491A043E}" type="presParOf" srcId="{07F4D32F-42DA-4E2A-BE0E-957D5B63BD8D}" destId="{76278775-83BC-431B-99ED-C60BDD8DAB3A}" srcOrd="0" destOrd="0" presId="urn:microsoft.com/office/officeart/2008/layout/LinedList"/>
    <dgm:cxn modelId="{69A0CF48-D0BB-48FB-9F3E-140B55C64B66}" type="presParOf" srcId="{07F4D32F-42DA-4E2A-BE0E-957D5B63BD8D}" destId="{01E08BDA-4DE3-48A7-86D9-A7C84396759E}" srcOrd="1" destOrd="0" presId="urn:microsoft.com/office/officeart/2008/layout/LinedList"/>
    <dgm:cxn modelId="{CCD9C482-5FB5-46F8-B4C2-9A2A9A32573C}" type="presParOf" srcId="{07F4D32F-42DA-4E2A-BE0E-957D5B63BD8D}" destId="{5886E260-9978-4F68-8AD8-70AB10BCAB2B}" srcOrd="2" destOrd="0" presId="urn:microsoft.com/office/officeart/2008/layout/LinedList"/>
    <dgm:cxn modelId="{CCE0FD72-9E0C-448E-A3A7-A9ED4CD9AFE6}" type="presParOf" srcId="{A6BBAC32-D34D-41CC-B621-B81E193FB30F}" destId="{FD89FDDF-8FB0-4CFE-8862-8DAA37D3BD78}" srcOrd="11" destOrd="0" presId="urn:microsoft.com/office/officeart/2008/layout/LinedList"/>
    <dgm:cxn modelId="{9FF46483-F725-40C2-957C-C10512ABD26C}" type="presParOf" srcId="{A6BBAC32-D34D-41CC-B621-B81E193FB30F}" destId="{7AA01CF8-A23F-495C-B85A-B301DA4F3B05}" srcOrd="12" destOrd="0" presId="urn:microsoft.com/office/officeart/2008/layout/LinedList"/>
    <dgm:cxn modelId="{EFD5CCFF-12EB-40CA-AAA6-73703084083F}" type="presParOf" srcId="{A6BBAC32-D34D-41CC-B621-B81E193FB30F}" destId="{DCE9D061-722A-41BA-BEE9-302C18295D6C}" srcOrd="13" destOrd="0" presId="urn:microsoft.com/office/officeart/2008/layout/LinedList"/>
    <dgm:cxn modelId="{0E353CA5-B6D3-427C-89C4-855BDE1B3C1D}" type="presParOf" srcId="{DCE9D061-722A-41BA-BEE9-302C18295D6C}" destId="{25BA9213-A30C-4A25-8EE5-B8FCE805ACFD}" srcOrd="0" destOrd="0" presId="urn:microsoft.com/office/officeart/2008/layout/LinedList"/>
    <dgm:cxn modelId="{5305FB01-DFB8-4CD8-B6F1-FCF6F4213937}" type="presParOf" srcId="{DCE9D061-722A-41BA-BEE9-302C18295D6C}" destId="{EE1E28A1-2086-4F45-BD7E-5DEFB59F08C9}" srcOrd="1" destOrd="0" presId="urn:microsoft.com/office/officeart/2008/layout/LinedList"/>
    <dgm:cxn modelId="{9816E059-E708-40A7-9B0C-0087D1539038}" type="presParOf" srcId="{DCE9D061-722A-41BA-BEE9-302C18295D6C}" destId="{F116F833-83C2-4A9D-80E1-A4E9CC311F0F}" srcOrd="2" destOrd="0" presId="urn:microsoft.com/office/officeart/2008/layout/LinedList"/>
    <dgm:cxn modelId="{362D7546-9C2D-464C-95E8-B86D1F176DCB}" type="presParOf" srcId="{A6BBAC32-D34D-41CC-B621-B81E193FB30F}" destId="{AC042FCB-45A9-43EC-B3DC-E632081DCFA7}" srcOrd="14" destOrd="0" presId="urn:microsoft.com/office/officeart/2008/layout/LinedList"/>
    <dgm:cxn modelId="{5099F655-DD1E-456B-8D0E-8D9257F7F928}" type="presParOf" srcId="{A6BBAC32-D34D-41CC-B621-B81E193FB30F}" destId="{257E35CB-6789-4981-8C56-33E38A67F460}" srcOrd="15"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82639E-38C4-4C49-BF6D-C3AA52535C47}"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da-DK"/>
        </a:p>
      </dgm:t>
    </dgm:pt>
    <dgm:pt modelId="{D5B04BC9-D1BB-4BEE-9C5F-3C2DFB239EAF}">
      <dgm:prSet phldrT="[Tekst]"/>
      <dgm:spPr/>
      <dgm:t>
        <a:bodyPr/>
        <a:lstStyle/>
        <a:p>
          <a:r>
            <a:rPr lang="da-DK" dirty="0" smtClean="0"/>
            <a:t>Forsyning Helsingør </a:t>
          </a:r>
          <a:r>
            <a:rPr lang="da-DK" dirty="0" err="1" smtClean="0"/>
            <a:t>Elhandel</a:t>
          </a:r>
          <a:r>
            <a:rPr lang="da-DK" dirty="0" smtClean="0"/>
            <a:t> A/S</a:t>
          </a:r>
          <a:endParaRPr lang="da-DK" dirty="0"/>
        </a:p>
      </dgm:t>
    </dgm:pt>
    <dgm:pt modelId="{72B20532-9BD4-478C-ADC7-34AB16684818}" type="parTrans" cxnId="{D6F8AF85-3759-4367-BFB7-6FAEC5243CEC}">
      <dgm:prSet/>
      <dgm:spPr/>
      <dgm:t>
        <a:bodyPr/>
        <a:lstStyle/>
        <a:p>
          <a:endParaRPr lang="da-DK"/>
        </a:p>
      </dgm:t>
    </dgm:pt>
    <dgm:pt modelId="{E3F7A116-985C-4ECD-9215-C9426F247DA7}" type="sibTrans" cxnId="{D6F8AF85-3759-4367-BFB7-6FAEC5243CEC}">
      <dgm:prSet/>
      <dgm:spPr/>
      <dgm:t>
        <a:bodyPr/>
        <a:lstStyle/>
        <a:p>
          <a:endParaRPr lang="da-DK"/>
        </a:p>
      </dgm:t>
    </dgm:pt>
    <dgm:pt modelId="{F0F0DBFB-818F-4FB4-BBEE-12EA022430B1}">
      <dgm:prSet phldrT="[Tekst]" custT="1"/>
      <dgm:spPr/>
      <dgm:t>
        <a:bodyPr/>
        <a:lstStyle/>
        <a:p>
          <a:r>
            <a:rPr lang="da-DK" sz="2000" dirty="0" smtClean="0"/>
            <a:t>Bestyrelsesmøde den 30. april 2019</a:t>
          </a:r>
          <a:endParaRPr lang="da-DK" sz="2000" dirty="0"/>
        </a:p>
      </dgm:t>
    </dgm:pt>
    <dgm:pt modelId="{2F523268-B127-4598-9381-25F8A04B72C7}" type="parTrans" cxnId="{386AFFDD-4F2C-4AD8-BF3D-477CB39A97CA}">
      <dgm:prSet/>
      <dgm:spPr/>
      <dgm:t>
        <a:bodyPr/>
        <a:lstStyle/>
        <a:p>
          <a:endParaRPr lang="da-DK"/>
        </a:p>
      </dgm:t>
    </dgm:pt>
    <dgm:pt modelId="{0114F2F6-2C85-44D7-9A05-1EA9F31AA2C3}" type="sibTrans" cxnId="{386AFFDD-4F2C-4AD8-BF3D-477CB39A97CA}">
      <dgm:prSet/>
      <dgm:spPr/>
      <dgm:t>
        <a:bodyPr/>
        <a:lstStyle/>
        <a:p>
          <a:endParaRPr lang="da-DK"/>
        </a:p>
      </dgm:t>
    </dgm:pt>
    <dgm:pt modelId="{14CA26A5-BDE0-4967-88E6-397BF43938D9}">
      <dgm:prSet phldrT="[Tekst]"/>
      <dgm:spPr/>
      <dgm:t>
        <a:bodyPr/>
        <a:lstStyle/>
        <a:p>
          <a:r>
            <a:rPr lang="da-DK" dirty="0" smtClean="0"/>
            <a:t>Helsingør Kraftvarmeværk A/S</a:t>
          </a:r>
          <a:endParaRPr lang="da-DK" dirty="0"/>
        </a:p>
      </dgm:t>
    </dgm:pt>
    <dgm:pt modelId="{01D7D08E-3747-4FEC-A7C3-6791CC62214A}" type="parTrans" cxnId="{41149A05-56ED-4103-8B5D-4644987A1906}">
      <dgm:prSet/>
      <dgm:spPr/>
      <dgm:t>
        <a:bodyPr/>
        <a:lstStyle/>
        <a:p>
          <a:endParaRPr lang="da-DK"/>
        </a:p>
      </dgm:t>
    </dgm:pt>
    <dgm:pt modelId="{A37C7A48-355C-47FC-84E1-1882C80E6F8A}" type="sibTrans" cxnId="{41149A05-56ED-4103-8B5D-4644987A1906}">
      <dgm:prSet/>
      <dgm:spPr/>
      <dgm:t>
        <a:bodyPr/>
        <a:lstStyle/>
        <a:p>
          <a:endParaRPr lang="da-DK"/>
        </a:p>
      </dgm:t>
    </dgm:pt>
    <dgm:pt modelId="{E9F55417-C476-4CD9-932D-FC69E18FC710}">
      <dgm:prSet phldrT="[Tekst]" custT="1"/>
      <dgm:spPr/>
      <dgm:t>
        <a:bodyPr/>
        <a:lstStyle/>
        <a:p>
          <a:r>
            <a:rPr lang="da-DK" sz="2000" dirty="0" smtClean="0"/>
            <a:t>Bestyrelsesmøde den 6. maj 2019</a:t>
          </a:r>
          <a:endParaRPr lang="da-DK" sz="2000" dirty="0"/>
        </a:p>
      </dgm:t>
    </dgm:pt>
    <dgm:pt modelId="{6B8184BA-3EEE-481E-9527-64CED6EEA826}" type="parTrans" cxnId="{3639EC73-B143-456D-AEF8-EDD11C371E63}">
      <dgm:prSet/>
      <dgm:spPr/>
      <dgm:t>
        <a:bodyPr/>
        <a:lstStyle/>
        <a:p>
          <a:endParaRPr lang="da-DK"/>
        </a:p>
      </dgm:t>
    </dgm:pt>
    <dgm:pt modelId="{E4321565-CC3B-48FB-A6A4-46E374701058}" type="sibTrans" cxnId="{3639EC73-B143-456D-AEF8-EDD11C371E63}">
      <dgm:prSet/>
      <dgm:spPr/>
      <dgm:t>
        <a:bodyPr/>
        <a:lstStyle/>
        <a:p>
          <a:endParaRPr lang="da-DK"/>
        </a:p>
      </dgm:t>
    </dgm:pt>
    <dgm:pt modelId="{3A8C4C2A-6AE5-4C1E-9C20-3D6FDD2402B1}">
      <dgm:prSet phldrT="[Tekst]"/>
      <dgm:spPr/>
      <dgm:t>
        <a:bodyPr/>
        <a:lstStyle/>
        <a:p>
          <a:r>
            <a:rPr lang="da-DK" dirty="0" err="1" smtClean="0"/>
            <a:t>Scanenergi</a:t>
          </a:r>
          <a:r>
            <a:rPr lang="da-DK" dirty="0" smtClean="0"/>
            <a:t> koncernen</a:t>
          </a:r>
          <a:endParaRPr lang="da-DK" dirty="0"/>
        </a:p>
      </dgm:t>
    </dgm:pt>
    <dgm:pt modelId="{C559CCE6-4C9F-452C-91A3-EE8120B6B7BB}" type="parTrans" cxnId="{B0A9062F-5F08-4528-9555-11ED7A58EA41}">
      <dgm:prSet/>
      <dgm:spPr/>
      <dgm:t>
        <a:bodyPr/>
        <a:lstStyle/>
        <a:p>
          <a:endParaRPr lang="da-DK"/>
        </a:p>
      </dgm:t>
    </dgm:pt>
    <dgm:pt modelId="{2F0082CC-B689-45A9-8D03-71A4283403A0}" type="sibTrans" cxnId="{B0A9062F-5F08-4528-9555-11ED7A58EA41}">
      <dgm:prSet/>
      <dgm:spPr/>
      <dgm:t>
        <a:bodyPr/>
        <a:lstStyle/>
        <a:p>
          <a:endParaRPr lang="da-DK"/>
        </a:p>
      </dgm:t>
    </dgm:pt>
    <dgm:pt modelId="{9FDD0DB8-6829-4DDD-8B08-4A6928D839CB}">
      <dgm:prSet phldrT="[Tekst]" custT="1"/>
      <dgm:spPr/>
      <dgm:t>
        <a:bodyPr/>
        <a:lstStyle/>
        <a:p>
          <a:r>
            <a:rPr lang="da-DK" sz="2000" dirty="0" smtClean="0"/>
            <a:t>Bestyrelsesmøde den 11. marts 2019</a:t>
          </a:r>
          <a:endParaRPr lang="da-DK" sz="2000" dirty="0"/>
        </a:p>
      </dgm:t>
    </dgm:pt>
    <dgm:pt modelId="{52D5E380-0F60-40E8-B976-53E0FB41493E}" type="parTrans" cxnId="{02A4CE98-CADE-4581-8C1F-1C25C1703FF0}">
      <dgm:prSet/>
      <dgm:spPr/>
      <dgm:t>
        <a:bodyPr/>
        <a:lstStyle/>
        <a:p>
          <a:endParaRPr lang="da-DK"/>
        </a:p>
      </dgm:t>
    </dgm:pt>
    <dgm:pt modelId="{3898CF5B-5D5F-40BD-8C14-B2F31A069D6C}" type="sibTrans" cxnId="{02A4CE98-CADE-4581-8C1F-1C25C1703FF0}">
      <dgm:prSet/>
      <dgm:spPr/>
      <dgm:t>
        <a:bodyPr/>
        <a:lstStyle/>
        <a:p>
          <a:endParaRPr lang="da-DK"/>
        </a:p>
      </dgm:t>
    </dgm:pt>
    <dgm:pt modelId="{18D848BB-0825-43A2-9DAE-275705B61A1C}" type="pres">
      <dgm:prSet presAssocID="{9282639E-38C4-4C49-BF6D-C3AA52535C47}" presName="Name0" presStyleCnt="0">
        <dgm:presLayoutVars>
          <dgm:dir/>
          <dgm:animLvl val="lvl"/>
          <dgm:resizeHandles val="exact"/>
        </dgm:presLayoutVars>
      </dgm:prSet>
      <dgm:spPr/>
      <dgm:t>
        <a:bodyPr/>
        <a:lstStyle/>
        <a:p>
          <a:endParaRPr lang="da-DK"/>
        </a:p>
      </dgm:t>
    </dgm:pt>
    <dgm:pt modelId="{9CA91B96-2525-4233-B511-73653297EE09}" type="pres">
      <dgm:prSet presAssocID="{D5B04BC9-D1BB-4BEE-9C5F-3C2DFB239EAF}" presName="composite" presStyleCnt="0"/>
      <dgm:spPr/>
      <dgm:t>
        <a:bodyPr/>
        <a:lstStyle/>
        <a:p>
          <a:endParaRPr lang="da-DK"/>
        </a:p>
      </dgm:t>
    </dgm:pt>
    <dgm:pt modelId="{B16E8D22-9828-4778-92CE-ABB09999D6D4}" type="pres">
      <dgm:prSet presAssocID="{D5B04BC9-D1BB-4BEE-9C5F-3C2DFB239EAF}" presName="parTx" presStyleLbl="alignNode1" presStyleIdx="0" presStyleCnt="3">
        <dgm:presLayoutVars>
          <dgm:chMax val="0"/>
          <dgm:chPref val="0"/>
          <dgm:bulletEnabled val="1"/>
        </dgm:presLayoutVars>
      </dgm:prSet>
      <dgm:spPr/>
      <dgm:t>
        <a:bodyPr/>
        <a:lstStyle/>
        <a:p>
          <a:endParaRPr lang="da-DK"/>
        </a:p>
      </dgm:t>
    </dgm:pt>
    <dgm:pt modelId="{940284F7-6D10-41D8-8ACD-416D43294B83}" type="pres">
      <dgm:prSet presAssocID="{D5B04BC9-D1BB-4BEE-9C5F-3C2DFB239EAF}" presName="desTx" presStyleLbl="alignAccFollowNode1" presStyleIdx="0" presStyleCnt="3">
        <dgm:presLayoutVars>
          <dgm:bulletEnabled val="1"/>
        </dgm:presLayoutVars>
      </dgm:prSet>
      <dgm:spPr/>
      <dgm:t>
        <a:bodyPr/>
        <a:lstStyle/>
        <a:p>
          <a:endParaRPr lang="da-DK"/>
        </a:p>
      </dgm:t>
    </dgm:pt>
    <dgm:pt modelId="{0E89ADCA-2FD7-493A-A28B-700A54A44CC3}" type="pres">
      <dgm:prSet presAssocID="{E3F7A116-985C-4ECD-9215-C9426F247DA7}" presName="space" presStyleCnt="0"/>
      <dgm:spPr/>
      <dgm:t>
        <a:bodyPr/>
        <a:lstStyle/>
        <a:p>
          <a:endParaRPr lang="da-DK"/>
        </a:p>
      </dgm:t>
    </dgm:pt>
    <dgm:pt modelId="{E8252BA5-B206-41FC-A3E6-0C89523BC2C5}" type="pres">
      <dgm:prSet presAssocID="{14CA26A5-BDE0-4967-88E6-397BF43938D9}" presName="composite" presStyleCnt="0"/>
      <dgm:spPr/>
      <dgm:t>
        <a:bodyPr/>
        <a:lstStyle/>
        <a:p>
          <a:endParaRPr lang="da-DK"/>
        </a:p>
      </dgm:t>
    </dgm:pt>
    <dgm:pt modelId="{187005E2-D87A-40E6-9C8E-7FD75C4E37F9}" type="pres">
      <dgm:prSet presAssocID="{14CA26A5-BDE0-4967-88E6-397BF43938D9}" presName="parTx" presStyleLbl="alignNode1" presStyleIdx="1" presStyleCnt="3">
        <dgm:presLayoutVars>
          <dgm:chMax val="0"/>
          <dgm:chPref val="0"/>
          <dgm:bulletEnabled val="1"/>
        </dgm:presLayoutVars>
      </dgm:prSet>
      <dgm:spPr/>
      <dgm:t>
        <a:bodyPr/>
        <a:lstStyle/>
        <a:p>
          <a:endParaRPr lang="da-DK"/>
        </a:p>
      </dgm:t>
    </dgm:pt>
    <dgm:pt modelId="{76E536B2-B349-4D4E-BF84-00E38BD2E58E}" type="pres">
      <dgm:prSet presAssocID="{14CA26A5-BDE0-4967-88E6-397BF43938D9}" presName="desTx" presStyleLbl="alignAccFollowNode1" presStyleIdx="1" presStyleCnt="3">
        <dgm:presLayoutVars>
          <dgm:bulletEnabled val="1"/>
        </dgm:presLayoutVars>
      </dgm:prSet>
      <dgm:spPr/>
      <dgm:t>
        <a:bodyPr/>
        <a:lstStyle/>
        <a:p>
          <a:endParaRPr lang="da-DK"/>
        </a:p>
      </dgm:t>
    </dgm:pt>
    <dgm:pt modelId="{FC3A5A68-927B-4EFE-9F11-A5D25C80C56F}" type="pres">
      <dgm:prSet presAssocID="{A37C7A48-355C-47FC-84E1-1882C80E6F8A}" presName="space" presStyleCnt="0"/>
      <dgm:spPr/>
      <dgm:t>
        <a:bodyPr/>
        <a:lstStyle/>
        <a:p>
          <a:endParaRPr lang="da-DK"/>
        </a:p>
      </dgm:t>
    </dgm:pt>
    <dgm:pt modelId="{57775E43-DB04-42D3-9B69-12F15D90D4B2}" type="pres">
      <dgm:prSet presAssocID="{3A8C4C2A-6AE5-4C1E-9C20-3D6FDD2402B1}" presName="composite" presStyleCnt="0"/>
      <dgm:spPr/>
      <dgm:t>
        <a:bodyPr/>
        <a:lstStyle/>
        <a:p>
          <a:endParaRPr lang="da-DK"/>
        </a:p>
      </dgm:t>
    </dgm:pt>
    <dgm:pt modelId="{99B24E0E-7916-4BAF-A923-EC650141FB97}" type="pres">
      <dgm:prSet presAssocID="{3A8C4C2A-6AE5-4C1E-9C20-3D6FDD2402B1}" presName="parTx" presStyleLbl="alignNode1" presStyleIdx="2" presStyleCnt="3">
        <dgm:presLayoutVars>
          <dgm:chMax val="0"/>
          <dgm:chPref val="0"/>
          <dgm:bulletEnabled val="1"/>
        </dgm:presLayoutVars>
      </dgm:prSet>
      <dgm:spPr/>
      <dgm:t>
        <a:bodyPr/>
        <a:lstStyle/>
        <a:p>
          <a:endParaRPr lang="da-DK"/>
        </a:p>
      </dgm:t>
    </dgm:pt>
    <dgm:pt modelId="{BFFCF744-23E4-4784-989D-D18648BC38B0}" type="pres">
      <dgm:prSet presAssocID="{3A8C4C2A-6AE5-4C1E-9C20-3D6FDD2402B1}" presName="desTx" presStyleLbl="alignAccFollowNode1" presStyleIdx="2" presStyleCnt="3">
        <dgm:presLayoutVars>
          <dgm:bulletEnabled val="1"/>
        </dgm:presLayoutVars>
      </dgm:prSet>
      <dgm:spPr/>
      <dgm:t>
        <a:bodyPr/>
        <a:lstStyle/>
        <a:p>
          <a:endParaRPr lang="da-DK"/>
        </a:p>
      </dgm:t>
    </dgm:pt>
  </dgm:ptLst>
  <dgm:cxnLst>
    <dgm:cxn modelId="{EBED0D3A-B759-4CE9-A85C-6DA91992A5F4}" type="presOf" srcId="{D5B04BC9-D1BB-4BEE-9C5F-3C2DFB239EAF}" destId="{B16E8D22-9828-4778-92CE-ABB09999D6D4}" srcOrd="0" destOrd="0" presId="urn:microsoft.com/office/officeart/2005/8/layout/hList1"/>
    <dgm:cxn modelId="{D6F8AF85-3759-4367-BFB7-6FAEC5243CEC}" srcId="{9282639E-38C4-4C49-BF6D-C3AA52535C47}" destId="{D5B04BC9-D1BB-4BEE-9C5F-3C2DFB239EAF}" srcOrd="0" destOrd="0" parTransId="{72B20532-9BD4-478C-ADC7-34AB16684818}" sibTransId="{E3F7A116-985C-4ECD-9215-C9426F247DA7}"/>
    <dgm:cxn modelId="{44CCA16C-3F0A-49E3-8CC0-6BC7330FDB4D}" type="presOf" srcId="{F0F0DBFB-818F-4FB4-BBEE-12EA022430B1}" destId="{940284F7-6D10-41D8-8ACD-416D43294B83}" srcOrd="0" destOrd="0" presId="urn:microsoft.com/office/officeart/2005/8/layout/hList1"/>
    <dgm:cxn modelId="{1A5230AC-7CCD-435A-AE12-2C0DF7B8501E}" type="presOf" srcId="{E9F55417-C476-4CD9-932D-FC69E18FC710}" destId="{76E536B2-B349-4D4E-BF84-00E38BD2E58E}" srcOrd="0" destOrd="0" presId="urn:microsoft.com/office/officeart/2005/8/layout/hList1"/>
    <dgm:cxn modelId="{386AFFDD-4F2C-4AD8-BF3D-477CB39A97CA}" srcId="{D5B04BC9-D1BB-4BEE-9C5F-3C2DFB239EAF}" destId="{F0F0DBFB-818F-4FB4-BBEE-12EA022430B1}" srcOrd="0" destOrd="0" parTransId="{2F523268-B127-4598-9381-25F8A04B72C7}" sibTransId="{0114F2F6-2C85-44D7-9A05-1EA9F31AA2C3}"/>
    <dgm:cxn modelId="{41149A05-56ED-4103-8B5D-4644987A1906}" srcId="{9282639E-38C4-4C49-BF6D-C3AA52535C47}" destId="{14CA26A5-BDE0-4967-88E6-397BF43938D9}" srcOrd="1" destOrd="0" parTransId="{01D7D08E-3747-4FEC-A7C3-6791CC62214A}" sibTransId="{A37C7A48-355C-47FC-84E1-1882C80E6F8A}"/>
    <dgm:cxn modelId="{CC031261-F2E4-4EE5-A814-605ECB84433B}" type="presOf" srcId="{9282639E-38C4-4C49-BF6D-C3AA52535C47}" destId="{18D848BB-0825-43A2-9DAE-275705B61A1C}" srcOrd="0" destOrd="0" presId="urn:microsoft.com/office/officeart/2005/8/layout/hList1"/>
    <dgm:cxn modelId="{D2EBE0E7-E617-4D49-9195-C8104655BAB2}" type="presOf" srcId="{3A8C4C2A-6AE5-4C1E-9C20-3D6FDD2402B1}" destId="{99B24E0E-7916-4BAF-A923-EC650141FB97}" srcOrd="0" destOrd="0" presId="urn:microsoft.com/office/officeart/2005/8/layout/hList1"/>
    <dgm:cxn modelId="{B0A9062F-5F08-4528-9555-11ED7A58EA41}" srcId="{9282639E-38C4-4C49-BF6D-C3AA52535C47}" destId="{3A8C4C2A-6AE5-4C1E-9C20-3D6FDD2402B1}" srcOrd="2" destOrd="0" parTransId="{C559CCE6-4C9F-452C-91A3-EE8120B6B7BB}" sibTransId="{2F0082CC-B689-45A9-8D03-71A4283403A0}"/>
    <dgm:cxn modelId="{8AB6C723-F828-48E3-93DF-C15B60E62E12}" type="presOf" srcId="{14CA26A5-BDE0-4967-88E6-397BF43938D9}" destId="{187005E2-D87A-40E6-9C8E-7FD75C4E37F9}" srcOrd="0" destOrd="0" presId="urn:microsoft.com/office/officeart/2005/8/layout/hList1"/>
    <dgm:cxn modelId="{02A4CE98-CADE-4581-8C1F-1C25C1703FF0}" srcId="{3A8C4C2A-6AE5-4C1E-9C20-3D6FDD2402B1}" destId="{9FDD0DB8-6829-4DDD-8B08-4A6928D839CB}" srcOrd="0" destOrd="0" parTransId="{52D5E380-0F60-40E8-B976-53E0FB41493E}" sibTransId="{3898CF5B-5D5F-40BD-8C14-B2F31A069D6C}"/>
    <dgm:cxn modelId="{9FF1A41C-A017-43F1-A28E-A191E1442452}" type="presOf" srcId="{9FDD0DB8-6829-4DDD-8B08-4A6928D839CB}" destId="{BFFCF744-23E4-4784-989D-D18648BC38B0}" srcOrd="0" destOrd="0" presId="urn:microsoft.com/office/officeart/2005/8/layout/hList1"/>
    <dgm:cxn modelId="{3639EC73-B143-456D-AEF8-EDD11C371E63}" srcId="{14CA26A5-BDE0-4967-88E6-397BF43938D9}" destId="{E9F55417-C476-4CD9-932D-FC69E18FC710}" srcOrd="0" destOrd="0" parTransId="{6B8184BA-3EEE-481E-9527-64CED6EEA826}" sibTransId="{E4321565-CC3B-48FB-A6A4-46E374701058}"/>
    <dgm:cxn modelId="{9B08C7BC-1A20-4C8B-BCC6-6379F4419012}" type="presParOf" srcId="{18D848BB-0825-43A2-9DAE-275705B61A1C}" destId="{9CA91B96-2525-4233-B511-73653297EE09}" srcOrd="0" destOrd="0" presId="urn:microsoft.com/office/officeart/2005/8/layout/hList1"/>
    <dgm:cxn modelId="{E00A195E-92D9-47C4-BE42-B2A6595035FF}" type="presParOf" srcId="{9CA91B96-2525-4233-B511-73653297EE09}" destId="{B16E8D22-9828-4778-92CE-ABB09999D6D4}" srcOrd="0" destOrd="0" presId="urn:microsoft.com/office/officeart/2005/8/layout/hList1"/>
    <dgm:cxn modelId="{0E7228C9-A865-459D-A19F-CCCB41E5EDC0}" type="presParOf" srcId="{9CA91B96-2525-4233-B511-73653297EE09}" destId="{940284F7-6D10-41D8-8ACD-416D43294B83}" srcOrd="1" destOrd="0" presId="urn:microsoft.com/office/officeart/2005/8/layout/hList1"/>
    <dgm:cxn modelId="{86041F1F-2CCA-41BA-B25A-566B80C6B20F}" type="presParOf" srcId="{18D848BB-0825-43A2-9DAE-275705B61A1C}" destId="{0E89ADCA-2FD7-493A-A28B-700A54A44CC3}" srcOrd="1" destOrd="0" presId="urn:microsoft.com/office/officeart/2005/8/layout/hList1"/>
    <dgm:cxn modelId="{17252239-6E45-47A1-984D-AD06CD9DBADF}" type="presParOf" srcId="{18D848BB-0825-43A2-9DAE-275705B61A1C}" destId="{E8252BA5-B206-41FC-A3E6-0C89523BC2C5}" srcOrd="2" destOrd="0" presId="urn:microsoft.com/office/officeart/2005/8/layout/hList1"/>
    <dgm:cxn modelId="{63B23320-712F-434E-886F-445040323308}" type="presParOf" srcId="{E8252BA5-B206-41FC-A3E6-0C89523BC2C5}" destId="{187005E2-D87A-40E6-9C8E-7FD75C4E37F9}" srcOrd="0" destOrd="0" presId="urn:microsoft.com/office/officeart/2005/8/layout/hList1"/>
    <dgm:cxn modelId="{335E6F4F-3090-4599-87AD-23226604DB0B}" type="presParOf" srcId="{E8252BA5-B206-41FC-A3E6-0C89523BC2C5}" destId="{76E536B2-B349-4D4E-BF84-00E38BD2E58E}" srcOrd="1" destOrd="0" presId="urn:microsoft.com/office/officeart/2005/8/layout/hList1"/>
    <dgm:cxn modelId="{578925A9-7169-4DD1-980C-D7036FEB3CAC}" type="presParOf" srcId="{18D848BB-0825-43A2-9DAE-275705B61A1C}" destId="{FC3A5A68-927B-4EFE-9F11-A5D25C80C56F}" srcOrd="3" destOrd="0" presId="urn:microsoft.com/office/officeart/2005/8/layout/hList1"/>
    <dgm:cxn modelId="{EE8CB75C-8D8E-4C4A-B274-97708A7214DB}" type="presParOf" srcId="{18D848BB-0825-43A2-9DAE-275705B61A1C}" destId="{57775E43-DB04-42D3-9B69-12F15D90D4B2}" srcOrd="4" destOrd="0" presId="urn:microsoft.com/office/officeart/2005/8/layout/hList1"/>
    <dgm:cxn modelId="{9499540E-4312-460A-B14B-0F3B940C1333}" type="presParOf" srcId="{57775E43-DB04-42D3-9B69-12F15D90D4B2}" destId="{99B24E0E-7916-4BAF-A923-EC650141FB97}" srcOrd="0" destOrd="0" presId="urn:microsoft.com/office/officeart/2005/8/layout/hList1"/>
    <dgm:cxn modelId="{CA161FB0-EF3E-4343-97D6-29E16D6F6272}" type="presParOf" srcId="{57775E43-DB04-42D3-9B69-12F15D90D4B2}" destId="{BFFCF744-23E4-4784-989D-D18648BC38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E326B-368A-45CE-AC0A-0B094B5CCC8D}">
      <dsp:nvSpPr>
        <dsp:cNvPr id="0" name=""/>
        <dsp:cNvSpPr/>
      </dsp:nvSpPr>
      <dsp:spPr>
        <a:xfrm>
          <a:off x="0" y="0"/>
          <a:ext cx="468052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C8DE-1152-4028-BB05-95C3BCBFEA8E}">
      <dsp:nvSpPr>
        <dsp:cNvPr id="0" name=""/>
        <dsp:cNvSpPr/>
      </dsp:nvSpPr>
      <dsp:spPr>
        <a:xfrm>
          <a:off x="0" y="0"/>
          <a:ext cx="936104" cy="47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b="1" kern="1200" dirty="0" smtClean="0">
              <a:solidFill>
                <a:schemeClr val="accent1"/>
              </a:solidFill>
            </a:rPr>
            <a:t>Beslutnings-punkter</a:t>
          </a:r>
          <a:endParaRPr lang="da-DK" sz="1200" b="1" kern="1200" dirty="0">
            <a:solidFill>
              <a:schemeClr val="accent1"/>
            </a:solidFill>
          </a:endParaRPr>
        </a:p>
      </dsp:txBody>
      <dsp:txXfrm>
        <a:off x="0" y="0"/>
        <a:ext cx="936104" cy="4764960"/>
      </dsp:txXfrm>
    </dsp:sp>
    <dsp:sp modelId="{B4D3465A-4437-4356-A4A0-A35796071859}">
      <dsp:nvSpPr>
        <dsp:cNvPr id="0" name=""/>
        <dsp:cNvSpPr/>
      </dsp:nvSpPr>
      <dsp:spPr>
        <a:xfrm>
          <a:off x="1006311" y="28181"/>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1. Godkendelse af dagsorden</a:t>
          </a:r>
          <a:endParaRPr lang="da-DK" sz="1200" kern="1200" dirty="0"/>
        </a:p>
      </dsp:txBody>
      <dsp:txXfrm>
        <a:off x="1006311" y="28181"/>
        <a:ext cx="3674208" cy="563628"/>
      </dsp:txXfrm>
    </dsp:sp>
    <dsp:sp modelId="{27575DC7-8C70-401F-B94C-23B92C7F6962}">
      <dsp:nvSpPr>
        <dsp:cNvPr id="0" name=""/>
        <dsp:cNvSpPr/>
      </dsp:nvSpPr>
      <dsp:spPr>
        <a:xfrm>
          <a:off x="936104" y="59181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8273C-DE87-477E-BAE8-A34A8DA41083}">
      <dsp:nvSpPr>
        <dsp:cNvPr id="0" name=""/>
        <dsp:cNvSpPr/>
      </dsp:nvSpPr>
      <dsp:spPr>
        <a:xfrm>
          <a:off x="1006311" y="619991"/>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2. Underskrift af protokollater</a:t>
          </a:r>
          <a:endParaRPr lang="da-DK" sz="1200" kern="1200" dirty="0"/>
        </a:p>
      </dsp:txBody>
      <dsp:txXfrm>
        <a:off x="1006311" y="619991"/>
        <a:ext cx="3674208" cy="563628"/>
      </dsp:txXfrm>
    </dsp:sp>
    <dsp:sp modelId="{60F216FD-13B3-428B-AC0A-56C46D937197}">
      <dsp:nvSpPr>
        <dsp:cNvPr id="0" name=""/>
        <dsp:cNvSpPr/>
      </dsp:nvSpPr>
      <dsp:spPr>
        <a:xfrm>
          <a:off x="936104" y="118362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F7BB97-E8C6-494F-886E-DBAF66F52A70}">
      <dsp:nvSpPr>
        <dsp:cNvPr id="0" name=""/>
        <dsp:cNvSpPr/>
      </dsp:nvSpPr>
      <dsp:spPr>
        <a:xfrm>
          <a:off x="1006311" y="1211801"/>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3. Formanden og Direktionen orienterer</a:t>
          </a:r>
          <a:endParaRPr lang="da-DK" sz="1200" kern="1200" dirty="0"/>
        </a:p>
      </dsp:txBody>
      <dsp:txXfrm>
        <a:off x="1006311" y="1211801"/>
        <a:ext cx="3674208" cy="563628"/>
      </dsp:txXfrm>
    </dsp:sp>
    <dsp:sp modelId="{FA478A36-A64E-460F-AE67-40392AE39135}">
      <dsp:nvSpPr>
        <dsp:cNvPr id="0" name=""/>
        <dsp:cNvSpPr/>
      </dsp:nvSpPr>
      <dsp:spPr>
        <a:xfrm>
          <a:off x="936104" y="177543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B4A41-79DD-48A9-88BF-991BD3B102A6}">
      <dsp:nvSpPr>
        <dsp:cNvPr id="0" name=""/>
        <dsp:cNvSpPr/>
      </dsp:nvSpPr>
      <dsp:spPr>
        <a:xfrm>
          <a:off x="1006311" y="1803611"/>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strike="sngStrike" kern="1200" dirty="0" smtClean="0"/>
            <a:t>4. Økonomi- og ledelsesrapportering</a:t>
          </a:r>
          <a:endParaRPr lang="da-DK" sz="1200" strike="sngStrike" kern="1200" dirty="0"/>
        </a:p>
      </dsp:txBody>
      <dsp:txXfrm>
        <a:off x="1006311" y="1803611"/>
        <a:ext cx="3674208" cy="563628"/>
      </dsp:txXfrm>
    </dsp:sp>
    <dsp:sp modelId="{D4BF0867-9340-4A6D-B1BF-BFBD81106D63}">
      <dsp:nvSpPr>
        <dsp:cNvPr id="0" name=""/>
        <dsp:cNvSpPr/>
      </dsp:nvSpPr>
      <dsp:spPr>
        <a:xfrm>
          <a:off x="936104" y="236724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FCFEFF-6A2E-4C6F-8AAF-B1C735D8D22B}">
      <dsp:nvSpPr>
        <dsp:cNvPr id="0" name=""/>
        <dsp:cNvSpPr/>
      </dsp:nvSpPr>
      <dsp:spPr>
        <a:xfrm>
          <a:off x="1006311" y="2395421"/>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5. Lånegaranti</a:t>
          </a:r>
          <a:endParaRPr lang="da-DK" sz="1200" kern="1200" dirty="0"/>
        </a:p>
      </dsp:txBody>
      <dsp:txXfrm>
        <a:off x="1006311" y="2395421"/>
        <a:ext cx="3674208" cy="563628"/>
      </dsp:txXfrm>
    </dsp:sp>
    <dsp:sp modelId="{632B04C4-A95F-48F0-8DF6-647BF15CB0DC}">
      <dsp:nvSpPr>
        <dsp:cNvPr id="0" name=""/>
        <dsp:cNvSpPr/>
      </dsp:nvSpPr>
      <dsp:spPr>
        <a:xfrm>
          <a:off x="936104" y="295905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948C3F-7EBC-4808-BCD0-08F8CFBF3219}">
      <dsp:nvSpPr>
        <dsp:cNvPr id="0" name=""/>
        <dsp:cNvSpPr/>
      </dsp:nvSpPr>
      <dsp:spPr>
        <a:xfrm>
          <a:off x="1006311" y="2987232"/>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strike="sngStrike" kern="1200" dirty="0" smtClean="0"/>
            <a:t>6. Renovationsudbud</a:t>
          </a:r>
          <a:endParaRPr lang="da-DK" sz="1200" strike="sngStrike" kern="1200" dirty="0"/>
        </a:p>
      </dsp:txBody>
      <dsp:txXfrm>
        <a:off x="1006311" y="2987232"/>
        <a:ext cx="3674208" cy="563628"/>
      </dsp:txXfrm>
    </dsp:sp>
    <dsp:sp modelId="{6B94A6A4-8D06-4DF9-931F-116B0562CAB4}">
      <dsp:nvSpPr>
        <dsp:cNvPr id="0" name=""/>
        <dsp:cNvSpPr/>
      </dsp:nvSpPr>
      <dsp:spPr>
        <a:xfrm>
          <a:off x="936104" y="355086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9B7B43-936E-4706-818C-3698359C6A0C}">
      <dsp:nvSpPr>
        <dsp:cNvPr id="0" name=""/>
        <dsp:cNvSpPr/>
      </dsp:nvSpPr>
      <dsp:spPr>
        <a:xfrm>
          <a:off x="1006311" y="3579042"/>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strike="sngStrike" kern="1200" dirty="0" smtClean="0"/>
            <a:t>7. Genbrugsplads - grundkøb – Bygma A/S</a:t>
          </a:r>
          <a:endParaRPr lang="da-DK" sz="1200" strike="sngStrike" kern="1200" dirty="0"/>
        </a:p>
      </dsp:txBody>
      <dsp:txXfrm>
        <a:off x="1006311" y="3579042"/>
        <a:ext cx="3674208" cy="563628"/>
      </dsp:txXfrm>
    </dsp:sp>
    <dsp:sp modelId="{FEF267B4-78FB-477C-A784-409F24F21E83}">
      <dsp:nvSpPr>
        <dsp:cNvPr id="0" name=""/>
        <dsp:cNvSpPr/>
      </dsp:nvSpPr>
      <dsp:spPr>
        <a:xfrm>
          <a:off x="936104" y="4142670"/>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8C7357-91FD-4295-91CB-A6E92D6EA11C}">
      <dsp:nvSpPr>
        <dsp:cNvPr id="0" name=""/>
        <dsp:cNvSpPr/>
      </dsp:nvSpPr>
      <dsp:spPr>
        <a:xfrm>
          <a:off x="1006311" y="4170852"/>
          <a:ext cx="3674208" cy="5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strike="sngStrike" kern="1200" dirty="0" smtClean="0"/>
            <a:t>8. </a:t>
          </a:r>
          <a:r>
            <a:rPr lang="da-DK" sz="1200" strike="sngStrike" kern="1200" dirty="0" err="1" smtClean="0"/>
            <a:t>Geotermi</a:t>
          </a:r>
          <a:endParaRPr lang="da-DK" sz="1200" strike="sngStrike" kern="1200" dirty="0"/>
        </a:p>
      </dsp:txBody>
      <dsp:txXfrm>
        <a:off x="1006311" y="4170852"/>
        <a:ext cx="3674208" cy="563628"/>
      </dsp:txXfrm>
    </dsp:sp>
    <dsp:sp modelId="{92A13F1E-29AD-4C6E-9ABD-286BDAD97B8E}">
      <dsp:nvSpPr>
        <dsp:cNvPr id="0" name=""/>
        <dsp:cNvSpPr/>
      </dsp:nvSpPr>
      <dsp:spPr>
        <a:xfrm>
          <a:off x="936104" y="4734481"/>
          <a:ext cx="37444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E326B-368A-45CE-AC0A-0B094B5CCC8D}">
      <dsp:nvSpPr>
        <dsp:cNvPr id="0" name=""/>
        <dsp:cNvSpPr/>
      </dsp:nvSpPr>
      <dsp:spPr>
        <a:xfrm>
          <a:off x="0" y="0"/>
          <a:ext cx="64731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C8DE-1152-4028-BB05-95C3BCBFEA8E}">
      <dsp:nvSpPr>
        <dsp:cNvPr id="0" name=""/>
        <dsp:cNvSpPr/>
      </dsp:nvSpPr>
      <dsp:spPr>
        <a:xfrm>
          <a:off x="0" y="0"/>
          <a:ext cx="1294636" cy="449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11175">
            <a:lnSpc>
              <a:spcPct val="90000"/>
            </a:lnSpc>
            <a:spcBef>
              <a:spcPct val="0"/>
            </a:spcBef>
            <a:spcAft>
              <a:spcPct val="35000"/>
            </a:spcAft>
          </a:pPr>
          <a:r>
            <a:rPr lang="da-DK" sz="1150" b="1" kern="1200" dirty="0" smtClean="0">
              <a:solidFill>
                <a:schemeClr val="accent1"/>
              </a:solidFill>
            </a:rPr>
            <a:t>Proces- og beslutningspunkter</a:t>
          </a:r>
          <a:endParaRPr lang="da-DK" sz="1150" b="1" kern="1200" dirty="0">
            <a:solidFill>
              <a:schemeClr val="accent1"/>
            </a:solidFill>
          </a:endParaRPr>
        </a:p>
      </dsp:txBody>
      <dsp:txXfrm>
        <a:off x="0" y="0"/>
        <a:ext cx="1294636" cy="4498973"/>
      </dsp:txXfrm>
    </dsp:sp>
    <dsp:sp modelId="{19C31B97-3F7E-4FCE-92C6-53AC4A44C1C3}">
      <dsp:nvSpPr>
        <dsp:cNvPr id="0" name=""/>
        <dsp:cNvSpPr/>
      </dsp:nvSpPr>
      <dsp:spPr>
        <a:xfrm>
          <a:off x="1391733" y="42397"/>
          <a:ext cx="5081446" cy="8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b="0" kern="1200" dirty="0" smtClean="0">
              <a:solidFill>
                <a:schemeClr val="tx1"/>
              </a:solidFill>
            </a:rPr>
            <a:t>9. Øvrige bestyrelser</a:t>
          </a:r>
          <a:endParaRPr lang="da-DK" sz="1200" kern="1200" dirty="0"/>
        </a:p>
      </dsp:txBody>
      <dsp:txXfrm>
        <a:off x="1391733" y="42397"/>
        <a:ext cx="5081446" cy="847950"/>
      </dsp:txXfrm>
    </dsp:sp>
    <dsp:sp modelId="{8C0600DD-7448-40EA-B0C7-8E4A40F1C50E}">
      <dsp:nvSpPr>
        <dsp:cNvPr id="0" name=""/>
        <dsp:cNvSpPr/>
      </dsp:nvSpPr>
      <dsp:spPr>
        <a:xfrm>
          <a:off x="1294636" y="890348"/>
          <a:ext cx="517854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FCEBE1-0BA1-4CFA-BD48-0530BDCA924C}">
      <dsp:nvSpPr>
        <dsp:cNvPr id="0" name=""/>
        <dsp:cNvSpPr/>
      </dsp:nvSpPr>
      <dsp:spPr>
        <a:xfrm>
          <a:off x="1391733" y="932746"/>
          <a:ext cx="5081446" cy="8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10. Fravigelse af tavshedspligt</a:t>
          </a:r>
          <a:endParaRPr lang="da-DK" sz="1200" kern="1200" dirty="0"/>
        </a:p>
      </dsp:txBody>
      <dsp:txXfrm>
        <a:off x="1391733" y="932746"/>
        <a:ext cx="5081446" cy="847950"/>
      </dsp:txXfrm>
    </dsp:sp>
    <dsp:sp modelId="{2A516636-0A2D-407A-B97A-7FE17CB08F1E}">
      <dsp:nvSpPr>
        <dsp:cNvPr id="0" name=""/>
        <dsp:cNvSpPr/>
      </dsp:nvSpPr>
      <dsp:spPr>
        <a:xfrm>
          <a:off x="1294636" y="1780697"/>
          <a:ext cx="517854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EC8584-9EFC-45DF-A2B2-83604CB5E13E}">
      <dsp:nvSpPr>
        <dsp:cNvPr id="0" name=""/>
        <dsp:cNvSpPr/>
      </dsp:nvSpPr>
      <dsp:spPr>
        <a:xfrm>
          <a:off x="1391733" y="1823094"/>
          <a:ext cx="5081446" cy="8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11. Kommunikation</a:t>
          </a:r>
          <a:endParaRPr lang="da-DK" sz="1200" kern="1200" dirty="0"/>
        </a:p>
      </dsp:txBody>
      <dsp:txXfrm>
        <a:off x="1391733" y="1823094"/>
        <a:ext cx="5081446" cy="847950"/>
      </dsp:txXfrm>
    </dsp:sp>
    <dsp:sp modelId="{0691B33E-B597-4806-8249-A4359506E6D0}">
      <dsp:nvSpPr>
        <dsp:cNvPr id="0" name=""/>
        <dsp:cNvSpPr/>
      </dsp:nvSpPr>
      <dsp:spPr>
        <a:xfrm>
          <a:off x="1294636" y="2671045"/>
          <a:ext cx="517854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08BDA-4DE3-48A7-86D9-A7C84396759E}">
      <dsp:nvSpPr>
        <dsp:cNvPr id="0" name=""/>
        <dsp:cNvSpPr/>
      </dsp:nvSpPr>
      <dsp:spPr>
        <a:xfrm>
          <a:off x="1391733" y="2713443"/>
          <a:ext cx="5081446" cy="8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12. Mødeplan 2019</a:t>
          </a:r>
          <a:endParaRPr lang="da-DK" sz="1200" kern="1200" dirty="0"/>
        </a:p>
      </dsp:txBody>
      <dsp:txXfrm>
        <a:off x="1391733" y="2713443"/>
        <a:ext cx="5081446" cy="847950"/>
      </dsp:txXfrm>
    </dsp:sp>
    <dsp:sp modelId="{FD89FDDF-8FB0-4CFE-8862-8DAA37D3BD78}">
      <dsp:nvSpPr>
        <dsp:cNvPr id="0" name=""/>
        <dsp:cNvSpPr/>
      </dsp:nvSpPr>
      <dsp:spPr>
        <a:xfrm>
          <a:off x="1294636" y="3561394"/>
          <a:ext cx="517854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1E28A1-2086-4F45-BD7E-5DEFB59F08C9}">
      <dsp:nvSpPr>
        <dsp:cNvPr id="0" name=""/>
        <dsp:cNvSpPr/>
      </dsp:nvSpPr>
      <dsp:spPr>
        <a:xfrm>
          <a:off x="1391733" y="3603791"/>
          <a:ext cx="5081446" cy="8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da-DK" sz="1200" kern="1200" dirty="0" smtClean="0"/>
            <a:t>13. Eventuelt</a:t>
          </a:r>
          <a:endParaRPr lang="da-DK" sz="1200" kern="1200" dirty="0"/>
        </a:p>
      </dsp:txBody>
      <dsp:txXfrm>
        <a:off x="1391733" y="3603791"/>
        <a:ext cx="5081446" cy="847950"/>
      </dsp:txXfrm>
    </dsp:sp>
    <dsp:sp modelId="{AC042FCB-45A9-43EC-B3DC-E632081DCFA7}">
      <dsp:nvSpPr>
        <dsp:cNvPr id="0" name=""/>
        <dsp:cNvSpPr/>
      </dsp:nvSpPr>
      <dsp:spPr>
        <a:xfrm>
          <a:off x="1294636" y="4451742"/>
          <a:ext cx="517854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E8D22-9828-4778-92CE-ABB09999D6D4}">
      <dsp:nvSpPr>
        <dsp:cNvPr id="0" name=""/>
        <dsp:cNvSpPr/>
      </dsp:nvSpPr>
      <dsp:spPr>
        <a:xfrm>
          <a:off x="3210" y="668442"/>
          <a:ext cx="3129966" cy="93749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da-DK" sz="2600" kern="1200" dirty="0" smtClean="0"/>
            <a:t>Forsyning Helsingør </a:t>
          </a:r>
          <a:r>
            <a:rPr lang="da-DK" sz="2600" kern="1200" dirty="0" err="1" smtClean="0"/>
            <a:t>Elhandel</a:t>
          </a:r>
          <a:r>
            <a:rPr lang="da-DK" sz="2600" kern="1200" dirty="0" smtClean="0"/>
            <a:t> A/S</a:t>
          </a:r>
          <a:endParaRPr lang="da-DK" sz="2600" kern="1200" dirty="0"/>
        </a:p>
      </dsp:txBody>
      <dsp:txXfrm>
        <a:off x="3210" y="668442"/>
        <a:ext cx="3129966" cy="937495"/>
      </dsp:txXfrm>
    </dsp:sp>
    <dsp:sp modelId="{940284F7-6D10-41D8-8ACD-416D43294B83}">
      <dsp:nvSpPr>
        <dsp:cNvPr id="0" name=""/>
        <dsp:cNvSpPr/>
      </dsp:nvSpPr>
      <dsp:spPr>
        <a:xfrm>
          <a:off x="3210" y="1605937"/>
          <a:ext cx="3129966" cy="114192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da-DK" sz="2000" kern="1200" dirty="0" smtClean="0"/>
            <a:t>Bestyrelsesmøde den 30. april 2019</a:t>
          </a:r>
          <a:endParaRPr lang="da-DK" sz="2000" kern="1200" dirty="0"/>
        </a:p>
      </dsp:txBody>
      <dsp:txXfrm>
        <a:off x="3210" y="1605937"/>
        <a:ext cx="3129966" cy="1141920"/>
      </dsp:txXfrm>
    </dsp:sp>
    <dsp:sp modelId="{187005E2-D87A-40E6-9C8E-7FD75C4E37F9}">
      <dsp:nvSpPr>
        <dsp:cNvPr id="0" name=""/>
        <dsp:cNvSpPr/>
      </dsp:nvSpPr>
      <dsp:spPr>
        <a:xfrm>
          <a:off x="3571372" y="668442"/>
          <a:ext cx="3129966" cy="93749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da-DK" sz="2600" kern="1200" dirty="0" smtClean="0"/>
            <a:t>Helsingør Kraftvarmeværk A/S</a:t>
          </a:r>
          <a:endParaRPr lang="da-DK" sz="2600" kern="1200" dirty="0"/>
        </a:p>
      </dsp:txBody>
      <dsp:txXfrm>
        <a:off x="3571372" y="668442"/>
        <a:ext cx="3129966" cy="937495"/>
      </dsp:txXfrm>
    </dsp:sp>
    <dsp:sp modelId="{76E536B2-B349-4D4E-BF84-00E38BD2E58E}">
      <dsp:nvSpPr>
        <dsp:cNvPr id="0" name=""/>
        <dsp:cNvSpPr/>
      </dsp:nvSpPr>
      <dsp:spPr>
        <a:xfrm>
          <a:off x="3571372" y="1605937"/>
          <a:ext cx="3129966" cy="114192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da-DK" sz="2000" kern="1200" dirty="0" smtClean="0"/>
            <a:t>Bestyrelsesmøde den 6. maj 2019</a:t>
          </a:r>
          <a:endParaRPr lang="da-DK" sz="2000" kern="1200" dirty="0"/>
        </a:p>
      </dsp:txBody>
      <dsp:txXfrm>
        <a:off x="3571372" y="1605937"/>
        <a:ext cx="3129966" cy="1141920"/>
      </dsp:txXfrm>
    </dsp:sp>
    <dsp:sp modelId="{99B24E0E-7916-4BAF-A923-EC650141FB97}">
      <dsp:nvSpPr>
        <dsp:cNvPr id="0" name=""/>
        <dsp:cNvSpPr/>
      </dsp:nvSpPr>
      <dsp:spPr>
        <a:xfrm>
          <a:off x="7139534" y="668442"/>
          <a:ext cx="3129966" cy="93749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da-DK" sz="2600" kern="1200" dirty="0" err="1" smtClean="0"/>
            <a:t>Scanenergi</a:t>
          </a:r>
          <a:r>
            <a:rPr lang="da-DK" sz="2600" kern="1200" dirty="0" smtClean="0"/>
            <a:t> koncernen</a:t>
          </a:r>
          <a:endParaRPr lang="da-DK" sz="2600" kern="1200" dirty="0"/>
        </a:p>
      </dsp:txBody>
      <dsp:txXfrm>
        <a:off x="7139534" y="668442"/>
        <a:ext cx="3129966" cy="937495"/>
      </dsp:txXfrm>
    </dsp:sp>
    <dsp:sp modelId="{BFFCF744-23E4-4784-989D-D18648BC38B0}">
      <dsp:nvSpPr>
        <dsp:cNvPr id="0" name=""/>
        <dsp:cNvSpPr/>
      </dsp:nvSpPr>
      <dsp:spPr>
        <a:xfrm>
          <a:off x="7139534" y="1605937"/>
          <a:ext cx="3129966" cy="114192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da-DK" sz="2000" kern="1200" dirty="0" smtClean="0"/>
            <a:t>Bestyrelsesmøde den 11. marts 2019</a:t>
          </a:r>
          <a:endParaRPr lang="da-DK" sz="2000" kern="1200" dirty="0"/>
        </a:p>
      </dsp:txBody>
      <dsp:txXfrm>
        <a:off x="7139534" y="1605937"/>
        <a:ext cx="3129966" cy="114192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979820-22B8-9A47-94FC-D3A935BE040A}" type="datetimeFigureOut">
              <a:rPr lang="da-DK" smtClean="0"/>
              <a:t>14-03-2019</a:t>
            </a:fld>
            <a:endParaRPr lang="da-DK"/>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830786-94E9-054F-ABDD-C25620FEE769}" type="slidenum">
              <a:rPr lang="da-DK" smtClean="0"/>
              <a:t>‹nr.›</a:t>
            </a:fld>
            <a:endParaRPr lang="da-DK"/>
          </a:p>
        </p:txBody>
      </p:sp>
    </p:spTree>
    <p:extLst>
      <p:ext uri="{BB962C8B-B14F-4D97-AF65-F5344CB8AC3E}">
        <p14:creationId xmlns:p14="http://schemas.microsoft.com/office/powerpoint/2010/main" val="2135610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956380D-191E-4967-9FAB-88D89A5831CE}" type="datetimeFigureOut">
              <a:rPr lang="da-DK" smtClean="0"/>
              <a:t>14-03-2019</a:t>
            </a:fld>
            <a:endParaRPr lang="da-DK"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dirty="0" err="1" smtClean="0"/>
              <a:t>Click</a:t>
            </a:r>
            <a:r>
              <a:rPr lang="da-DK" dirty="0" smtClean="0"/>
              <a:t> to </a:t>
            </a:r>
            <a:r>
              <a:rPr lang="da-DK" dirty="0" err="1" smtClean="0"/>
              <a:t>edit</a:t>
            </a:r>
            <a:r>
              <a:rPr lang="da-DK" dirty="0" smtClean="0"/>
              <a:t> Master </a:t>
            </a:r>
            <a:r>
              <a:rPr lang="da-DK" dirty="0" err="1" smtClean="0"/>
              <a:t>text</a:t>
            </a:r>
            <a:r>
              <a:rPr lang="da-DK" dirty="0" smtClean="0"/>
              <a:t> </a:t>
            </a:r>
            <a:r>
              <a:rPr lang="da-DK" dirty="0" err="1" smtClean="0"/>
              <a:t>styles</a:t>
            </a:r>
            <a:endParaRPr lang="da-DK" dirty="0" smtClean="0"/>
          </a:p>
          <a:p>
            <a:pPr lvl="1"/>
            <a:r>
              <a:rPr lang="da-DK" dirty="0" smtClean="0"/>
              <a:t>Second </a:t>
            </a:r>
            <a:r>
              <a:rPr lang="da-DK" dirty="0" err="1" smtClean="0"/>
              <a:t>level</a:t>
            </a:r>
            <a:endParaRPr lang="da-DK" dirty="0" smtClean="0"/>
          </a:p>
          <a:p>
            <a:pPr lvl="2"/>
            <a:r>
              <a:rPr lang="da-DK" dirty="0" smtClean="0"/>
              <a:t>Third </a:t>
            </a:r>
            <a:r>
              <a:rPr lang="da-DK" dirty="0" err="1" smtClean="0"/>
              <a:t>level</a:t>
            </a:r>
            <a:endParaRPr lang="da-DK" dirty="0" smtClean="0"/>
          </a:p>
          <a:p>
            <a:pPr lvl="3"/>
            <a:r>
              <a:rPr lang="da-DK" dirty="0" err="1" smtClean="0"/>
              <a:t>Fourth</a:t>
            </a:r>
            <a:r>
              <a:rPr lang="da-DK" dirty="0" smtClean="0"/>
              <a:t> </a:t>
            </a:r>
            <a:r>
              <a:rPr lang="da-DK" dirty="0" err="1" smtClean="0"/>
              <a:t>level</a:t>
            </a:r>
            <a:endParaRPr lang="da-DK" dirty="0" smtClean="0"/>
          </a:p>
          <a:p>
            <a:pPr lvl="4"/>
            <a:r>
              <a:rPr lang="da-DK" dirty="0" smtClean="0"/>
              <a:t>Fifth </a:t>
            </a:r>
            <a:r>
              <a:rPr lang="da-DK" dirty="0" err="1" smtClean="0"/>
              <a:t>level</a:t>
            </a:r>
            <a:endParaRPr lang="da-DK"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C00183A-898A-47CA-ACA5-7AAC5C5D8973}" type="slidenum">
              <a:rPr lang="da-DK" smtClean="0"/>
              <a:t>‹nr.›</a:t>
            </a:fld>
            <a:endParaRPr lang="da-DK" dirty="0"/>
          </a:p>
        </p:txBody>
      </p:sp>
    </p:spTree>
    <p:extLst>
      <p:ext uri="{BB962C8B-B14F-4D97-AF65-F5344CB8AC3E}">
        <p14:creationId xmlns:p14="http://schemas.microsoft.com/office/powerpoint/2010/main" val="72953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a:t>
            </a:fld>
            <a:endParaRPr lang="da-DK" dirty="0"/>
          </a:p>
        </p:txBody>
      </p:sp>
    </p:spTree>
    <p:extLst>
      <p:ext uri="{BB962C8B-B14F-4D97-AF65-F5344CB8AC3E}">
        <p14:creationId xmlns:p14="http://schemas.microsoft.com/office/powerpoint/2010/main" val="232399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16</a:t>
            </a:fld>
            <a:endParaRPr lang="da-DK" dirty="0"/>
          </a:p>
        </p:txBody>
      </p:sp>
    </p:spTree>
    <p:extLst>
      <p:ext uri="{BB962C8B-B14F-4D97-AF65-F5344CB8AC3E}">
        <p14:creationId xmlns:p14="http://schemas.microsoft.com/office/powerpoint/2010/main" val="263140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sp>
        <p:nvSpPr>
          <p:cNvPr id="15" name="Pladsholder til billede 14"/>
          <p:cNvSpPr>
            <a:spLocks noGrp="1"/>
          </p:cNvSpPr>
          <p:nvPr>
            <p:ph type="pic" sz="quarter" idx="13" hasCustomPrompt="1"/>
          </p:nvPr>
        </p:nvSpPr>
        <p:spPr>
          <a:xfrm>
            <a:off x="0" y="0"/>
            <a:ext cx="12192000" cy="5085384"/>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sp>
        <p:nvSpPr>
          <p:cNvPr id="2" name="Title 1"/>
          <p:cNvSpPr>
            <a:spLocks noGrp="1"/>
          </p:cNvSpPr>
          <p:nvPr>
            <p:ph type="ctrTitle" hasCustomPrompt="1"/>
          </p:nvPr>
        </p:nvSpPr>
        <p:spPr>
          <a:xfrm>
            <a:off x="0" y="5085384"/>
            <a:ext cx="12192000" cy="1800000"/>
          </a:xfrm>
          <a:solidFill>
            <a:schemeClr val="accent1"/>
          </a:solidFill>
          <a:ln>
            <a:noFill/>
          </a:ln>
        </p:spPr>
        <p:txBody>
          <a:bodyPr lIns="702000" tIns="252000" rIns="720000" bIns="1080000" anchor="t" anchorCtr="0"/>
          <a:lstStyle>
            <a:lvl1pPr algn="l">
              <a:defRPr sz="4500">
                <a:solidFill>
                  <a:schemeClr val="bg1"/>
                </a:solidFill>
              </a:defRPr>
            </a:lvl1pPr>
          </a:lstStyle>
          <a:p>
            <a:r>
              <a:rPr lang="da-DK" dirty="0" smtClean="0"/>
              <a:t>Klik og tilføj titel</a:t>
            </a:r>
            <a:endParaRPr lang="da-DK" dirty="0"/>
          </a:p>
        </p:txBody>
      </p:sp>
      <p:sp>
        <p:nvSpPr>
          <p:cNvPr id="3" name="Subtitle 2"/>
          <p:cNvSpPr>
            <a:spLocks noGrp="1"/>
          </p:cNvSpPr>
          <p:nvPr>
            <p:ph type="subTitle" idx="1" hasCustomPrompt="1"/>
          </p:nvPr>
        </p:nvSpPr>
        <p:spPr>
          <a:xfrm>
            <a:off x="772683" y="6114519"/>
            <a:ext cx="4459221" cy="265584"/>
          </a:xfrm>
        </p:spPr>
        <p:txBody>
          <a:bodyPr/>
          <a:lstStyle>
            <a:lvl1pPr marL="0" indent="0" algn="l">
              <a:buNone/>
              <a:defRPr lang="da-DK" sz="1500" b="0" kern="1200" baseline="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og tilføj navn og stillingsbetegnelse</a:t>
            </a:r>
            <a:endParaRPr lang="da-DK" dirty="0"/>
          </a:p>
        </p:txBody>
      </p:sp>
      <p:sp>
        <p:nvSpPr>
          <p:cNvPr id="10" name="Pladsholder til dato 9"/>
          <p:cNvSpPr>
            <a:spLocks noGrp="1"/>
          </p:cNvSpPr>
          <p:nvPr>
            <p:ph type="dt" sz="half" idx="10"/>
          </p:nvPr>
        </p:nvSpPr>
        <p:spPr>
          <a:xfrm>
            <a:off x="772683" y="6359427"/>
            <a:ext cx="2688299" cy="238125"/>
          </a:xfrm>
        </p:spPr>
        <p:txBody>
          <a:bodyPr/>
          <a:lstStyle>
            <a:lvl1pPr>
              <a:defRPr sz="1500" b="0">
                <a:solidFill>
                  <a:schemeClr val="bg1"/>
                </a:solidFill>
              </a:defRPr>
            </a:lvl1pPr>
          </a:lstStyle>
          <a:p>
            <a:fld id="{0749D8C5-71D0-4054-B473-FD774D7B17FE}" type="datetime2">
              <a:rPr lang="da-DK" smtClean="0"/>
              <a:t>14. marts 2019</a:t>
            </a:fld>
            <a:endParaRPr lang="da-DK" dirty="0"/>
          </a:p>
        </p:txBody>
      </p:sp>
      <p:sp>
        <p:nvSpPr>
          <p:cNvPr id="11" name="Pladsholder til sidefod 10" hidden="1"/>
          <p:cNvSpPr>
            <a:spLocks noGrp="1"/>
          </p:cNvSpPr>
          <p:nvPr>
            <p:ph type="ftr" sz="quarter" idx="11"/>
          </p:nvPr>
        </p:nvSpPr>
        <p:spPr>
          <a:xfrm>
            <a:off x="14065461" y="6334022"/>
            <a:ext cx="5184000" cy="176532"/>
          </a:xfrm>
        </p:spPr>
        <p:txBody>
          <a:bodyPr/>
          <a:lstStyle>
            <a:lvl1pPr>
              <a:defRPr>
                <a:solidFill>
                  <a:schemeClr val="bg1">
                    <a:lumMod val="75000"/>
                  </a:schemeClr>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12" name="Pladsholder til diasnummer 11" hidden="1"/>
          <p:cNvSpPr>
            <a:spLocks noGrp="1"/>
          </p:cNvSpPr>
          <p:nvPr>
            <p:ph type="sldNum" sz="quarter" idx="12"/>
          </p:nvPr>
        </p:nvSpPr>
        <p:spPr>
          <a:xfrm>
            <a:off x="13272948" y="6334022"/>
            <a:ext cx="623499" cy="176532"/>
          </a:xfrm>
        </p:spPr>
        <p:txBody>
          <a:bodyPr/>
          <a:lstStyle>
            <a:lvl1pPr>
              <a:defRPr>
                <a:solidFill>
                  <a:schemeClr val="bg1">
                    <a:lumMod val="75000"/>
                  </a:schemeClr>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7" name="AutoShape 4"/>
          <p:cNvSpPr>
            <a:spLocks/>
          </p:cNvSpPr>
          <p:nvPr userDrawn="1"/>
        </p:nvSpPr>
        <p:spPr bwMode="gray">
          <a:xfrm>
            <a:off x="12179663" y="0"/>
            <a:ext cx="2311400"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For at se 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1.</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 Klik på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Vis</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2.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Vælg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Gitterlinjer</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og/eller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endPar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Tip</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 Alt + F9 for hurtig visning af hjælpelinjer</a:t>
            </a: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endParaRPr>
          </a:p>
        </p:txBody>
      </p:sp>
    </p:spTree>
    <p:extLst>
      <p:ext uri="{BB962C8B-B14F-4D97-AF65-F5344CB8AC3E}">
        <p14:creationId xmlns:p14="http://schemas.microsoft.com/office/powerpoint/2010/main" val="34453930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farve">
    <p:spTree>
      <p:nvGrpSpPr>
        <p:cNvPr id="1" name=""/>
        <p:cNvGrpSpPr/>
        <p:nvPr/>
      </p:nvGrpSpPr>
      <p:grpSpPr>
        <a:xfrm>
          <a:off x="0" y="0"/>
          <a:ext cx="0" cy="0"/>
          <a:chOff x="0" y="0"/>
          <a:chExt cx="0" cy="0"/>
        </a:xfrm>
      </p:grpSpPr>
      <p:sp>
        <p:nvSpPr>
          <p:cNvPr id="9"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bg1"/>
                </a:solidFill>
              </a:defRPr>
            </a:lvl1pPr>
          </a:lstStyle>
          <a:p>
            <a:pPr lvl="0"/>
            <a:r>
              <a:rPr lang="da-DK" dirty="0" smtClean="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smtClean="0"/>
              <a:t>Klik og tilføj navn</a:t>
            </a:r>
            <a:endParaRPr lang="da-DK" dirty="0"/>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smtClean="0"/>
              <a:t>Klik og tilføj stillingsbetegnelse</a:t>
            </a:r>
            <a:endParaRPr lang="da-DK" dirty="0"/>
          </a:p>
        </p:txBody>
      </p:sp>
      <p:sp>
        <p:nvSpPr>
          <p:cNvPr id="3" name="Pladsholder til dato 2"/>
          <p:cNvSpPr>
            <a:spLocks noGrp="1"/>
          </p:cNvSpPr>
          <p:nvPr>
            <p:ph type="dt" sz="half" idx="10"/>
          </p:nvPr>
        </p:nvSpPr>
        <p:spPr/>
        <p:txBody>
          <a:bodyPr/>
          <a:lstStyle/>
          <a:p>
            <a:fld id="{AFE9E673-074C-4704-8BFE-022D63F9D69E}" type="datetime2">
              <a:rPr lang="da-DK" smtClean="0"/>
              <a:t>14. marts 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13" name="Pladsholder til tekst streg"/>
          <p:cNvSpPr>
            <a:spLocks noGrp="1"/>
          </p:cNvSpPr>
          <p:nvPr>
            <p:ph type="body" sz="quarter" idx="16" hasCustomPrompt="1"/>
          </p:nvPr>
        </p:nvSpPr>
        <p:spPr>
          <a:xfrm>
            <a:off x="971821" y="3542278"/>
            <a:ext cx="6216000" cy="374400"/>
          </a:xfrm>
          <a:blipFill>
            <a:blip r:embed="rId2"/>
            <a:stretch>
              <a:fillRect/>
            </a:stretch>
          </a:blipFill>
        </p:spPr>
        <p:txBody>
          <a:bodyPr/>
          <a:lstStyle>
            <a:lvl1pPr>
              <a:defRPr sz="100">
                <a:solidFill>
                  <a:schemeClr val="accent1"/>
                </a:solidFill>
              </a:defRPr>
            </a:lvl1pPr>
          </a:lstStyle>
          <a:p>
            <a:pPr lvl="0"/>
            <a:r>
              <a:rPr lang="da-DK" dirty="0" smtClean="0"/>
              <a:t>.</a:t>
            </a:r>
            <a:endParaRPr lang="da-DK" dirty="0"/>
          </a:p>
        </p:txBody>
      </p:sp>
      <p:pic>
        <p:nvPicPr>
          <p:cNvPr id="14" name="Pictur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2808" y="5901124"/>
            <a:ext cx="2101824" cy="696228"/>
          </a:xfrm>
          <a:prstGeom prst="rect">
            <a:avLst/>
          </a:prstGeom>
        </p:spPr>
      </p:pic>
    </p:spTree>
    <p:extLst>
      <p:ext uri="{BB962C8B-B14F-4D97-AF65-F5344CB8AC3E}">
        <p14:creationId xmlns:p14="http://schemas.microsoft.com/office/powerpoint/2010/main" val="28261689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smtClean="0"/>
              <a:t>Klik og tilføj titel</a:t>
            </a:r>
            <a:endParaRPr lang="da-DK" dirty="0"/>
          </a:p>
        </p:txBody>
      </p:sp>
      <p:sp>
        <p:nvSpPr>
          <p:cNvPr id="6" name="Pladsholder til dato 5" hidden="1"/>
          <p:cNvSpPr>
            <a:spLocks noGrp="1"/>
          </p:cNvSpPr>
          <p:nvPr>
            <p:ph type="dt" sz="half" idx="10"/>
          </p:nvPr>
        </p:nvSpPr>
        <p:spPr/>
        <p:txBody>
          <a:bodyPr/>
          <a:lstStyle/>
          <a:p>
            <a:fld id="{5F9239B3-C260-46DF-997A-D25984DDA0EE}" type="datetime2">
              <a:rPr lang="da-DK" smtClean="0"/>
              <a:t>14. marts 2019</a:t>
            </a:fld>
            <a:endParaRPr lang="da-DK" dirty="0"/>
          </a:p>
        </p:txBody>
      </p:sp>
      <p:sp>
        <p:nvSpPr>
          <p:cNvPr id="7" name="Pladsholder til sidefod 6"/>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8" name="Pladsholder til diasnummer 7"/>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1845715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dsholder til dato 4" hidden="1"/>
          <p:cNvSpPr>
            <a:spLocks noGrp="1"/>
          </p:cNvSpPr>
          <p:nvPr>
            <p:ph type="dt" sz="half" idx="10"/>
          </p:nvPr>
        </p:nvSpPr>
        <p:spPr/>
        <p:txBody>
          <a:bodyPr/>
          <a:lstStyle/>
          <a:p>
            <a:fld id="{9EADAD04-50C4-4435-B44E-B41FFDE0B6CD}" type="datetime2">
              <a:rPr lang="da-DK" smtClean="0"/>
              <a:t>14. marts 2019</a:t>
            </a:fld>
            <a:endParaRPr lang="da-DK" dirty="0"/>
          </a:p>
        </p:txBody>
      </p:sp>
      <p:sp>
        <p:nvSpPr>
          <p:cNvPr id="6" name="Pladsholder til sidefod 5"/>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7" name="Pladsholder til diasnummer 6"/>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30699145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7"/>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4" name="Pladsholder til indhold 3"/>
          <p:cNvSpPr>
            <a:spLocks noGrp="1"/>
          </p:cNvSpPr>
          <p:nvPr>
            <p:ph sz="half" idx="2"/>
          </p:nvPr>
        </p:nvSpPr>
        <p:spPr>
          <a:xfrm>
            <a:off x="839789"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6" name="Pladsholder til indhold 5"/>
          <p:cNvSpPr>
            <a:spLocks noGrp="1"/>
          </p:cNvSpPr>
          <p:nvPr>
            <p:ph sz="quarter" idx="4"/>
          </p:nvPr>
        </p:nvSpPr>
        <p:spPr>
          <a:xfrm>
            <a:off x="6172201"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09AD302-0199-4737-82D6-5FDEF0BBC64A}" type="datetime2">
              <a:rPr lang="da-DK" smtClean="0"/>
              <a:t>14. marts 2019</a:t>
            </a:fld>
            <a:endParaRPr lang="da-DK"/>
          </a:p>
        </p:txBody>
      </p:sp>
      <p:sp>
        <p:nvSpPr>
          <p:cNvPr id="8" name="Pladsholder til sidefod 7"/>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a:p>
        </p:txBody>
      </p:sp>
      <p:sp>
        <p:nvSpPr>
          <p:cNvPr id="9" name="Pladsholder til slidenummer 8"/>
          <p:cNvSpPr>
            <a:spLocks noGrp="1"/>
          </p:cNvSpPr>
          <p:nvPr>
            <p:ph type="sldNum" sz="quarter" idx="12"/>
          </p:nvPr>
        </p:nvSpPr>
        <p:spPr/>
        <p:txBody>
          <a:bodyPr/>
          <a:lstStyle/>
          <a:p>
            <a:fld id="{172C3887-5148-47C4-A39E-DBA558CD09E9}" type="slidenum">
              <a:rPr lang="da-DK" smtClean="0"/>
              <a:t>‹nr.›</a:t>
            </a:fld>
            <a:endParaRPr lang="da-DK"/>
          </a:p>
        </p:txBody>
      </p:sp>
    </p:spTree>
    <p:extLst>
      <p:ext uri="{BB962C8B-B14F-4D97-AF65-F5344CB8AC3E}">
        <p14:creationId xmlns:p14="http://schemas.microsoft.com/office/powerpoint/2010/main" val="14764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2pPr marL="180000" indent="-180000">
              <a:buFont typeface="Arial" charset="0"/>
              <a:buChar char="•"/>
              <a:defRPr/>
            </a:lvl2pPr>
            <a:lvl3pPr marL="360000" indent="-180000">
              <a:buFont typeface="Arial" charset="0"/>
              <a:buChar char="•"/>
              <a:defRPr/>
            </a:lvl3pPr>
            <a:lvl4pPr marL="540000" indent="-180000">
              <a:buFont typeface="Arial" charset="0"/>
              <a:buChar char="•"/>
              <a:defRPr/>
            </a:lvl4pPr>
            <a:lvl5pPr marL="720000" indent="-180000">
              <a:buFont typeface="Arial" charset="0"/>
              <a:buChar char="•"/>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sp>
        <p:nvSpPr>
          <p:cNvPr id="3" name="Pladsholder til dato 2" hidden="1"/>
          <p:cNvSpPr>
            <a:spLocks noGrp="1"/>
          </p:cNvSpPr>
          <p:nvPr>
            <p:ph type="dt" sz="half" idx="10"/>
          </p:nvPr>
        </p:nvSpPr>
        <p:spPr/>
        <p:txBody>
          <a:bodyPr/>
          <a:lstStyle/>
          <a:p>
            <a:fld id="{AF476D27-39D7-4AD2-A2BB-36B8E0ED0844}" type="datetime2">
              <a:rPr lang="da-DK" smtClean="0"/>
              <a:t>14. marts 2019</a:t>
            </a:fld>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4" name="Group 1"/>
          <p:cNvGrpSpPr/>
          <p:nvPr userDrawn="1"/>
        </p:nvGrpSpPr>
        <p:grpSpPr>
          <a:xfrm>
            <a:off x="12253011" y="2171436"/>
            <a:ext cx="2544960" cy="2157967"/>
            <a:chOff x="-1908720" y="2657249"/>
            <a:chExt cx="1908720" cy="2157967"/>
          </a:xfrm>
        </p:grpSpPr>
        <p:sp>
          <p:nvSpPr>
            <p:cNvPr id="15"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1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4"/>
            <p:cNvPicPr>
              <a:picLocks noChangeAspect="1"/>
            </p:cNvPicPr>
            <p:nvPr userDrawn="1"/>
          </p:nvPicPr>
          <p:blipFill>
            <a:blip r:embed="rId5"/>
            <a:stretch>
              <a:fillRect/>
            </a:stretch>
          </p:blipFill>
          <p:spPr>
            <a:xfrm>
              <a:off x="-1752075" y="4526425"/>
              <a:ext cx="248116" cy="288791"/>
            </a:xfrm>
            <a:prstGeom prst="rect">
              <a:avLst/>
            </a:prstGeom>
          </p:spPr>
        </p:pic>
      </p:grpSp>
      <p:pic>
        <p:nvPicPr>
          <p:cNvPr id="18" name="Billede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spTree>
    <p:extLst>
      <p:ext uri="{BB962C8B-B14F-4D97-AF65-F5344CB8AC3E}">
        <p14:creationId xmlns:p14="http://schemas.microsoft.com/office/powerpoint/2010/main" val="4212741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lede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pic>
        <p:nvPicPr>
          <p:cNvPr id="19"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808" y="5901124"/>
            <a:ext cx="2101824" cy="696228"/>
          </a:xfrm>
          <a:prstGeom prst="rect">
            <a:avLst/>
          </a:prstGeom>
        </p:spPr>
      </p:pic>
      <p:sp>
        <p:nvSpPr>
          <p:cNvPr id="3" name="Pladsholder til dato 2" hidden="1"/>
          <p:cNvSpPr>
            <a:spLocks noGrp="1"/>
          </p:cNvSpPr>
          <p:nvPr>
            <p:ph type="dt" sz="half" idx="10"/>
          </p:nvPr>
        </p:nvSpPr>
        <p:spPr/>
        <p:txBody>
          <a:bodyPr/>
          <a:lstStyle/>
          <a:p>
            <a:fld id="{BEC6E045-158B-4370-841F-003C0DB15C42}" type="datetime2">
              <a:rPr lang="da-DK" smtClean="0"/>
              <a:t>14. marts 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20" name="Group 1"/>
          <p:cNvGrpSpPr/>
          <p:nvPr userDrawn="1"/>
        </p:nvGrpSpPr>
        <p:grpSpPr>
          <a:xfrm>
            <a:off x="12253011" y="2171436"/>
            <a:ext cx="2544960" cy="2157967"/>
            <a:chOff x="-1908720" y="2657249"/>
            <a:chExt cx="1908720" cy="2157967"/>
          </a:xfrm>
        </p:grpSpPr>
        <p:sp>
          <p:nvSpPr>
            <p:cNvPr id="21"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2"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1713528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og iko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accent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dato 2" hidden="1"/>
          <p:cNvSpPr>
            <a:spLocks noGrp="1"/>
          </p:cNvSpPr>
          <p:nvPr>
            <p:ph type="dt" sz="half" idx="10"/>
          </p:nvPr>
        </p:nvSpPr>
        <p:spPr/>
        <p:txBody>
          <a:bodyPr/>
          <a:lstStyle/>
          <a:p>
            <a:fld id="{3B32FFC5-09D6-4F53-A515-3D0A556270FF}" type="datetime2">
              <a:rPr lang="da-DK" smtClean="0"/>
              <a:t>14. marts 2019</a:t>
            </a:fld>
            <a:endParaRPr lang="da-DK" dirty="0"/>
          </a:p>
        </p:txBody>
      </p:sp>
      <p:sp>
        <p:nvSpPr>
          <p:cNvPr id="4" name="Pladsholder til sidefod 3"/>
          <p:cNvSpPr>
            <a:spLocks noGrp="1"/>
          </p:cNvSpPr>
          <p:nvPr>
            <p:ph type="ftr" sz="quarter" idx="11"/>
          </p:nvPr>
        </p:nvSpPr>
        <p:spPr/>
        <p:txBody>
          <a:bodyPr/>
          <a:lstStyle>
            <a:lvl1pPr>
              <a:defRPr>
                <a:solidFill>
                  <a:schemeClr val="tx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lvl1pPr>
              <a:defRPr>
                <a:solidFill>
                  <a:schemeClr val="tx1"/>
                </a:solidFill>
              </a:defRPr>
            </a:lvl1pPr>
          </a:lstStyle>
          <a:p>
            <a:r>
              <a:rPr lang="da-DK" cap="all" smtClean="0"/>
              <a:t>Side</a:t>
            </a:r>
            <a:r>
              <a:rPr lang="da-DK"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23786852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og ikon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dato 2" hidden="1"/>
          <p:cNvSpPr>
            <a:spLocks noGrp="1"/>
          </p:cNvSpPr>
          <p:nvPr>
            <p:ph type="dt" sz="half" idx="10"/>
          </p:nvPr>
        </p:nvSpPr>
        <p:spPr/>
        <p:txBody>
          <a:bodyPr/>
          <a:lstStyle/>
          <a:p>
            <a:fld id="{E092E8F2-8687-4F6B-97E1-B07D5233A46F}" type="datetime2">
              <a:rPr lang="da-DK" smtClean="0"/>
              <a:t>14. marts 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6"/>
            <a:stretch>
              <a:fillRect/>
            </a:stretch>
          </p:blipFill>
          <p:spPr>
            <a:xfrm>
              <a:off x="-1752075" y="4526425"/>
              <a:ext cx="248116" cy="288791"/>
            </a:xfrm>
            <a:prstGeom prst="rect">
              <a:avLst/>
            </a:prstGeom>
          </p:spPr>
        </p:pic>
      </p:grpSp>
      <p:pic>
        <p:nvPicPr>
          <p:cNvPr id="26" name="Picture logo"/>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82808" y="5901124"/>
            <a:ext cx="2101824" cy="696228"/>
          </a:xfrm>
          <a:prstGeom prst="rect">
            <a:avLst/>
          </a:prstGeom>
        </p:spPr>
      </p:pic>
    </p:spTree>
    <p:extLst>
      <p:ext uri="{BB962C8B-B14F-4D97-AF65-F5344CB8AC3E}">
        <p14:creationId xmlns:p14="http://schemas.microsoft.com/office/powerpoint/2010/main" val="2166418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smtClean="0"/>
              <a:t>Klik og tilføj titel</a:t>
            </a:r>
            <a:endParaRPr lang="da-DK" dirty="0"/>
          </a:p>
        </p:txBody>
      </p:sp>
      <p:sp>
        <p:nvSpPr>
          <p:cNvPr id="14" name="Pladsholder til dato 13" hidden="1"/>
          <p:cNvSpPr>
            <a:spLocks noGrp="1"/>
          </p:cNvSpPr>
          <p:nvPr>
            <p:ph type="dt" sz="half" idx="10"/>
          </p:nvPr>
        </p:nvSpPr>
        <p:spPr/>
        <p:txBody>
          <a:bodyPr/>
          <a:lstStyle/>
          <a:p>
            <a:fld id="{7D925957-F402-4766-B2CA-62BAF5EBC78F}" type="datetime2">
              <a:rPr lang="da-DK" smtClean="0"/>
              <a:t>14. marts 2019</a:t>
            </a:fld>
            <a:endParaRPr lang="da-DK" dirty="0"/>
          </a:p>
        </p:txBody>
      </p:sp>
      <p:sp>
        <p:nvSpPr>
          <p:cNvPr id="15" name="Pladsholder til sidefod 1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20" name="Pladsholder til diasnummer 19"/>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18026" y="5013176"/>
            <a:ext cx="3513876" cy="184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 Box 12"/>
          <p:cNvSpPr txBox="1">
            <a:spLocks noChangeArrowheads="1"/>
          </p:cNvSpPr>
          <p:nvPr userDrawn="1"/>
        </p:nvSpPr>
        <p:spPr bwMode="auto">
          <a:xfrm>
            <a:off x="-3801229" y="4004484"/>
            <a:ext cx="3801229"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144000" bIns="0" anchor="b" anchorCtr="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For at indsætte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1. </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Indsæt</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 i topmenuen </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2. </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Sidehoved og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3.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Sæt hak i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Diasnummer</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4.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Indsæt ønsket indhold i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Sidefod</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5.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Anvend på alle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eller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Anvend</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 hvis det kun skal være på et enkelt slide</a:t>
            </a:r>
          </a:p>
          <a:p>
            <a:pPr marL="0" marR="0" lvl="0" indent="0" algn="r" defTabSz="914400" rtl="0" eaLnBrk="1" fontAlgn="auto" latinLnBrk="0" hangingPunct="1">
              <a:lnSpc>
                <a:spcPct val="100000"/>
              </a:lnSpc>
              <a:spcBef>
                <a:spcPts val="0"/>
              </a:spcBef>
              <a:spcAft>
                <a:spcPts val="240"/>
              </a:spcAft>
              <a:buClrTx/>
              <a:buSzTx/>
              <a:buFontTx/>
              <a:buNone/>
              <a:tabLst/>
              <a:defRPr/>
            </a:pP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p:txBody>
      </p:sp>
      <p:grpSp>
        <p:nvGrpSpPr>
          <p:cNvPr id="11" name="Gruppe 10"/>
          <p:cNvGrpSpPr/>
          <p:nvPr userDrawn="1"/>
        </p:nvGrpSpPr>
        <p:grpSpPr>
          <a:xfrm>
            <a:off x="-2565400" y="1556792"/>
            <a:ext cx="2565400" cy="2027108"/>
            <a:chOff x="-1924050" y="1825625"/>
            <a:chExt cx="1924050" cy="2027108"/>
          </a:xfrm>
        </p:grpSpPr>
        <p:sp>
          <p:nvSpPr>
            <p:cNvPr id="12" name="Rectangle 8"/>
            <p:cNvSpPr/>
            <p:nvPr userDrawn="1"/>
          </p:nvSpPr>
          <p:spPr bwMode="auto">
            <a:xfrm>
              <a:off x="-1924050" y="1825625"/>
              <a:ext cx="1924050" cy="1800493"/>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Punkt-liste 20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2-5 = Punkt-liste indryk 20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3" name="Group 6"/>
            <p:cNvGrpSpPr/>
            <p:nvPr userDrawn="1"/>
          </p:nvGrpSpPr>
          <p:grpSpPr>
            <a:xfrm>
              <a:off x="-904613" y="3647286"/>
              <a:ext cx="751501" cy="205447"/>
              <a:chOff x="-904613" y="3511215"/>
              <a:chExt cx="751501" cy="205447"/>
            </a:xfrm>
          </p:grpSpPr>
          <p:pic>
            <p:nvPicPr>
              <p:cNvPr id="17"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511215"/>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511215"/>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2" name="Pladsholder til indhold 3"/>
          <p:cNvSpPr>
            <a:spLocks noGrp="1"/>
          </p:cNvSpPr>
          <p:nvPr>
            <p:ph sz="quarter" idx="15"/>
          </p:nvPr>
        </p:nvSpPr>
        <p:spPr>
          <a:xfrm>
            <a:off x="960000" y="2166938"/>
            <a:ext cx="10273151" cy="3416300"/>
          </a:xfrm>
        </p:spPr>
        <p:txBody>
          <a:bodyPr/>
          <a:lstStyle>
            <a:lvl1pPr>
              <a:buClrTx/>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Tree>
    <p:extLst>
      <p:ext uri="{BB962C8B-B14F-4D97-AF65-F5344CB8AC3E}">
        <p14:creationId xmlns:p14="http://schemas.microsoft.com/office/powerpoint/2010/main" val="1414795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små ikoner">
    <p:spTree>
      <p:nvGrpSpPr>
        <p:cNvPr id="1" name=""/>
        <p:cNvGrpSpPr/>
        <p:nvPr/>
      </p:nvGrpSpPr>
      <p:grpSpPr>
        <a:xfrm>
          <a:off x="0" y="0"/>
          <a:ext cx="0" cy="0"/>
          <a:chOff x="0" y="0"/>
          <a:chExt cx="0" cy="0"/>
        </a:xfrm>
      </p:grpSpPr>
      <p:sp>
        <p:nvSpPr>
          <p:cNvPr id="10"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a:xfrm>
            <a:off x="960001" y="361950"/>
            <a:ext cx="10273151" cy="1445461"/>
          </a:xfrm>
        </p:spPr>
        <p:txBody>
          <a:bodyPr/>
          <a:lstStyle>
            <a:lvl1pPr>
              <a:defRPr>
                <a:solidFill>
                  <a:schemeClr val="bg1"/>
                </a:solidFill>
              </a:defRPr>
            </a:lvl1pPr>
          </a:lstStyle>
          <a:p>
            <a:r>
              <a:rPr lang="da-DK" dirty="0" smtClean="0"/>
              <a:t>Klik og tilføj titel</a:t>
            </a:r>
            <a:endParaRPr lang="da-DK" dirty="0"/>
          </a:p>
        </p:txBody>
      </p:sp>
      <p:sp>
        <p:nvSpPr>
          <p:cNvPr id="8" name="Pladsholder til tekst 2"/>
          <p:cNvSpPr>
            <a:spLocks noGrp="1"/>
          </p:cNvSpPr>
          <p:nvPr>
            <p:ph type="body" sz="quarter" idx="13"/>
          </p:nvPr>
        </p:nvSpPr>
        <p:spPr>
          <a:xfrm>
            <a:off x="2351585" y="216693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11" name="Pladsholder til billede 4"/>
          <p:cNvSpPr>
            <a:spLocks noGrp="1"/>
          </p:cNvSpPr>
          <p:nvPr>
            <p:ph type="pic" sz="quarter" idx="15" hasCustomPrompt="1"/>
          </p:nvPr>
        </p:nvSpPr>
        <p:spPr>
          <a:xfrm>
            <a:off x="960001" y="216720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2" name="Pladsholder til billede 5"/>
          <p:cNvSpPr>
            <a:spLocks noGrp="1"/>
          </p:cNvSpPr>
          <p:nvPr>
            <p:ph type="pic" sz="quarter" idx="16" hasCustomPrompt="1"/>
          </p:nvPr>
        </p:nvSpPr>
        <p:spPr>
          <a:xfrm>
            <a:off x="958852" y="333816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4" name="Pladsholder til billede 6"/>
          <p:cNvSpPr>
            <a:spLocks noGrp="1"/>
          </p:cNvSpPr>
          <p:nvPr>
            <p:ph type="pic" sz="quarter" idx="18" hasCustomPrompt="1"/>
          </p:nvPr>
        </p:nvSpPr>
        <p:spPr>
          <a:xfrm>
            <a:off x="958852" y="450912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9" name="Pladsholder til billede 7"/>
          <p:cNvSpPr>
            <a:spLocks noGrp="1"/>
          </p:cNvSpPr>
          <p:nvPr>
            <p:ph type="pic" sz="quarter" idx="14" hasCustomPrompt="1"/>
          </p:nvPr>
        </p:nvSpPr>
        <p:spPr>
          <a:xfrm>
            <a:off x="6430434" y="2166938"/>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3" name="Pladsholder til billede 8"/>
          <p:cNvSpPr>
            <a:spLocks noGrp="1"/>
          </p:cNvSpPr>
          <p:nvPr>
            <p:ph type="pic" sz="quarter" idx="17" hasCustomPrompt="1"/>
          </p:nvPr>
        </p:nvSpPr>
        <p:spPr>
          <a:xfrm>
            <a:off x="6432001" y="3338029"/>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8" name="Pladsholder til billede 9"/>
          <p:cNvSpPr>
            <a:spLocks noGrp="1"/>
          </p:cNvSpPr>
          <p:nvPr>
            <p:ph type="pic" sz="quarter" idx="20" hasCustomPrompt="1"/>
          </p:nvPr>
        </p:nvSpPr>
        <p:spPr>
          <a:xfrm>
            <a:off x="6430434" y="450912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9" name="Pladsholder til dato 18" hidden="1"/>
          <p:cNvSpPr>
            <a:spLocks noGrp="1"/>
          </p:cNvSpPr>
          <p:nvPr>
            <p:ph type="dt" sz="half" idx="21"/>
          </p:nvPr>
        </p:nvSpPr>
        <p:spPr/>
        <p:txBody>
          <a:bodyPr/>
          <a:lstStyle/>
          <a:p>
            <a:fld id="{6C54608E-F9EC-4A98-B22D-458A551C882C}" type="datetime2">
              <a:rPr lang="da-DK" smtClean="0"/>
              <a:t>14. marts 2019</a:t>
            </a:fld>
            <a:endParaRPr lang="da-DK" dirty="0"/>
          </a:p>
        </p:txBody>
      </p:sp>
      <p:sp>
        <p:nvSpPr>
          <p:cNvPr id="20" name="Pladsholder til sidefod 19"/>
          <p:cNvSpPr>
            <a:spLocks noGrp="1"/>
          </p:cNvSpPr>
          <p:nvPr>
            <p:ph type="ftr" sz="quarter" idx="22"/>
          </p:nvPr>
        </p:nvSpPr>
        <p:spPr/>
        <p:txBody>
          <a:bodyPr/>
          <a:lstStyle>
            <a:lvl1pPr>
              <a:defRPr>
                <a:solidFill>
                  <a:schemeClr val="bg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21" name="Pladsholder til diasnummer 20"/>
          <p:cNvSpPr>
            <a:spLocks noGrp="1"/>
          </p:cNvSpPr>
          <p:nvPr>
            <p:ph type="sldNum" sz="quarter" idx="23"/>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22" name="Pladsholder til tekst 2"/>
          <p:cNvSpPr>
            <a:spLocks noGrp="1"/>
          </p:cNvSpPr>
          <p:nvPr>
            <p:ph type="body" sz="quarter" idx="24"/>
          </p:nvPr>
        </p:nvSpPr>
        <p:spPr>
          <a:xfrm>
            <a:off x="2351585" y="333816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3" name="Pladsholder til tekst 2"/>
          <p:cNvSpPr>
            <a:spLocks noGrp="1"/>
          </p:cNvSpPr>
          <p:nvPr>
            <p:ph type="body" sz="quarter" idx="25"/>
          </p:nvPr>
        </p:nvSpPr>
        <p:spPr>
          <a:xfrm>
            <a:off x="2351585" y="450761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4" name="Pladsholder til tekst 2"/>
          <p:cNvSpPr>
            <a:spLocks noGrp="1"/>
          </p:cNvSpPr>
          <p:nvPr>
            <p:ph type="body" sz="quarter" idx="26"/>
          </p:nvPr>
        </p:nvSpPr>
        <p:spPr>
          <a:xfrm>
            <a:off x="7823169" y="216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5" name="Pladsholder til tekst 2"/>
          <p:cNvSpPr>
            <a:spLocks noGrp="1"/>
          </p:cNvSpPr>
          <p:nvPr>
            <p:ph type="body" sz="quarter" idx="27"/>
          </p:nvPr>
        </p:nvSpPr>
        <p:spPr>
          <a:xfrm>
            <a:off x="7823169" y="333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6" name="Pladsholder til tekst 2"/>
          <p:cNvSpPr>
            <a:spLocks noGrp="1"/>
          </p:cNvSpPr>
          <p:nvPr>
            <p:ph type="body" sz="quarter" idx="28"/>
          </p:nvPr>
        </p:nvSpPr>
        <p:spPr>
          <a:xfrm>
            <a:off x="7823169" y="450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pic>
        <p:nvPicPr>
          <p:cNvPr id="27" name="Billed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pic>
        <p:nvPicPr>
          <p:cNvPr id="28" name="Pictur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2808" y="5901124"/>
            <a:ext cx="2101824" cy="696228"/>
          </a:xfrm>
          <a:prstGeom prst="rect">
            <a:avLst/>
          </a:prstGeom>
        </p:spPr>
      </p:pic>
    </p:spTree>
    <p:extLst>
      <p:ext uri="{BB962C8B-B14F-4D97-AF65-F5344CB8AC3E}">
        <p14:creationId xmlns:p14="http://schemas.microsoft.com/office/powerpoint/2010/main" val="16173564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lede + ikon">
    <p:spTree>
      <p:nvGrpSpPr>
        <p:cNvPr id="1" name=""/>
        <p:cNvGrpSpPr/>
        <p:nvPr/>
      </p:nvGrpSpPr>
      <p:grpSpPr>
        <a:xfrm>
          <a:off x="0" y="0"/>
          <a:ext cx="0" cy="0"/>
          <a:chOff x="0" y="0"/>
          <a:chExt cx="0" cy="0"/>
        </a:xfrm>
      </p:grpSpPr>
      <p:sp>
        <p:nvSpPr>
          <p:cNvPr id="7" name="Picture Placeholder 1"/>
          <p:cNvSpPr>
            <a:spLocks noGrp="1"/>
          </p:cNvSpPr>
          <p:nvPr>
            <p:ph type="pic" sz="quarter" idx="13" hasCustomPrompt="1"/>
          </p:nvPr>
        </p:nvSpPr>
        <p:spPr>
          <a:xfrm>
            <a:off x="0" y="0"/>
            <a:ext cx="12192000" cy="6858000"/>
          </a:xfrm>
        </p:spPr>
        <p:txBody>
          <a:bodyPr tIns="540000" anchor="ctr" anchorCtr="0"/>
          <a:lstStyle>
            <a:lvl1pPr marL="0" indent="0" algn="ctr">
              <a:buNone/>
              <a:tabLst>
                <a:tab pos="1700213" algn="l"/>
              </a:tabLst>
              <a:defRPr sz="1400" baseline="0">
                <a:solidFill>
                  <a:schemeClr val="tx1">
                    <a:lumMod val="50000"/>
                    <a:lumOff val="50000"/>
                  </a:schemeClr>
                </a:solidFill>
              </a:defRPr>
            </a:lvl1pPr>
          </a:lstStyle>
          <a:p>
            <a:r>
              <a:rPr lang="da-DK" dirty="0" smtClean="0"/>
              <a:t>Klik på ikonet og indsæt billede</a:t>
            </a:r>
            <a:endParaRPr lang="da-DK" dirty="0"/>
          </a:p>
        </p:txBody>
      </p:sp>
      <p:sp>
        <p:nvSpPr>
          <p:cNvPr id="13" name="Pladsholder til billede 2"/>
          <p:cNvSpPr>
            <a:spLocks noGrp="1"/>
          </p:cNvSpPr>
          <p:nvPr>
            <p:ph type="pic" sz="quarter" idx="15" hasCustomPrompt="1"/>
          </p:nvPr>
        </p:nvSpPr>
        <p:spPr>
          <a:xfrm>
            <a:off x="960000" y="4109816"/>
            <a:ext cx="2543712" cy="1908000"/>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3" name="Date Placeholder 2" hidden="1"/>
          <p:cNvSpPr>
            <a:spLocks noGrp="1"/>
          </p:cNvSpPr>
          <p:nvPr>
            <p:ph type="dt" sz="half" idx="10"/>
          </p:nvPr>
        </p:nvSpPr>
        <p:spPr>
          <a:xfrm>
            <a:off x="838200" y="6970294"/>
            <a:ext cx="2743200" cy="365125"/>
          </a:xfrm>
        </p:spPr>
        <p:txBody>
          <a:bodyPr/>
          <a:lstStyle/>
          <a:p>
            <a:fld id="{C0727FFB-D551-4B80-B998-29D0AB4ED122}" type="datetime2">
              <a:rPr lang="da-DK" smtClean="0"/>
              <a:t>14. marts 2019</a:t>
            </a:fld>
            <a:endParaRPr lang="da-DK" dirty="0"/>
          </a:p>
        </p:txBody>
      </p:sp>
      <p:sp>
        <p:nvSpPr>
          <p:cNvPr id="4" name="Footer Placeholder 3" hidden="1"/>
          <p:cNvSpPr>
            <a:spLocks noGrp="1"/>
          </p:cNvSpPr>
          <p:nvPr>
            <p:ph type="ftr" sz="quarter" idx="11"/>
          </p:nvPr>
        </p:nvSpPr>
        <p:spPr>
          <a:xfrm>
            <a:off x="4038600" y="6970294"/>
            <a:ext cx="4114800" cy="365125"/>
          </a:xfrm>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Slide Number Placeholder 4" hidden="1"/>
          <p:cNvSpPr>
            <a:spLocks noGrp="1"/>
          </p:cNvSpPr>
          <p:nvPr>
            <p:ph type="sldNum" sz="quarter" idx="12"/>
          </p:nvPr>
        </p:nvSpPr>
        <p:spPr>
          <a:xfrm>
            <a:off x="8610600" y="6970294"/>
            <a:ext cx="2743200" cy="365125"/>
          </a:xfrm>
        </p:spPr>
        <p:txBody>
          <a:bodyPr/>
          <a:lstStyle/>
          <a:p>
            <a:fld id="{45D37B1E-C366-494F-A587-962AD9AABC83}" type="slidenum">
              <a:rPr lang="da-DK" smtClean="0"/>
              <a:t>‹nr.›</a:t>
            </a:fld>
            <a:endParaRPr lang="da-DK" dirty="0"/>
          </a:p>
        </p:txBody>
      </p:sp>
      <p:grpSp>
        <p:nvGrpSpPr>
          <p:cNvPr id="10" name="Group 1"/>
          <p:cNvGrpSpPr/>
          <p:nvPr userDrawn="1"/>
        </p:nvGrpSpPr>
        <p:grpSpPr>
          <a:xfrm>
            <a:off x="12253011" y="2657250"/>
            <a:ext cx="2544960" cy="2929007"/>
            <a:chOff x="-1908720" y="2657249"/>
            <a:chExt cx="1908720" cy="2929007"/>
          </a:xfrm>
        </p:grpSpPr>
        <p:sp>
          <p:nvSpPr>
            <p:cNvPr id="11" name="Tekstboks 2"/>
            <p:cNvSpPr txBox="1"/>
            <p:nvPr userDrawn="1"/>
          </p:nvSpPr>
          <p:spPr bwMode="auto">
            <a:xfrm>
              <a:off x="-1908720" y="2657249"/>
              <a:ext cx="1908720" cy="2929007"/>
            </a:xfrm>
            <a:prstGeom prst="rect">
              <a:avLst/>
            </a:prstGeom>
            <a:noFill/>
          </p:spPr>
          <p:txBody>
            <a:bodyPr wrap="square" lIns="144000" tIns="0" rIns="0" bIns="0">
              <a:spAutoFit/>
            </a:bodyPr>
            <a:lstStyle/>
            <a:p>
              <a:pPr algn="l" eaLnBrk="1" hangingPunct="1">
                <a:spcAft>
                  <a:spcPts val="60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a:p>
              <a:pPr algn="l" eaLnBrk="1" fontAlgn="auto" hangingPunct="1">
                <a:spcBef>
                  <a:spcPts val="600"/>
                </a:spcBef>
                <a:spcAft>
                  <a:spcPts val="240"/>
                </a:spcAft>
                <a:buFontTx/>
                <a:buNone/>
                <a:defRPr/>
              </a:pPr>
              <a:endParaRPr lang="da-DK" sz="900" b="1" noProof="1" smtClean="0">
                <a:solidFill>
                  <a:schemeClr val="tx1">
                    <a:lumMod val="50000"/>
                    <a:lumOff val="50000"/>
                  </a:schemeClr>
                </a:solidFill>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Tip</a:t>
              </a:r>
              <a:r>
                <a:rPr lang="da-DK" altLang="da-DK" sz="900" noProof="1" smtClean="0">
                  <a:solidFill>
                    <a:schemeClr val="tx1">
                      <a:lumMod val="50000"/>
                      <a:lumOff val="50000"/>
                    </a:schemeClr>
                  </a:solidFill>
                  <a:cs typeface="Arial" pitchFamily="34" charset="0"/>
                </a:rPr>
                <a:t>: Hvis du sletter billedet, og sætter et ny ind, kan billedet lægge sig foran ikonet, hvis dette sker, skal du vælge billedet, højreklik og vælg </a:t>
              </a:r>
              <a:r>
                <a:rPr lang="da-DK" altLang="da-DK" sz="900" b="1" noProof="1" smtClean="0">
                  <a:solidFill>
                    <a:schemeClr val="tx1">
                      <a:lumMod val="50000"/>
                      <a:lumOff val="50000"/>
                    </a:schemeClr>
                  </a:solidFill>
                  <a:cs typeface="Arial" pitchFamily="34" charset="0"/>
                </a:rPr>
                <a:t>Placer bagest</a:t>
              </a: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075" y="3807915"/>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p:cNvPicPr>
            <p:nvPr userDrawn="1"/>
          </p:nvPicPr>
          <p:blipFill>
            <a:blip r:embed="rId3"/>
            <a:stretch>
              <a:fillRect/>
            </a:stretch>
          </p:blipFill>
          <p:spPr>
            <a:xfrm>
              <a:off x="-1752075" y="4611901"/>
              <a:ext cx="248116" cy="288791"/>
            </a:xfrm>
            <a:prstGeom prst="rect">
              <a:avLst/>
            </a:prstGeom>
          </p:spPr>
        </p:pic>
      </p:grpSp>
    </p:spTree>
    <p:extLst>
      <p:ext uri="{BB962C8B-B14F-4D97-AF65-F5344CB8AC3E}">
        <p14:creationId xmlns:p14="http://schemas.microsoft.com/office/powerpoint/2010/main" val="177626588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eaker">
    <p:spTree>
      <p:nvGrpSpPr>
        <p:cNvPr id="1" name=""/>
        <p:cNvGrpSpPr/>
        <p:nvPr/>
      </p:nvGrpSpPr>
      <p:grpSpPr>
        <a:xfrm>
          <a:off x="0" y="0"/>
          <a:ext cx="0" cy="0"/>
          <a:chOff x="0" y="0"/>
          <a:chExt cx="0" cy="0"/>
        </a:xfrm>
      </p:grpSpPr>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accent1"/>
                </a:solidFill>
              </a:defRPr>
            </a:lvl1pPr>
          </a:lstStyle>
          <a:p>
            <a:pPr lvl="0"/>
            <a:r>
              <a:rPr lang="da-DK" dirty="0" smtClean="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smtClean="0"/>
              <a:t>Klik og tilføj navn</a:t>
            </a:r>
            <a:endParaRPr lang="da-DK" dirty="0"/>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smtClean="0"/>
              <a:t>Klik og tilføj stillingsbetegnelse</a:t>
            </a:r>
            <a:endParaRPr lang="da-DK" dirty="0"/>
          </a:p>
        </p:txBody>
      </p:sp>
      <p:sp>
        <p:nvSpPr>
          <p:cNvPr id="9" name="Pladsholder til tekst streg"/>
          <p:cNvSpPr>
            <a:spLocks noGrp="1"/>
          </p:cNvSpPr>
          <p:nvPr>
            <p:ph type="body" sz="quarter" idx="16" hasCustomPrompt="1"/>
          </p:nvPr>
        </p:nvSpPr>
        <p:spPr>
          <a:xfrm>
            <a:off x="971821" y="3542278"/>
            <a:ext cx="6216000" cy="374400"/>
          </a:xfrm>
          <a:blipFill>
            <a:blip r:embed="rId2"/>
            <a:stretch>
              <a:fillRect/>
            </a:stretch>
          </a:blipFill>
        </p:spPr>
        <p:txBody>
          <a:bodyPr/>
          <a:lstStyle>
            <a:lvl1pPr>
              <a:defRPr sz="100">
                <a:solidFill>
                  <a:schemeClr val="bg1"/>
                </a:solidFill>
              </a:defRPr>
            </a:lvl1pPr>
          </a:lstStyle>
          <a:p>
            <a:pPr lvl="0"/>
            <a:r>
              <a:rPr lang="da-DK" dirty="0" smtClean="0"/>
              <a:t>.</a:t>
            </a:r>
            <a:endParaRPr lang="da-DK" dirty="0"/>
          </a:p>
        </p:txBody>
      </p:sp>
      <p:sp>
        <p:nvSpPr>
          <p:cNvPr id="3" name="Pladsholder til dato 2"/>
          <p:cNvSpPr>
            <a:spLocks noGrp="1"/>
          </p:cNvSpPr>
          <p:nvPr>
            <p:ph type="dt" sz="half" idx="10"/>
          </p:nvPr>
        </p:nvSpPr>
        <p:spPr/>
        <p:txBody>
          <a:bodyPr/>
          <a:lstStyle/>
          <a:p>
            <a:fld id="{2D7FC08C-973D-4371-973D-B9C6A957A714}" type="datetime2">
              <a:rPr lang="da-DK" smtClean="0"/>
              <a:t>14. marts 2019</a:t>
            </a:fld>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2926221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001" y="188641"/>
            <a:ext cx="10273151" cy="1445461"/>
          </a:xfrm>
          <a:prstGeom prst="rect">
            <a:avLst/>
          </a:prstGeom>
        </p:spPr>
        <p:txBody>
          <a:bodyPr vert="horz" lIns="0" tIns="0" rIns="0" bIns="0" rtlCol="0" anchor="ctr" anchorCtr="0">
            <a:noAutofit/>
          </a:bodyPr>
          <a:lstStyle/>
          <a:p>
            <a:r>
              <a:rPr lang="da-DK" dirty="0" smtClean="0"/>
              <a:t>Klik og tilføj titel</a:t>
            </a:r>
            <a:endParaRPr lang="da-DK" dirty="0"/>
          </a:p>
        </p:txBody>
      </p:sp>
      <p:sp>
        <p:nvSpPr>
          <p:cNvPr id="3" name="Text Placeholder 2"/>
          <p:cNvSpPr>
            <a:spLocks noGrp="1"/>
          </p:cNvSpPr>
          <p:nvPr>
            <p:ph type="body" idx="1"/>
          </p:nvPr>
        </p:nvSpPr>
        <p:spPr>
          <a:xfrm>
            <a:off x="960001" y="1993630"/>
            <a:ext cx="10273151" cy="3811634"/>
          </a:xfrm>
          <a:prstGeom prst="rect">
            <a:avLst/>
          </a:prstGeom>
        </p:spPr>
        <p:txBody>
          <a:bodyPr vert="horz" lIns="0" tIns="0" rIns="0" bIns="0" rtlCol="0">
            <a:no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Sjette niveau</a:t>
            </a:r>
          </a:p>
          <a:p>
            <a:pPr lvl="6"/>
            <a:r>
              <a:rPr lang="da-DK" dirty="0" smtClean="0"/>
              <a:t>Syvende niveau</a:t>
            </a:r>
          </a:p>
          <a:p>
            <a:pPr lvl="7"/>
            <a:r>
              <a:rPr lang="da-DK" dirty="0" smtClean="0"/>
              <a:t>Ottende niveau</a:t>
            </a:r>
          </a:p>
          <a:p>
            <a:pPr lvl="8"/>
            <a:r>
              <a:rPr lang="da-DK" dirty="0" smtClean="0"/>
              <a:t>Niende niveau</a:t>
            </a:r>
          </a:p>
          <a:p>
            <a:pPr lvl="4"/>
            <a:endParaRPr lang="da-DK" dirty="0"/>
          </a:p>
        </p:txBody>
      </p:sp>
      <p:sp>
        <p:nvSpPr>
          <p:cNvPr id="4" name="Date Placeholder 3" hidden="1"/>
          <p:cNvSpPr>
            <a:spLocks noGrp="1"/>
          </p:cNvSpPr>
          <p:nvPr>
            <p:ph type="dt" sz="half" idx="2"/>
          </p:nvPr>
        </p:nvSpPr>
        <p:spPr>
          <a:xfrm>
            <a:off x="13392811" y="5971447"/>
            <a:ext cx="1152128" cy="365125"/>
          </a:xfrm>
          <a:prstGeom prst="rect">
            <a:avLst/>
          </a:prstGeom>
        </p:spPr>
        <p:txBody>
          <a:bodyPr vert="horz" lIns="0" tIns="0" rIns="0" bIns="0" rtlCol="0" anchor="b" anchorCtr="0"/>
          <a:lstStyle>
            <a:lvl1pPr algn="l">
              <a:defRPr sz="800">
                <a:solidFill>
                  <a:schemeClr val="bg1">
                    <a:lumMod val="75000"/>
                  </a:schemeClr>
                </a:solidFill>
              </a:defRPr>
            </a:lvl1pPr>
          </a:lstStyle>
          <a:p>
            <a:fld id="{F052664B-E618-4EF9-B279-7C07FCFEDA6C}" type="datetime2">
              <a:rPr lang="da-DK" smtClean="0"/>
              <a:t>14. marts 2019</a:t>
            </a:fld>
            <a:endParaRPr lang="da-DK" dirty="0"/>
          </a:p>
        </p:txBody>
      </p:sp>
      <p:sp>
        <p:nvSpPr>
          <p:cNvPr id="5" name="Footer Placeholder 4"/>
          <p:cNvSpPr>
            <a:spLocks noGrp="1"/>
          </p:cNvSpPr>
          <p:nvPr>
            <p:ph type="ftr" sz="quarter" idx="3"/>
          </p:nvPr>
        </p:nvSpPr>
        <p:spPr>
          <a:xfrm>
            <a:off x="1752513" y="6334022"/>
            <a:ext cx="5184000" cy="176532"/>
          </a:xfrm>
          <a:prstGeom prst="rect">
            <a:avLst/>
          </a:prstGeom>
        </p:spPr>
        <p:txBody>
          <a:bodyPr vert="horz" lIns="0" tIns="0" rIns="0" bIns="0" rtlCol="0" anchor="b" anchorCtr="0"/>
          <a:lstStyle>
            <a:lvl1pPr algn="l">
              <a:defRPr sz="800" b="1" cap="all" baseline="0">
                <a:solidFill>
                  <a:schemeClr val="accent1"/>
                </a:solidFill>
              </a:defRPr>
            </a:lvl1p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Slide Number Placeholder 5"/>
          <p:cNvSpPr>
            <a:spLocks noGrp="1"/>
          </p:cNvSpPr>
          <p:nvPr>
            <p:ph type="sldNum" sz="quarter" idx="4"/>
          </p:nvPr>
        </p:nvSpPr>
        <p:spPr>
          <a:xfrm>
            <a:off x="960000" y="6334022"/>
            <a:ext cx="623499" cy="176532"/>
          </a:xfrm>
          <a:prstGeom prst="rect">
            <a:avLst/>
          </a:prstGeom>
        </p:spPr>
        <p:txBody>
          <a:bodyPr vert="horz" lIns="0" tIns="0" rIns="0" bIns="0" rtlCol="0" anchor="b" anchorCtr="0"/>
          <a:lstStyle>
            <a:lvl1pPr algn="l">
              <a:defRPr sz="800" b="1">
                <a:solidFill>
                  <a:schemeClr val="accent1"/>
                </a:solidFill>
              </a:defRPr>
            </a:lvl1pPr>
          </a:lstStyle>
          <a:p>
            <a:r>
              <a:rPr lang="da-DK" cap="all" dirty="0" smtClean="0"/>
              <a:t>Side</a:t>
            </a:r>
            <a:r>
              <a:rPr lang="da-DK" dirty="0" smtClean="0"/>
              <a:t> </a:t>
            </a:r>
            <a:fld id="{5BA07366-CB75-4AA8-9E5B-928B849F427C}" type="slidenum">
              <a:rPr lang="da-DK" smtClean="0"/>
              <a:pPr/>
              <a:t>‹nr.›</a:t>
            </a:fld>
            <a:endParaRPr lang="da-DK" dirty="0"/>
          </a:p>
        </p:txBody>
      </p:sp>
      <p:pic>
        <p:nvPicPr>
          <p:cNvPr id="9" name="Picture logo"/>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696400" y="5952970"/>
            <a:ext cx="2058113" cy="540000"/>
          </a:xfrm>
          <a:prstGeom prst="rect">
            <a:avLst/>
          </a:prstGeom>
        </p:spPr>
      </p:pic>
    </p:spTree>
    <p:extLst>
      <p:ext uri="{BB962C8B-B14F-4D97-AF65-F5344CB8AC3E}">
        <p14:creationId xmlns:p14="http://schemas.microsoft.com/office/powerpoint/2010/main" val="4382260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7" r:id="rId4"/>
    <p:sldLayoutId id="2147483666" r:id="rId5"/>
    <p:sldLayoutId id="2147483650" r:id="rId6"/>
    <p:sldLayoutId id="2147483662" r:id="rId7"/>
    <p:sldLayoutId id="2147483660" r:id="rId8"/>
    <p:sldLayoutId id="2147483664" r:id="rId9"/>
    <p:sldLayoutId id="2147483665" r:id="rId10"/>
    <p:sldLayoutId id="2147483654" r:id="rId11"/>
    <p:sldLayoutId id="2147483655" r:id="rId12"/>
    <p:sldLayoutId id="2147483668" r:id="rId13"/>
  </p:sldLayoutIdLst>
  <p:timing>
    <p:tnLst>
      <p:par>
        <p:cTn id="1" dur="indefinite" restart="never" nodeType="tmRoot"/>
      </p:par>
    </p:tnLst>
  </p:timing>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p:titleStyle>
    <p:bodyStyle>
      <a:lvl1pPr marL="0" indent="0" algn="l" defTabSz="914400" rtl="0" eaLnBrk="1" latinLnBrk="0" hangingPunct="1">
        <a:lnSpc>
          <a:spcPct val="109000"/>
        </a:lnSpc>
        <a:spcBef>
          <a:spcPts val="0"/>
        </a:spcBef>
        <a:buFont typeface="Calibri" panose="020F0502020204030204" pitchFamily="34" charset="0"/>
        <a:buChar char="​"/>
        <a:defRPr sz="2000" kern="1200">
          <a:solidFill>
            <a:schemeClr val="tx1"/>
          </a:solidFill>
          <a:latin typeface="+mn-lt"/>
          <a:ea typeface="+mn-ea"/>
          <a:cs typeface="+mn-cs"/>
        </a:defRPr>
      </a:lvl1pPr>
      <a:lvl2pPr marL="1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2pPr>
      <a:lvl3pPr marL="3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3pPr>
      <a:lvl4pPr marL="5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4pPr>
      <a:lvl5pPr marL="720000" indent="-180000" algn="l" defTabSz="914400" rtl="0" eaLnBrk="1" latinLnBrk="0" hangingPunct="1">
        <a:lnSpc>
          <a:spcPct val="109000"/>
        </a:lnSpc>
        <a:spcBef>
          <a:spcPts val="0"/>
        </a:spcBef>
        <a:buClr>
          <a:schemeClr val="accent2"/>
        </a:buClr>
        <a:buFont typeface="Arial" panose="020B0604020202020204" pitchFamily="34" charset="0"/>
        <a:buChar char="•"/>
        <a:defRPr sz="2000" kern="1200">
          <a:solidFill>
            <a:schemeClr val="tx1"/>
          </a:solidFill>
          <a:latin typeface="+mn-lt"/>
          <a:ea typeface="+mn-ea"/>
          <a:cs typeface="+mn-cs"/>
        </a:defRPr>
      </a:lvl5pPr>
      <a:lvl6pPr marL="90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6pPr>
      <a:lvl7pPr marL="10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7pPr>
      <a:lvl8pPr marL="12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8pPr>
      <a:lvl9pPr marL="14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0" y="3789040"/>
            <a:ext cx="12192000" cy="2016224"/>
          </a:xfrm>
        </p:spPr>
        <p:txBody>
          <a:bodyPr/>
          <a:lstStyle/>
          <a:p>
            <a:r>
              <a:rPr lang="da-DK" sz="1600" b="1" dirty="0" smtClean="0"/>
              <a:t>Referat af bestyrelsesmøde </a:t>
            </a:r>
            <a:r>
              <a:rPr lang="da-DK" sz="1600" b="1" dirty="0"/>
              <a:t>den </a:t>
            </a:r>
            <a:r>
              <a:rPr lang="da-DK" sz="1600" b="1" dirty="0" smtClean="0"/>
              <a:t>7. marts 2019 </a:t>
            </a:r>
            <a:r>
              <a:rPr lang="da-DK" sz="1600" b="1" dirty="0"/>
              <a:t>i:</a:t>
            </a:r>
            <a:br>
              <a:rPr lang="da-DK" sz="1600" b="1" dirty="0"/>
            </a:br>
            <a:r>
              <a:rPr lang="da-DK" sz="1600" dirty="0"/>
              <a:t>Forsyning Helsingør A/S</a:t>
            </a:r>
            <a:br>
              <a:rPr lang="da-DK" sz="1600" dirty="0"/>
            </a:br>
            <a:r>
              <a:rPr lang="da-DK" sz="1600" dirty="0"/>
              <a:t>Forsyning Helsingør Service A/S</a:t>
            </a:r>
            <a:br>
              <a:rPr lang="da-DK" sz="1600" dirty="0"/>
            </a:br>
            <a:r>
              <a:rPr lang="da-DK" sz="1600" dirty="0"/>
              <a:t>Forsyning Helsingør Varme A/S</a:t>
            </a:r>
            <a:br>
              <a:rPr lang="da-DK" sz="1600" dirty="0"/>
            </a:br>
            <a:r>
              <a:rPr lang="da-DK" sz="1600" dirty="0"/>
              <a:t>Forsyning Helsingør Affald A/S</a:t>
            </a:r>
            <a:br>
              <a:rPr lang="da-DK" sz="1600" dirty="0"/>
            </a:br>
            <a:r>
              <a:rPr lang="da-DK" sz="1600" dirty="0" smtClean="0"/>
              <a:t>Elektrus A/S</a:t>
            </a:r>
            <a:endParaRPr lang="da-DK" sz="1600" dirty="0"/>
          </a:p>
        </p:txBody>
      </p:sp>
      <p:pic>
        <p:nvPicPr>
          <p:cNvPr id="11" name="Billed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3789039"/>
          </a:xfrm>
          <a:prstGeom prst="rect">
            <a:avLst/>
          </a:prstGeom>
        </p:spPr>
      </p:pic>
      <p:sp>
        <p:nvSpPr>
          <p:cNvPr id="2" name="Pladsholder til sidefod 1"/>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a:t>
            </a:fld>
            <a:endParaRPr lang="da-DK" dirty="0"/>
          </a:p>
        </p:txBody>
      </p:sp>
    </p:spTree>
    <p:extLst>
      <p:ext uri="{BB962C8B-B14F-4D97-AF65-F5344CB8AC3E}">
        <p14:creationId xmlns:p14="http://schemas.microsoft.com/office/powerpoint/2010/main" val="3400972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Regulatoriske</a:t>
            </a:r>
            <a:r>
              <a:rPr lang="da-DK" dirty="0" smtClean="0"/>
              <a:t> forhold</a:t>
            </a:r>
            <a:endParaRPr lang="da-DK" dirty="0"/>
          </a:p>
        </p:txBody>
      </p:sp>
      <p:sp>
        <p:nvSpPr>
          <p:cNvPr id="3" name="Pladsholder til sidefod 2"/>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10</a:t>
            </a:fld>
            <a:endParaRPr lang="da-DK" dirty="0"/>
          </a:p>
        </p:txBody>
      </p:sp>
      <p:sp>
        <p:nvSpPr>
          <p:cNvPr id="5" name="Pladsholder til indhold 4"/>
          <p:cNvSpPr>
            <a:spLocks noGrp="1"/>
          </p:cNvSpPr>
          <p:nvPr>
            <p:ph sz="quarter" idx="15"/>
          </p:nvPr>
        </p:nvSpPr>
        <p:spPr/>
        <p:txBody>
          <a:bodyPr/>
          <a:lstStyle/>
          <a:p>
            <a:pPr marL="342900" indent="-342900">
              <a:buFont typeface="Wingdings" panose="05000000000000000000" pitchFamily="2" charset="2"/>
              <a:buChar char="§"/>
            </a:pPr>
            <a:r>
              <a:rPr lang="da-DK" dirty="0" smtClean="0"/>
              <a:t>Koncernselskabernes </a:t>
            </a:r>
            <a:r>
              <a:rPr lang="da-DK" dirty="0"/>
              <a:t>foreløbigt opgjorte </a:t>
            </a:r>
            <a:r>
              <a:rPr lang="da-DK" dirty="0" err="1"/>
              <a:t>regulatoriske</a:t>
            </a:r>
            <a:r>
              <a:rPr lang="da-DK" dirty="0"/>
              <a:t> forhold for 2018 blev præsenteret for bestyrelsen</a:t>
            </a:r>
          </a:p>
        </p:txBody>
      </p:sp>
    </p:spTree>
    <p:extLst>
      <p:ext uri="{BB962C8B-B14F-4D97-AF65-F5344CB8AC3E}">
        <p14:creationId xmlns:p14="http://schemas.microsoft.com/office/powerpoint/2010/main" val="422891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Anlægsinvesteringer</a:t>
            </a:r>
            <a:endParaRPr lang="da-DK" dirty="0"/>
          </a:p>
        </p:txBody>
      </p:sp>
      <p:sp>
        <p:nvSpPr>
          <p:cNvPr id="3" name="Pladsholder til sidefod 2"/>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11</a:t>
            </a:fld>
            <a:endParaRPr lang="da-DK" dirty="0"/>
          </a:p>
        </p:txBody>
      </p:sp>
      <p:sp>
        <p:nvSpPr>
          <p:cNvPr id="5" name="Pladsholder til indhold 4"/>
          <p:cNvSpPr>
            <a:spLocks noGrp="1"/>
          </p:cNvSpPr>
          <p:nvPr>
            <p:ph sz="quarter" idx="15"/>
          </p:nvPr>
        </p:nvSpPr>
        <p:spPr/>
        <p:txBody>
          <a:bodyPr/>
          <a:lstStyle/>
          <a:p>
            <a:pPr marL="342900" indent="-342900">
              <a:buFont typeface="Wingdings" panose="05000000000000000000" pitchFamily="2" charset="2"/>
              <a:buChar char="§"/>
            </a:pPr>
            <a:r>
              <a:rPr lang="da-DK" dirty="0" smtClean="0"/>
              <a:t>Den </a:t>
            </a:r>
            <a:r>
              <a:rPr lang="da-DK" dirty="0"/>
              <a:t>foreløbigt opgjorte anlægsrapportering for 2018 blev præsenteret for bestyrelsen. </a:t>
            </a:r>
            <a:endParaRPr lang="da-DK" dirty="0" smtClean="0"/>
          </a:p>
          <a:p>
            <a:pPr marL="342900" indent="-342900">
              <a:buFont typeface="Wingdings" panose="05000000000000000000" pitchFamily="2" charset="2"/>
              <a:buChar char="§"/>
            </a:pPr>
            <a:endParaRPr lang="da-DK"/>
          </a:p>
          <a:p>
            <a:pPr marL="342900" indent="-342900">
              <a:buFont typeface="Wingdings" panose="05000000000000000000" pitchFamily="2" charset="2"/>
              <a:buChar char="§"/>
            </a:pPr>
            <a:r>
              <a:rPr lang="da-DK" smtClean="0"/>
              <a:t>Koncernens </a:t>
            </a:r>
            <a:r>
              <a:rPr lang="da-DK" dirty="0"/>
              <a:t>selskaber investerede i 2018 for i alt 504,9 mio.kr., svarende til 77 pct. af det samlede reviderede anlægsbudget for 2018.</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r>
              <a:rPr lang="da-DK" dirty="0"/>
              <a:t>Bestyrelsen tog den samlede økonomi- og ledelsesrapportering for koncernen til efterretning.</a:t>
            </a:r>
          </a:p>
          <a:p>
            <a:endParaRPr lang="da-DK" dirty="0"/>
          </a:p>
        </p:txBody>
      </p:sp>
    </p:spTree>
    <p:extLst>
      <p:ext uri="{BB962C8B-B14F-4D97-AF65-F5344CB8AC3E}">
        <p14:creationId xmlns:p14="http://schemas.microsoft.com/office/powerpoint/2010/main" val="3870008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Lånegaranti</a:t>
            </a:r>
            <a:endParaRPr lang="da-DK" dirty="0"/>
          </a:p>
        </p:txBody>
      </p:sp>
      <p:sp>
        <p:nvSpPr>
          <p:cNvPr id="3" name="Pladsholder til tekst 2"/>
          <p:cNvSpPr>
            <a:spLocks noGrp="1"/>
          </p:cNvSpPr>
          <p:nvPr>
            <p:ph sz="quarter" idx="15"/>
          </p:nvPr>
        </p:nvSpPr>
        <p:spPr/>
        <p:txBody>
          <a:bodyPr/>
          <a:lstStyle/>
          <a:p>
            <a:pPr marL="342900" lvl="0" indent="-342900">
              <a:buFont typeface="Wingdings" panose="05000000000000000000" pitchFamily="2" charset="2"/>
              <a:buChar char="§"/>
            </a:pPr>
            <a:endParaRPr lang="da-DK" dirty="0" smtClean="0">
              <a:latin typeface="Calibri" panose="020F0502020204030204" pitchFamily="34" charset="0"/>
              <a:ea typeface="Calibri" panose="020F0502020204030204" pitchFamily="34" charset="0"/>
              <a:cs typeface="Times New Roman" panose="02020603050405020304" pitchFamily="18" charset="0"/>
            </a:endParaRPr>
          </a:p>
          <a:p>
            <a:pPr lvl="0"/>
            <a:endParaRPr lang="da-DK" dirty="0">
              <a:latin typeface="Calibri" panose="020F0502020204030204" pitchFamily="34" charset="0"/>
              <a:ea typeface="Calibri" panose="020F0502020204030204" pitchFamily="34" charset="0"/>
              <a:cs typeface="Times New Roman" panose="02020603050405020304" pitchFamily="18" charset="0"/>
            </a:endParaRPr>
          </a:p>
          <a:p>
            <a:pPr lvl="0"/>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smtClean="0"/>
          </a:p>
          <a:p>
            <a:endParaRPr lang="da-DK" dirty="0"/>
          </a:p>
          <a:p>
            <a:endParaRPr lang="da-DK" dirty="0" smtClean="0"/>
          </a:p>
          <a:p>
            <a:endParaRPr lang="da-DK" dirty="0"/>
          </a:p>
        </p:txBody>
      </p:sp>
      <p:sp>
        <p:nvSpPr>
          <p:cNvPr id="11" name="Rektangel 10"/>
          <p:cNvSpPr/>
          <p:nvPr/>
        </p:nvSpPr>
        <p:spPr>
          <a:xfrm>
            <a:off x="695400" y="1700467"/>
            <a:ext cx="10273150" cy="4237570"/>
          </a:xfrm>
          <a:prstGeom prst="rect">
            <a:avLst/>
          </a:prstGeom>
        </p:spPr>
        <p:txBody>
          <a:bodyPr wrap="square">
            <a:spAutoFit/>
          </a:bodyPr>
          <a:lstStyle/>
          <a:p>
            <a:pPr marL="512445" indent="-285750">
              <a:lnSpc>
                <a:spcPct val="115000"/>
              </a:lnSpc>
              <a:spcAft>
                <a:spcPts val="1000"/>
              </a:spcAft>
              <a:buFont typeface="Wingdings" panose="05000000000000000000" pitchFamily="2" charset="2"/>
              <a:buChar char="§"/>
            </a:pPr>
            <a:r>
              <a:rPr lang="da-DK" dirty="0">
                <a:latin typeface="Calibri" panose="020F0502020204030204" pitchFamily="34" charset="0"/>
                <a:ea typeface="Calibri" panose="020F0502020204030204" pitchFamily="34" charset="0"/>
                <a:cs typeface="Arial" panose="020B0604020202020204" pitchFamily="34" charset="0"/>
              </a:rPr>
              <a:t>Direktionen har vurderet lånebehovet for regnskabsåret </a:t>
            </a:r>
            <a:r>
              <a:rPr lang="da-DK" dirty="0" smtClean="0">
                <a:latin typeface="Calibri" panose="020F0502020204030204" pitchFamily="34" charset="0"/>
                <a:ea typeface="Calibri" panose="020F0502020204030204" pitchFamily="34" charset="0"/>
                <a:cs typeface="Arial" panose="020B0604020202020204" pitchFamily="34" charset="0"/>
              </a:rPr>
              <a:t>2018 </a:t>
            </a:r>
            <a:r>
              <a:rPr lang="da-DK" dirty="0">
                <a:latin typeface="Calibri" panose="020F0502020204030204" pitchFamily="34" charset="0"/>
                <a:ea typeface="Calibri" panose="020F0502020204030204" pitchFamily="34" charset="0"/>
                <a:cs typeface="Arial" panose="020B0604020202020204" pitchFamily="34" charset="0"/>
              </a:rPr>
              <a:t>på baggrund af de foretagne anlægsinvesteringer. For at sikre den billigste låneform for Forsyning Helsingør, er der behov for en kommunal lånegaranti over for </a:t>
            </a:r>
            <a:r>
              <a:rPr lang="da-DK" dirty="0" err="1">
                <a:latin typeface="Calibri" panose="020F0502020204030204" pitchFamily="34" charset="0"/>
                <a:ea typeface="Calibri" panose="020F0502020204030204" pitchFamily="34" charset="0"/>
                <a:cs typeface="Arial" panose="020B0604020202020204" pitchFamily="34" charset="0"/>
              </a:rPr>
              <a:t>KommuneKredit</a:t>
            </a:r>
            <a:r>
              <a:rPr lang="da-DK" dirty="0">
                <a:latin typeface="Calibri" panose="020F0502020204030204" pitchFamily="34" charset="0"/>
                <a:ea typeface="Calibri" panose="020F0502020204030204" pitchFamily="34" charset="0"/>
                <a:cs typeface="Arial" panose="020B0604020202020204" pitchFamily="34" charset="0"/>
              </a:rPr>
              <a:t>. </a:t>
            </a:r>
            <a:endParaRPr lang="da-DK" dirty="0" smtClean="0">
              <a:latin typeface="Calibri" panose="020F0502020204030204" pitchFamily="34" charset="0"/>
              <a:ea typeface="Calibri" panose="020F0502020204030204" pitchFamily="34" charset="0"/>
              <a:cs typeface="Arial" panose="020B0604020202020204" pitchFamily="34" charset="0"/>
            </a:endParaRPr>
          </a:p>
          <a:p>
            <a:pPr marL="512445" indent="-285750">
              <a:lnSpc>
                <a:spcPct val="115000"/>
              </a:lnSpc>
              <a:spcAft>
                <a:spcPts val="1000"/>
              </a:spcAft>
              <a:buFont typeface="Wingdings" panose="05000000000000000000" pitchFamily="2" charset="2"/>
              <a:buChar char="§"/>
            </a:pPr>
            <a:r>
              <a:rPr lang="da-DK" dirty="0" smtClean="0">
                <a:latin typeface="Calibri" panose="020F0502020204030204" pitchFamily="34" charset="0"/>
                <a:ea typeface="Calibri" panose="020F0502020204030204" pitchFamily="34" charset="0"/>
                <a:cs typeface="Arial" panose="020B0604020202020204" pitchFamily="34" charset="0"/>
              </a:rPr>
              <a:t>Lånebekendtgørelsen regulerer, </a:t>
            </a:r>
            <a:r>
              <a:rPr lang="da-DK" dirty="0">
                <a:latin typeface="Calibri" panose="020F0502020204030204" pitchFamily="34" charset="0"/>
                <a:ea typeface="Calibri" panose="020F0502020204030204" pitchFamily="34" charset="0"/>
                <a:cs typeface="Arial" panose="020B0604020202020204" pitchFamily="34" charset="0"/>
              </a:rPr>
              <a:t>hvilke anlægsinvesteringer, der er låneberettigede. Lånene vil blive optaget efter retningslinjerne i den finansielle strategi for Forsyning Helsingør koncernen</a:t>
            </a:r>
            <a:r>
              <a:rPr lang="da-DK" dirty="0" smtClean="0">
                <a:latin typeface="Calibri" panose="020F0502020204030204" pitchFamily="34" charset="0"/>
                <a:ea typeface="Calibri" panose="020F0502020204030204" pitchFamily="34" charset="0"/>
                <a:cs typeface="Arial" panose="020B0604020202020204" pitchFamily="34" charset="0"/>
              </a:rPr>
              <a:t>.  </a:t>
            </a:r>
          </a:p>
          <a:p>
            <a:pPr marL="512445" indent="-285750">
              <a:lnSpc>
                <a:spcPct val="115000"/>
              </a:lnSpc>
              <a:spcAft>
                <a:spcPts val="1000"/>
              </a:spcAft>
              <a:buFont typeface="Wingdings" panose="05000000000000000000" pitchFamily="2" charset="2"/>
              <a:buChar char="§"/>
            </a:pPr>
            <a:r>
              <a:rPr lang="da-DK" dirty="0"/>
              <a:t>Direktionen har vurderet, at der vedrørende regnskabsåret 2018 er et lånebehov i selskabet Forsyning Helsingør Varme A/S på i alt 32,8 mio. kr., der kræver ansøgning om lånegaranti jfr. nedenstående tabel.  </a:t>
            </a:r>
          </a:p>
          <a:p>
            <a:pPr marL="512445" indent="-285750">
              <a:lnSpc>
                <a:spcPct val="115000"/>
              </a:lnSpc>
              <a:spcAft>
                <a:spcPts val="1000"/>
              </a:spcAft>
              <a:buFont typeface="Wingdings" panose="05000000000000000000" pitchFamily="2" charset="2"/>
              <a:buChar char="§"/>
            </a:pPr>
            <a:endParaRPr lang="da-DK" dirty="0" smtClean="0">
              <a:latin typeface="Calibri" panose="020F0502020204030204" pitchFamily="34" charset="0"/>
              <a:ea typeface="Calibri" panose="020F0502020204030204" pitchFamily="34" charset="0"/>
              <a:cs typeface="Arial" panose="020B0604020202020204" pitchFamily="34" charset="0"/>
            </a:endParaRPr>
          </a:p>
          <a:p>
            <a:pPr marL="512445" indent="-285750">
              <a:lnSpc>
                <a:spcPct val="115000"/>
              </a:lnSpc>
              <a:spcAft>
                <a:spcPts val="1000"/>
              </a:spcAft>
              <a:buFont typeface="Arial" panose="020B0604020202020204" pitchFamily="34" charset="0"/>
              <a:buChar char="•"/>
            </a:pPr>
            <a:endParaRPr lang="da-DK" dirty="0" smtClean="0">
              <a:latin typeface="Calibri" panose="020F0502020204030204" pitchFamily="34" charset="0"/>
              <a:ea typeface="Calibri" panose="020F0502020204030204" pitchFamily="34" charset="0"/>
              <a:cs typeface="Arial" panose="020B0604020202020204" pitchFamily="34" charset="0"/>
            </a:endParaRPr>
          </a:p>
          <a:p>
            <a:pPr marL="512445" indent="-285750">
              <a:lnSpc>
                <a:spcPct val="115000"/>
              </a:lnSpc>
              <a:spcAft>
                <a:spcPts val="1000"/>
              </a:spcAft>
              <a:buFont typeface="Arial" panose="020B0604020202020204" pitchFamily="34" charset="0"/>
              <a:buChar char="•"/>
            </a:pPr>
            <a:endParaRPr lang="da-DK"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Tabel 13"/>
          <p:cNvGraphicFramePr>
            <a:graphicFrameLocks noGrp="1"/>
          </p:cNvGraphicFramePr>
          <p:nvPr>
            <p:extLst>
              <p:ext uri="{D42A27DB-BD31-4B8C-83A1-F6EECF244321}">
                <p14:modId xmlns:p14="http://schemas.microsoft.com/office/powerpoint/2010/main" val="932369252"/>
              </p:ext>
            </p:extLst>
          </p:nvPr>
        </p:nvGraphicFramePr>
        <p:xfrm>
          <a:off x="1487488" y="4807098"/>
          <a:ext cx="8280920" cy="1110883"/>
        </p:xfrm>
        <a:graphic>
          <a:graphicData uri="http://schemas.openxmlformats.org/drawingml/2006/table">
            <a:tbl>
              <a:tblPr firstRow="1" firstCol="1" bandRow="1">
                <a:tableStyleId>{5C22544A-7EE6-4342-B048-85BDC9FD1C3A}</a:tableStyleId>
              </a:tblPr>
              <a:tblGrid>
                <a:gridCol w="2760307">
                  <a:extLst>
                    <a:ext uri="{9D8B030D-6E8A-4147-A177-3AD203B41FA5}">
                      <a16:colId xmlns:a16="http://schemas.microsoft.com/office/drawing/2014/main" val="2930332989"/>
                    </a:ext>
                  </a:extLst>
                </a:gridCol>
                <a:gridCol w="3843407">
                  <a:extLst>
                    <a:ext uri="{9D8B030D-6E8A-4147-A177-3AD203B41FA5}">
                      <a16:colId xmlns:a16="http://schemas.microsoft.com/office/drawing/2014/main" val="1023616917"/>
                    </a:ext>
                  </a:extLst>
                </a:gridCol>
                <a:gridCol w="1677206">
                  <a:extLst>
                    <a:ext uri="{9D8B030D-6E8A-4147-A177-3AD203B41FA5}">
                      <a16:colId xmlns:a16="http://schemas.microsoft.com/office/drawing/2014/main" val="1560748502"/>
                    </a:ext>
                  </a:extLst>
                </a:gridCol>
              </a:tblGrid>
              <a:tr h="273463">
                <a:tc>
                  <a:txBody>
                    <a:bodyPr/>
                    <a:lstStyle/>
                    <a:p>
                      <a:pPr marL="226695">
                        <a:lnSpc>
                          <a:spcPct val="115000"/>
                        </a:lnSpc>
                        <a:spcAft>
                          <a:spcPts val="0"/>
                        </a:spcAft>
                      </a:pPr>
                      <a:r>
                        <a:rPr lang="da-DK" sz="1400" dirty="0">
                          <a:effectLst/>
                        </a:rPr>
                        <a:t>Ansøgning om lånegaranti</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nSpc>
                          <a:spcPct val="115000"/>
                        </a:lnSpc>
                        <a:spcAft>
                          <a:spcPts val="0"/>
                        </a:spcAft>
                      </a:pPr>
                      <a:r>
                        <a:rPr lang="da-DK" sz="1400" dirty="0">
                          <a:effectLst/>
                        </a:rPr>
                        <a:t>Anlægsinvesteringer i </a:t>
                      </a:r>
                      <a:r>
                        <a:rPr lang="da-DK" sz="1400" dirty="0" smtClean="0">
                          <a:effectLst/>
                        </a:rPr>
                        <a:t>2018, </a:t>
                      </a:r>
                      <a:r>
                        <a:rPr lang="da-DK" sz="1400" dirty="0">
                          <a:effectLst/>
                        </a:rPr>
                        <a:t>mio.kr.</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nSpc>
                          <a:spcPct val="115000"/>
                        </a:lnSpc>
                        <a:spcAft>
                          <a:spcPts val="0"/>
                        </a:spcAft>
                      </a:pPr>
                      <a:r>
                        <a:rPr lang="da-DK" sz="1400">
                          <a:effectLst/>
                        </a:rPr>
                        <a:t>Lånegaranti</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2765231"/>
                  </a:ext>
                </a:extLst>
              </a:tr>
              <a:tr h="563957">
                <a:tc>
                  <a:txBody>
                    <a:bodyPr/>
                    <a:lstStyle/>
                    <a:p>
                      <a:pPr marL="226695">
                        <a:lnSpc>
                          <a:spcPct val="115000"/>
                        </a:lnSpc>
                        <a:spcAft>
                          <a:spcPts val="0"/>
                        </a:spcAft>
                      </a:pPr>
                      <a:r>
                        <a:rPr lang="da-DK" sz="1400" dirty="0">
                          <a:effectLst/>
                        </a:rPr>
                        <a:t>Forsyning Helsingør </a:t>
                      </a:r>
                      <a:r>
                        <a:rPr lang="da-DK" sz="1400" dirty="0" smtClean="0">
                          <a:effectLst/>
                        </a:rPr>
                        <a:t> Varme</a:t>
                      </a:r>
                      <a:r>
                        <a:rPr lang="da-DK" sz="1400" baseline="0" dirty="0" smtClean="0">
                          <a:effectLst/>
                        </a:rPr>
                        <a:t> A/S</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gn="ctr">
                        <a:lnSpc>
                          <a:spcPct val="115000"/>
                        </a:lnSpc>
                        <a:spcAft>
                          <a:spcPts val="0"/>
                        </a:spcAft>
                      </a:pPr>
                      <a:r>
                        <a:rPr lang="da-DK" sz="1400" b="1" dirty="0" smtClean="0">
                          <a:effectLst/>
                        </a:rPr>
                        <a:t>32,8</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nSpc>
                          <a:spcPct val="115000"/>
                        </a:lnSpc>
                        <a:spcAft>
                          <a:spcPts val="0"/>
                        </a:spcAft>
                      </a:pPr>
                      <a:r>
                        <a:rPr lang="da-DK" sz="1400" dirty="0">
                          <a:effectLst/>
                        </a:rPr>
                        <a:t>Ansøgning</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1412859"/>
                  </a:ext>
                </a:extLst>
              </a:tr>
              <a:tr h="273463">
                <a:tc>
                  <a:txBody>
                    <a:bodyPr/>
                    <a:lstStyle/>
                    <a:p>
                      <a:pPr marL="226695">
                        <a:lnSpc>
                          <a:spcPct val="115000"/>
                        </a:lnSpc>
                        <a:spcAft>
                          <a:spcPts val="0"/>
                        </a:spcAft>
                      </a:pPr>
                      <a:r>
                        <a:rPr lang="da-DK" sz="1400" dirty="0">
                          <a:effectLst/>
                        </a:rPr>
                        <a:t>I alt</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gn="ctr">
                        <a:lnSpc>
                          <a:spcPct val="115000"/>
                        </a:lnSpc>
                        <a:spcAft>
                          <a:spcPts val="0"/>
                        </a:spcAft>
                      </a:pPr>
                      <a:r>
                        <a:rPr lang="da-DK" sz="1400" b="1" dirty="0" smtClean="0">
                          <a:effectLst/>
                        </a:rPr>
                        <a:t>32,8</a:t>
                      </a:r>
                      <a:endParaRPr lang="da-DK"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a:lnSpc>
                          <a:spcPct val="115000"/>
                        </a:lnSpc>
                        <a:spcAft>
                          <a:spcPts val="0"/>
                        </a:spcAft>
                      </a:pPr>
                      <a:r>
                        <a:rPr lang="da-DK" sz="1400" dirty="0">
                          <a:effectLst/>
                        </a:rPr>
                        <a:t>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7894815"/>
                  </a:ext>
                </a:extLst>
              </a:tr>
            </a:tbl>
          </a:graphicData>
        </a:graphic>
      </p:graphicFrame>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12</a:t>
            </a:fld>
            <a:endParaRPr lang="da-DK" dirty="0"/>
          </a:p>
        </p:txBody>
      </p:sp>
    </p:spTree>
    <p:extLst>
      <p:ext uri="{BB962C8B-B14F-4D97-AF65-F5344CB8AC3E}">
        <p14:creationId xmlns:p14="http://schemas.microsoft.com/office/powerpoint/2010/main" val="217512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Lånegaranti</a:t>
            </a:r>
            <a:endParaRPr lang="da-DK" dirty="0"/>
          </a:p>
        </p:txBody>
      </p:sp>
      <p:sp>
        <p:nvSpPr>
          <p:cNvPr id="4" name="Pladsholder til indhold 3"/>
          <p:cNvSpPr>
            <a:spLocks noGrp="1"/>
          </p:cNvSpPr>
          <p:nvPr>
            <p:ph sz="quarter" idx="15"/>
          </p:nvPr>
        </p:nvSpPr>
        <p:spPr>
          <a:xfrm>
            <a:off x="960000" y="1484784"/>
            <a:ext cx="10273151" cy="4851788"/>
          </a:xfrm>
        </p:spPr>
        <p:txBody>
          <a:bodyPr/>
          <a:lstStyle/>
          <a:p>
            <a:pPr marL="342900" indent="-342900">
              <a:buFont typeface="Wingdings" panose="05000000000000000000" pitchFamily="2" charset="2"/>
              <a:buChar char="§"/>
            </a:pPr>
            <a:r>
              <a:rPr lang="da-DK" sz="1400" dirty="0"/>
              <a:t>Vurdering af lånebehovet er sket ud fra de afholdte anlægsinvesteringer. Der ansøges om fuld lånoptagelse. </a:t>
            </a:r>
            <a:endParaRPr lang="da-DK" sz="1400" dirty="0" smtClean="0"/>
          </a:p>
          <a:p>
            <a:pPr marL="342900" indent="-342900">
              <a:buFont typeface="Wingdings" panose="05000000000000000000" pitchFamily="2" charset="2"/>
              <a:buChar char="§"/>
            </a:pPr>
            <a:endParaRPr lang="da-DK" sz="1400" dirty="0"/>
          </a:p>
          <a:p>
            <a:pPr marL="342900" indent="-342900">
              <a:buFont typeface="Wingdings" panose="05000000000000000000" pitchFamily="2" charset="2"/>
              <a:buChar char="§"/>
            </a:pPr>
            <a:r>
              <a:rPr lang="da-DK" sz="1400" dirty="0" smtClean="0"/>
              <a:t>Der </a:t>
            </a:r>
            <a:r>
              <a:rPr lang="da-DK" sz="1400" dirty="0"/>
              <a:t>har ikke i 2018 været låneberettigede investeringer i Elektrus A/S, Forsyning Helsingør </a:t>
            </a:r>
            <a:r>
              <a:rPr lang="da-DK" sz="1400" dirty="0" err="1"/>
              <a:t>Elhandel</a:t>
            </a:r>
            <a:r>
              <a:rPr lang="da-DK" sz="1400" dirty="0"/>
              <a:t> A/S og Forsyning Helsingør Gadelys og El-Service, mens anlægsinvesteringerne i Forsyning Helsingør Affald A/S og Helsingør Kraftvarmeværk A/S vurderes at kunne dækkes af driften.</a:t>
            </a:r>
          </a:p>
          <a:p>
            <a:pPr marL="342900" indent="-342900">
              <a:buFont typeface="Wingdings" panose="05000000000000000000" pitchFamily="2" charset="2"/>
              <a:buChar char="§"/>
            </a:pPr>
            <a:endParaRPr lang="da-DK" sz="1400" dirty="0"/>
          </a:p>
          <a:p>
            <a:pPr marL="342900" indent="-342900">
              <a:buFont typeface="Wingdings" panose="05000000000000000000" pitchFamily="2" charset="2"/>
              <a:buChar char="§"/>
            </a:pPr>
            <a:r>
              <a:rPr lang="da-DK" sz="1400" dirty="0"/>
              <a:t>Der er i lighed med tidligere år tale om låneberettigede investeringer, hvorved Helsingør Kommune jfr. lånebekendtgørelsen kan stille </a:t>
            </a:r>
            <a:r>
              <a:rPr lang="da-DK" sz="1400" dirty="0" smtClean="0"/>
              <a:t>lånegaranti, </a:t>
            </a:r>
            <a:r>
              <a:rPr lang="da-DK" sz="1400" dirty="0"/>
              <a:t>og beløbet belaster ikke Helsingør Kommunens låneramme. </a:t>
            </a:r>
            <a:endParaRPr lang="da-DK" sz="1400" dirty="0" smtClean="0"/>
          </a:p>
          <a:p>
            <a:pPr marL="342900" indent="-342900">
              <a:buFont typeface="Wingdings" panose="05000000000000000000" pitchFamily="2" charset="2"/>
              <a:buChar char="§"/>
            </a:pPr>
            <a:endParaRPr lang="da-DK" sz="1400" dirty="0"/>
          </a:p>
          <a:p>
            <a:pPr marL="342900" indent="-342900">
              <a:buFont typeface="Wingdings" panose="05000000000000000000" pitchFamily="2" charset="2"/>
              <a:buChar char="§"/>
            </a:pPr>
            <a:r>
              <a:rPr lang="da-DK" sz="1400" dirty="0" smtClean="0"/>
              <a:t>PWC har den 25. februar 2019 udarbejdet og underskrevet revisorerklæring til brug for Helsingør Kommunes behandling af sagen. </a:t>
            </a:r>
          </a:p>
          <a:p>
            <a:pPr marL="342900" indent="-342900">
              <a:buFont typeface="Wingdings" panose="05000000000000000000" pitchFamily="2" charset="2"/>
              <a:buChar char="§"/>
            </a:pPr>
            <a:endParaRPr lang="da-DK" sz="1400" dirty="0" smtClean="0"/>
          </a:p>
          <a:p>
            <a:pPr marL="342900" indent="-342900">
              <a:buFont typeface="Wingdings" panose="05000000000000000000" pitchFamily="2" charset="2"/>
              <a:buChar char="§"/>
            </a:pPr>
            <a:r>
              <a:rPr lang="da-DK" sz="1400" dirty="0" smtClean="0"/>
              <a:t>Der </a:t>
            </a:r>
            <a:r>
              <a:rPr lang="da-DK" sz="1400" dirty="0"/>
              <a:t>vil efter bestyrelsens godkendelse blive fremsendt ansøgning til Helsingør Kommune om kommunal lånegaranti. Sagen skal behandles i økonomiudvalget den 18. marts 2019 og den 25. marts 2019 i Helsingør Byråd</a:t>
            </a:r>
            <a:r>
              <a:rPr lang="da-DK" sz="1400" dirty="0" smtClean="0"/>
              <a:t>.</a:t>
            </a:r>
          </a:p>
          <a:p>
            <a:pPr marL="342900" indent="-342900">
              <a:buFont typeface="Wingdings" panose="05000000000000000000" pitchFamily="2" charset="2"/>
              <a:buChar char="§"/>
            </a:pPr>
            <a:endParaRPr lang="da-DK" sz="1400" dirty="0"/>
          </a:p>
          <a:p>
            <a:pPr marL="342900" indent="-342900">
              <a:buFont typeface="Wingdings" panose="05000000000000000000" pitchFamily="2" charset="2"/>
              <a:buChar char="§"/>
            </a:pPr>
            <a:r>
              <a:rPr lang="da-DK" sz="1400" dirty="0" smtClean="0"/>
              <a:t>Efterfølgende </a:t>
            </a:r>
            <a:r>
              <a:rPr lang="da-DK" sz="1400" dirty="0"/>
              <a:t>låneudbetaling fra </a:t>
            </a:r>
            <a:r>
              <a:rPr lang="da-DK" sz="1400" dirty="0" err="1"/>
              <a:t>KommuneKredit</a:t>
            </a:r>
            <a:r>
              <a:rPr lang="da-DK" sz="1400" dirty="0"/>
              <a:t> skal ske senest den 30. april 2019</a:t>
            </a:r>
            <a:r>
              <a:rPr lang="da-DK" sz="1400" dirty="0" smtClean="0"/>
              <a:t>.</a:t>
            </a:r>
          </a:p>
          <a:p>
            <a:pPr marL="342900" indent="-342900">
              <a:buFont typeface="Wingdings" panose="05000000000000000000" pitchFamily="2" charset="2"/>
              <a:buChar char="§"/>
            </a:pPr>
            <a:endParaRPr lang="da-DK" sz="1400" dirty="0"/>
          </a:p>
          <a:p>
            <a:pPr>
              <a:buNone/>
            </a:pPr>
            <a:r>
              <a:rPr lang="da-DK" sz="1400" b="1" dirty="0" smtClean="0"/>
              <a:t>Direktionen indstiller, </a:t>
            </a:r>
            <a:r>
              <a:rPr lang="da-DK" sz="1400" dirty="0" smtClean="0"/>
              <a:t>at</a:t>
            </a:r>
          </a:p>
          <a:p>
            <a:pPr marL="645750" lvl="2" indent="-285750">
              <a:buFont typeface="Wingdings" panose="05000000000000000000" pitchFamily="2" charset="2"/>
              <a:buChar char="§"/>
            </a:pPr>
            <a:r>
              <a:rPr lang="da-DK" sz="1400" dirty="0"/>
              <a:t>Helsingør Kommune ansøges om lånegaranti på 32,8 mio. kr. til Forsyning Helsingør Varme A/S</a:t>
            </a:r>
          </a:p>
          <a:p>
            <a:pPr marL="645750" lvl="2" indent="-285750">
              <a:buFont typeface="Wingdings" panose="05000000000000000000" pitchFamily="2" charset="2"/>
              <a:buChar char="§"/>
            </a:pPr>
            <a:endParaRPr lang="da-DK" sz="1600" dirty="0" smtClean="0"/>
          </a:p>
          <a:p>
            <a:pPr>
              <a:buNone/>
            </a:pPr>
            <a:r>
              <a:rPr lang="da-DK" sz="1600" b="1" i="1" dirty="0" smtClean="0"/>
              <a:t>Bestyrelsen tiltrådte indstillingen.</a:t>
            </a:r>
          </a:p>
          <a:p>
            <a:pPr>
              <a:buNone/>
            </a:pPr>
            <a:endParaRPr lang="da-DK" sz="1600" dirty="0"/>
          </a:p>
          <a:p>
            <a:pPr marL="342900" indent="-342900">
              <a:buFont typeface="Wingdings" panose="05000000000000000000" pitchFamily="2" charset="2"/>
              <a:buChar char="§"/>
            </a:pPr>
            <a:endParaRPr lang="da-DK" sz="1600" dirty="0"/>
          </a:p>
          <a:p>
            <a:endParaRPr lang="da-DK" dirty="0"/>
          </a:p>
        </p:txBody>
      </p:sp>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13</a:t>
            </a:fld>
            <a:endParaRPr lang="da-DK" dirty="0"/>
          </a:p>
        </p:txBody>
      </p:sp>
    </p:spTree>
    <p:extLst>
      <p:ext uri="{BB962C8B-B14F-4D97-AF65-F5344CB8AC3E}">
        <p14:creationId xmlns:p14="http://schemas.microsoft.com/office/powerpoint/2010/main" val="327619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trike="sngStrike" dirty="0" smtClean="0"/>
              <a:t>6. Renovationsudbud</a:t>
            </a:r>
            <a:endParaRPr lang="da-DK" strike="sngStrike" dirty="0"/>
          </a:p>
        </p:txBody>
      </p:sp>
      <p:sp>
        <p:nvSpPr>
          <p:cNvPr id="3" name="Pladsholder til tekst 2"/>
          <p:cNvSpPr>
            <a:spLocks noGrp="1"/>
          </p:cNvSpPr>
          <p:nvPr>
            <p:ph type="body" sz="quarter" idx="13"/>
          </p:nvPr>
        </p:nvSpPr>
        <p:spPr>
          <a:xfrm>
            <a:off x="957652" y="1302506"/>
            <a:ext cx="9602844" cy="4995803"/>
          </a:xfrm>
        </p:spPr>
        <p:txBody>
          <a:bodyPr/>
          <a:lstStyle/>
          <a:p>
            <a:pPr marL="342900" indent="-342900">
              <a:buClr>
                <a:schemeClr val="accent1"/>
              </a:buClr>
              <a:buFont typeface="Wingdings" panose="05000000000000000000" pitchFamily="2" charset="2"/>
              <a:buChar char="§"/>
            </a:pPr>
            <a:endParaRPr lang="da-DK" sz="1600" dirty="0" smtClean="0"/>
          </a:p>
          <a:p>
            <a:pPr>
              <a:buClr>
                <a:schemeClr val="accent1"/>
              </a:buClr>
              <a:buNone/>
            </a:pPr>
            <a:r>
              <a:rPr lang="da-DK" sz="1600" b="1" dirty="0" smtClean="0"/>
              <a:t>Tavshedspligt </a:t>
            </a:r>
            <a:r>
              <a:rPr lang="da-DK" sz="1600" b="1" dirty="0"/>
              <a:t>ej fraveget for dette </a:t>
            </a:r>
            <a:r>
              <a:rPr lang="da-DK" sz="1600" b="1" dirty="0" smtClean="0"/>
              <a:t>punkt.</a:t>
            </a:r>
            <a:endParaRPr lang="da-DK" sz="1700" b="1" dirty="0" smtClean="0"/>
          </a:p>
          <a:p>
            <a:pPr marL="342900" indent="-342900">
              <a:buClr>
                <a:schemeClr val="accent1"/>
              </a:buClr>
              <a:buFont typeface="Wingdings" panose="05000000000000000000" pitchFamily="2" charset="2"/>
              <a:buChar char="§"/>
            </a:pPr>
            <a:endParaRPr lang="da-DK" sz="1700" dirty="0"/>
          </a:p>
          <a:p>
            <a:pPr marL="342900" indent="-342900">
              <a:buClr>
                <a:schemeClr val="accent1"/>
              </a:buClr>
              <a:buFont typeface="Wingdings" panose="05000000000000000000" pitchFamily="2" charset="2"/>
              <a:buChar char="§"/>
            </a:pPr>
            <a:endParaRPr lang="da-DK" sz="1700" dirty="0" smtClean="0"/>
          </a:p>
          <a:p>
            <a:pPr marL="342900" indent="-342900">
              <a:buClr>
                <a:schemeClr val="accent1"/>
              </a:buClr>
              <a:buFont typeface="Wingdings" panose="05000000000000000000" pitchFamily="2" charset="2"/>
              <a:buChar char="§"/>
            </a:pPr>
            <a:endParaRPr lang="da-DK" sz="1700" dirty="0"/>
          </a:p>
        </p:txBody>
      </p:sp>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14</a:t>
            </a:fld>
            <a:endParaRPr lang="da-DK" dirty="0"/>
          </a:p>
        </p:txBody>
      </p:sp>
    </p:spTree>
    <p:extLst>
      <p:ext uri="{BB962C8B-B14F-4D97-AF65-F5344CB8AC3E}">
        <p14:creationId xmlns:p14="http://schemas.microsoft.com/office/powerpoint/2010/main" val="2920027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trike="sngStrike" dirty="0" smtClean="0">
                <a:latin typeface="+mn-lt"/>
              </a:rPr>
              <a:t>7. Genbrugsplads - grundkøb – Bygma A/S</a:t>
            </a:r>
            <a:r>
              <a:rPr lang="da-DK" dirty="0" smtClean="0"/>
              <a:t/>
            </a:r>
            <a:br>
              <a:rPr lang="da-DK" dirty="0" smtClean="0"/>
            </a:br>
            <a:endParaRPr lang="da-DK" dirty="0"/>
          </a:p>
        </p:txBody>
      </p:sp>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15</a:t>
            </a:fld>
            <a:endParaRPr lang="da-DK" dirty="0"/>
          </a:p>
        </p:txBody>
      </p:sp>
      <p:sp>
        <p:nvSpPr>
          <p:cNvPr id="3" name="Pladsholder til tekst 2"/>
          <p:cNvSpPr>
            <a:spLocks noGrp="1"/>
          </p:cNvSpPr>
          <p:nvPr>
            <p:ph sz="quarter" idx="15"/>
          </p:nvPr>
        </p:nvSpPr>
        <p:spPr>
          <a:xfrm>
            <a:off x="839416" y="1634102"/>
            <a:ext cx="10729192" cy="3949136"/>
          </a:xfrm>
        </p:spPr>
        <p:txBody>
          <a:bodyPr/>
          <a:lstStyle/>
          <a:p>
            <a:pPr>
              <a:buClr>
                <a:schemeClr val="accent1"/>
              </a:buClr>
              <a:buNone/>
            </a:pPr>
            <a:r>
              <a:rPr lang="da-DK" sz="1600" b="1" dirty="0"/>
              <a:t>Tavshedspligt ej fraveget for dette punkt</a:t>
            </a:r>
            <a:r>
              <a:rPr lang="da-DK" sz="1800" b="1" dirty="0"/>
              <a:t>.</a:t>
            </a:r>
            <a:endParaRPr lang="da-DK" b="1" dirty="0"/>
          </a:p>
          <a:p>
            <a:pPr marL="285750" indent="-285750">
              <a:buFont typeface="Wingdings" panose="05000000000000000000" pitchFamily="2" charset="2"/>
              <a:buChar char="§"/>
            </a:pPr>
            <a:endParaRPr lang="da-DK" sz="1800" dirty="0"/>
          </a:p>
          <a:p>
            <a:pPr>
              <a:buNone/>
            </a:pPr>
            <a:r>
              <a:rPr lang="da-DK" sz="1800" dirty="0" smtClean="0"/>
              <a:t> </a:t>
            </a:r>
          </a:p>
          <a:p>
            <a:endParaRPr lang="da-DK" baseline="30000" dirty="0"/>
          </a:p>
          <a:p>
            <a:endParaRPr lang="da-DK" baseline="30000" dirty="0" smtClean="0"/>
          </a:p>
        </p:txBody>
      </p:sp>
    </p:spTree>
    <p:extLst>
      <p:ext uri="{BB962C8B-B14F-4D97-AF65-F5344CB8AC3E}">
        <p14:creationId xmlns:p14="http://schemas.microsoft.com/office/powerpoint/2010/main" val="143816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trike="sngStrike" dirty="0" smtClean="0"/>
              <a:t>8. </a:t>
            </a:r>
            <a:r>
              <a:rPr lang="da-DK" strike="sngStrike" dirty="0" err="1" smtClean="0"/>
              <a:t>Geotermi</a:t>
            </a:r>
            <a:endParaRPr lang="da-DK" strike="sngStrike" dirty="0"/>
          </a:p>
        </p:txBody>
      </p:sp>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diasnummer 4"/>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16</a:t>
            </a:fld>
            <a:endParaRPr lang="da-DK" dirty="0"/>
          </a:p>
        </p:txBody>
      </p:sp>
      <p:sp>
        <p:nvSpPr>
          <p:cNvPr id="3" name="Pladsholder til tekst 2"/>
          <p:cNvSpPr>
            <a:spLocks noGrp="1"/>
          </p:cNvSpPr>
          <p:nvPr>
            <p:ph sz="quarter" idx="15"/>
          </p:nvPr>
        </p:nvSpPr>
        <p:spPr>
          <a:xfrm>
            <a:off x="960000" y="1412776"/>
            <a:ext cx="10536600" cy="4170462"/>
          </a:xfrm>
        </p:spPr>
        <p:txBody>
          <a:bodyPr/>
          <a:lstStyle/>
          <a:p>
            <a:pPr>
              <a:buClr>
                <a:schemeClr val="accent1"/>
              </a:buClr>
              <a:buNone/>
            </a:pPr>
            <a:r>
              <a:rPr lang="da-DK" sz="1800" b="1" dirty="0"/>
              <a:t>Tavshedspligt ej fraveget for dette punkt.</a:t>
            </a:r>
            <a:endParaRPr lang="da-DK" b="1" dirty="0"/>
          </a:p>
          <a:p>
            <a:endParaRPr lang="da-DK" dirty="0" smtClean="0"/>
          </a:p>
          <a:p>
            <a:endParaRPr lang="da-DK" dirty="0" smtClean="0"/>
          </a:p>
          <a:p>
            <a:endParaRPr lang="da-DK" dirty="0" smtClean="0"/>
          </a:p>
          <a:p>
            <a:endParaRPr lang="da-DK" dirty="0"/>
          </a:p>
        </p:txBody>
      </p:sp>
    </p:spTree>
    <p:extLst>
      <p:ext uri="{BB962C8B-B14F-4D97-AF65-F5344CB8AC3E}">
        <p14:creationId xmlns:p14="http://schemas.microsoft.com/office/powerpoint/2010/main" val="3546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9999" y="548680"/>
            <a:ext cx="10273153" cy="1085422"/>
          </a:xfrm>
        </p:spPr>
        <p:txBody>
          <a:bodyPr/>
          <a:lstStyle/>
          <a:p>
            <a:r>
              <a:rPr lang="da-DK" dirty="0" smtClean="0"/>
              <a:t>9. Øvrige bestyrelsesmøder </a:t>
            </a:r>
            <a:r>
              <a:rPr lang="da-DK" sz="3600" dirty="0"/>
              <a:t/>
            </a:r>
            <a:br>
              <a:rPr lang="da-DK" sz="3600" dirty="0"/>
            </a:br>
            <a:r>
              <a:rPr lang="da-DK" sz="3600" dirty="0" smtClean="0"/>
              <a:t>	</a:t>
            </a:r>
            <a:endParaRPr lang="da-DK" sz="2000" dirty="0"/>
          </a:p>
        </p:txBody>
      </p:sp>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17</a:t>
            </a:fld>
            <a:endParaRPr lang="da-DK" dirty="0"/>
          </a:p>
        </p:txBody>
      </p:sp>
      <p:graphicFrame>
        <p:nvGraphicFramePr>
          <p:cNvPr id="4" name="Pladsholder til indhold 3"/>
          <p:cNvGraphicFramePr>
            <a:graphicFrameLocks noGrp="1"/>
          </p:cNvGraphicFramePr>
          <p:nvPr>
            <p:ph sz="quarter" idx="15"/>
            <p:extLst>
              <p:ext uri="{D42A27DB-BD31-4B8C-83A1-F6EECF244321}">
                <p14:modId xmlns:p14="http://schemas.microsoft.com/office/powerpoint/2010/main" val="2613543279"/>
              </p:ext>
            </p:extLst>
          </p:nvPr>
        </p:nvGraphicFramePr>
        <p:xfrm>
          <a:off x="960438" y="2166938"/>
          <a:ext cx="10272712"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6124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10. Fravigelse af tavshedspligt</a:t>
            </a:r>
            <a:endParaRPr lang="da-DK" dirty="0"/>
          </a:p>
        </p:txBody>
      </p:sp>
      <p:sp>
        <p:nvSpPr>
          <p:cNvPr id="4" name="Pladsholder til tekst 3"/>
          <p:cNvSpPr>
            <a:spLocks noGrp="1"/>
          </p:cNvSpPr>
          <p:nvPr>
            <p:ph type="body" sz="quarter" idx="13"/>
          </p:nvPr>
        </p:nvSpPr>
        <p:spPr>
          <a:xfrm>
            <a:off x="958850" y="2166938"/>
            <a:ext cx="6793334" cy="3416300"/>
          </a:xfrm>
        </p:spPr>
        <p:txBody>
          <a:bodyPr/>
          <a:lstStyle/>
          <a:p>
            <a:pPr>
              <a:buClr>
                <a:schemeClr val="accent1"/>
              </a:buClr>
              <a:buNone/>
            </a:pPr>
            <a:r>
              <a:rPr lang="da-DK" dirty="0"/>
              <a:t>Bestyrelsen skal beslutte, hvilke dagsordenpunkter tavshedspligten skal fraviges.</a:t>
            </a:r>
          </a:p>
          <a:p>
            <a:r>
              <a:rPr lang="da-DK" dirty="0"/>
              <a:t>  </a:t>
            </a:r>
          </a:p>
          <a:p>
            <a:r>
              <a:rPr lang="da-DK" b="1" dirty="0"/>
              <a:t>Formand og direktion indstiller</a:t>
            </a:r>
            <a:r>
              <a:rPr lang="da-DK" dirty="0"/>
              <a:t>, at </a:t>
            </a:r>
          </a:p>
          <a:p>
            <a:pPr marL="342900" lvl="0" indent="-342900">
              <a:buClr>
                <a:schemeClr val="accent1"/>
              </a:buClr>
              <a:buFont typeface="Wingdings" panose="05000000000000000000" pitchFamily="2" charset="2"/>
              <a:buChar char="§"/>
            </a:pPr>
            <a:r>
              <a:rPr lang="da-DK" dirty="0"/>
              <a:t>Tavshedspligten </a:t>
            </a:r>
            <a:r>
              <a:rPr lang="da-DK" dirty="0" smtClean="0"/>
              <a:t>fraviges med undtagelse af punkt 4, 6, 7 og 8. For så vidt angår punkt 4 udarbejdes dog et resumé. </a:t>
            </a:r>
          </a:p>
        </p:txBody>
      </p:sp>
      <p:pic>
        <p:nvPicPr>
          <p:cNvPr id="7" name="Pladsholder til billede 6"/>
          <p:cNvPicPr>
            <a:picLocks noGrp="1" noChangeAspect="1"/>
          </p:cNvPicPr>
          <p:nvPr>
            <p:ph type="pic" sz="quarter" idx="14"/>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t="11196" b="11196"/>
          <a:stretch>
            <a:fillRect/>
          </a:stretch>
        </p:blipFill>
        <p:spPr>
          <a:xfrm>
            <a:off x="7968208" y="1916832"/>
            <a:ext cx="3408959" cy="3416300"/>
          </a:xfrm>
          <a:effectLst>
            <a:outerShdw dist="38100" dir="5400000" algn="t" rotWithShape="0">
              <a:prstClr val="black">
                <a:alpha val="40000"/>
              </a:prstClr>
            </a:outerShdw>
            <a:softEdge rad="114300"/>
          </a:effectLst>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18</a:t>
            </a:fld>
            <a:endParaRPr lang="da-DK" dirty="0"/>
          </a:p>
        </p:txBody>
      </p:sp>
    </p:spTree>
    <p:extLst>
      <p:ext uri="{BB962C8B-B14F-4D97-AF65-F5344CB8AC3E}">
        <p14:creationId xmlns:p14="http://schemas.microsoft.com/office/powerpoint/2010/main" val="1429041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11. Kommunikation</a:t>
            </a:r>
            <a:endParaRPr lang="da-DK" dirty="0"/>
          </a:p>
        </p:txBody>
      </p:sp>
      <p:sp>
        <p:nvSpPr>
          <p:cNvPr id="5" name="Pladsholder til sidefod 4"/>
          <p:cNvSpPr>
            <a:spLocks noGrp="1"/>
          </p:cNvSpPr>
          <p:nvPr>
            <p:ph type="ftr" sz="quarter" idx="11"/>
          </p:nvPr>
        </p:nvSpPr>
        <p:spPr/>
        <p:txBody>
          <a:bodyPr/>
          <a:lstStyle/>
          <a:p>
            <a:r>
              <a:rPr lang="da-DK" dirty="0"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19</a:t>
            </a:fld>
            <a:endParaRPr lang="da-DK" dirty="0"/>
          </a:p>
        </p:txBody>
      </p:sp>
      <p:sp>
        <p:nvSpPr>
          <p:cNvPr id="7" name="Pladsholder til tekst 6"/>
          <p:cNvSpPr>
            <a:spLocks noGrp="1"/>
          </p:cNvSpPr>
          <p:nvPr>
            <p:ph sz="quarter" idx="15"/>
          </p:nvPr>
        </p:nvSpPr>
        <p:spPr/>
        <p:txBody>
          <a:bodyPr/>
          <a:lstStyle/>
          <a:p>
            <a:pPr lvl="1">
              <a:buClr>
                <a:schemeClr val="accent1"/>
              </a:buClr>
              <a:buFont typeface="Wingdings" panose="05000000000000000000" pitchFamily="2" charset="2"/>
              <a:buChar char="§"/>
            </a:pPr>
            <a:r>
              <a:rPr lang="da-DK" dirty="0"/>
              <a:t>Formand og </a:t>
            </a:r>
            <a:r>
              <a:rPr lang="da-DK" dirty="0" smtClean="0"/>
              <a:t>Direktion </a:t>
            </a:r>
            <a:r>
              <a:rPr lang="da-DK" dirty="0"/>
              <a:t>vil fremlægge forslag til kommunikation, som anbefales offentliggjort på baggrund af bestyrelsesmødet.</a:t>
            </a:r>
          </a:p>
          <a:p>
            <a:pPr lvl="0">
              <a:buClr>
                <a:schemeClr val="accent1"/>
              </a:buClr>
              <a:buNone/>
            </a:pPr>
            <a:endParaRPr lang="da-DK" dirty="0"/>
          </a:p>
          <a:p>
            <a:pPr lvl="0">
              <a:buClr>
                <a:schemeClr val="accent1"/>
              </a:buClr>
              <a:buNone/>
            </a:pPr>
            <a:r>
              <a:rPr lang="da-DK" b="1" i="1" dirty="0" smtClean="0"/>
              <a:t>Der var enighed om, at Direktionen vil sørge for, at der udarbejdes pressemeddelelse om beslutning vedrørende henholdsvis </a:t>
            </a:r>
            <a:r>
              <a:rPr lang="da-DK" b="1" i="1" dirty="0" err="1" smtClean="0"/>
              <a:t>geotermi</a:t>
            </a:r>
            <a:r>
              <a:rPr lang="da-DK" b="1" i="1" dirty="0" smtClean="0"/>
              <a:t> og renovationsudbud. Sidstnævnte vil ske, når det er muligt i henhold til udbudsreglerne. </a:t>
            </a:r>
            <a:endParaRPr lang="da-DK" b="1" i="1" dirty="0"/>
          </a:p>
        </p:txBody>
      </p:sp>
    </p:spTree>
    <p:extLst>
      <p:ext uri="{BB962C8B-B14F-4D97-AF65-F5344CB8AC3E}">
        <p14:creationId xmlns:p14="http://schemas.microsoft.com/office/powerpoint/2010/main" val="3837772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latin typeface="+mn-lt"/>
              </a:rPr>
              <a:t>Møde-deltagere</a:t>
            </a:r>
            <a:endParaRPr lang="da-DK" dirty="0">
              <a:latin typeface="+mn-lt"/>
            </a:endParaRPr>
          </a:p>
        </p:txBody>
      </p:sp>
      <p:sp>
        <p:nvSpPr>
          <p:cNvPr id="3" name="Pladsholder til sidefod 2"/>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smtClean="0"/>
              <a:t>Side </a:t>
            </a:r>
            <a:fld id="{5BA07366-CB75-4AA8-9E5B-928B849F427C}" type="slidenum">
              <a:rPr lang="da-DK" smtClean="0"/>
              <a:pPr/>
              <a:t>2</a:t>
            </a:fld>
            <a:endParaRPr lang="da-DK" dirty="0"/>
          </a:p>
        </p:txBody>
      </p:sp>
      <p:sp>
        <p:nvSpPr>
          <p:cNvPr id="8" name="Pladsholder til indhold 7"/>
          <p:cNvSpPr>
            <a:spLocks noGrp="1"/>
          </p:cNvSpPr>
          <p:nvPr>
            <p:ph sz="quarter" idx="15"/>
          </p:nvPr>
        </p:nvSpPr>
        <p:spPr>
          <a:xfrm>
            <a:off x="960000" y="2204864"/>
            <a:ext cx="10273151" cy="3168352"/>
          </a:xfrm>
        </p:spPr>
        <p:txBody>
          <a:bodyPr numCol="2"/>
          <a:lstStyle/>
          <a:p>
            <a:pPr marL="285750" indent="-285750">
              <a:buClr>
                <a:schemeClr val="accent1"/>
              </a:buClr>
              <a:buFont typeface="Wingdings" panose="05000000000000000000" pitchFamily="2" charset="2"/>
              <a:buChar char="§"/>
            </a:pPr>
            <a:r>
              <a:rPr lang="da-DK" sz="1600" dirty="0" smtClean="0"/>
              <a:t>Formand Per </a:t>
            </a:r>
            <a:r>
              <a:rPr lang="da-DK" sz="1600" dirty="0" err="1" smtClean="0"/>
              <a:t>Tærsbøl</a:t>
            </a:r>
            <a:endParaRPr lang="da-DK" sz="1600" dirty="0" smtClean="0"/>
          </a:p>
          <a:p>
            <a:pPr marL="285750" indent="-285750">
              <a:buClr>
                <a:schemeClr val="accent1"/>
              </a:buClr>
              <a:buFont typeface="Wingdings" panose="05000000000000000000" pitchFamily="2" charset="2"/>
              <a:buChar char="§"/>
            </a:pPr>
            <a:r>
              <a:rPr lang="da-DK" sz="1600" dirty="0" smtClean="0"/>
              <a:t>Næstformand Gitte Kondrup</a:t>
            </a:r>
          </a:p>
          <a:p>
            <a:pPr marL="285750" indent="-285750">
              <a:buClr>
                <a:schemeClr val="accent1"/>
              </a:buClr>
              <a:buFont typeface="Wingdings" panose="05000000000000000000" pitchFamily="2" charset="2"/>
              <a:buChar char="§"/>
            </a:pPr>
            <a:r>
              <a:rPr lang="da-DK" sz="1600" dirty="0" smtClean="0"/>
              <a:t>Bestyrelsesmedlem Peter Poulsen</a:t>
            </a:r>
            <a:endParaRPr lang="da-DK" sz="1600" dirty="0"/>
          </a:p>
          <a:p>
            <a:pPr marL="285750" indent="-285750">
              <a:buClr>
                <a:schemeClr val="accent1"/>
              </a:buClr>
              <a:buFont typeface="Wingdings" panose="05000000000000000000" pitchFamily="2" charset="2"/>
              <a:buChar char="§"/>
            </a:pPr>
            <a:r>
              <a:rPr lang="da-DK" sz="1600" dirty="0"/>
              <a:t>Bestyrelsesmedlem Jens Erik Jacobsen</a:t>
            </a:r>
          </a:p>
          <a:p>
            <a:pPr marL="285750" indent="-285750">
              <a:buClr>
                <a:schemeClr val="accent1"/>
              </a:buClr>
              <a:buFont typeface="Wingdings" panose="05000000000000000000" pitchFamily="2" charset="2"/>
              <a:buChar char="§"/>
            </a:pPr>
            <a:r>
              <a:rPr lang="da-DK" sz="1600" dirty="0"/>
              <a:t>Bestyrelsesmedlem Jens Jensen</a:t>
            </a:r>
          </a:p>
          <a:p>
            <a:pPr marL="285750" indent="-285750">
              <a:buClr>
                <a:schemeClr val="accent1"/>
              </a:buClr>
              <a:buFont typeface="Wingdings" panose="05000000000000000000" pitchFamily="2" charset="2"/>
              <a:buChar char="§"/>
            </a:pPr>
            <a:r>
              <a:rPr lang="da-DK" sz="1600" dirty="0"/>
              <a:t>Bestyrelsesmedlem Dennis </a:t>
            </a:r>
            <a:r>
              <a:rPr lang="da-DK" sz="1600" dirty="0" smtClean="0"/>
              <a:t>Knudsen </a:t>
            </a:r>
          </a:p>
          <a:p>
            <a:pPr marL="285750" indent="-285750">
              <a:buClr>
                <a:schemeClr val="accent1"/>
              </a:buClr>
              <a:buFont typeface="Wingdings" panose="05000000000000000000" pitchFamily="2" charset="2"/>
              <a:buChar char="§"/>
            </a:pPr>
            <a:r>
              <a:rPr lang="da-DK" sz="1600" dirty="0" smtClean="0"/>
              <a:t>Bestyrelsesmedlem </a:t>
            </a:r>
            <a:r>
              <a:rPr lang="da-DK" sz="1600" dirty="0"/>
              <a:t>Michael </a:t>
            </a:r>
            <a:r>
              <a:rPr lang="da-DK" sz="1600" dirty="0" smtClean="0"/>
              <a:t>Madsen</a:t>
            </a:r>
          </a:p>
          <a:p>
            <a:pPr marL="285750" indent="-285750">
              <a:buClr>
                <a:schemeClr val="accent1"/>
              </a:buClr>
              <a:buFont typeface="Wingdings" panose="05000000000000000000" pitchFamily="2" charset="2"/>
              <a:buChar char="§"/>
            </a:pPr>
            <a:endParaRPr lang="da-DK" sz="1600" dirty="0" smtClean="0"/>
          </a:p>
          <a:p>
            <a:pPr>
              <a:buClr>
                <a:schemeClr val="accent1"/>
              </a:buClr>
              <a:buNone/>
            </a:pPr>
            <a:r>
              <a:rPr lang="da-DK" sz="1600" dirty="0" smtClean="0"/>
              <a:t>Afbud:</a:t>
            </a:r>
          </a:p>
          <a:p>
            <a:pPr marL="285750" indent="-285750">
              <a:buClr>
                <a:schemeClr val="accent1"/>
              </a:buClr>
              <a:buFont typeface="Wingdings" panose="05000000000000000000" pitchFamily="2" charset="2"/>
              <a:buChar char="§"/>
            </a:pPr>
            <a:r>
              <a:rPr lang="da-DK" sz="1600" dirty="0"/>
              <a:t>Bestyrelsesmedlem Michael Mathiesen </a:t>
            </a:r>
            <a:endParaRPr lang="da-DK" sz="1600" dirty="0" smtClean="0"/>
          </a:p>
          <a:p>
            <a:pPr marL="285750" indent="-285750">
              <a:buClr>
                <a:schemeClr val="accent1"/>
              </a:buClr>
              <a:buFont typeface="Wingdings" panose="05000000000000000000" pitchFamily="2" charset="2"/>
              <a:buChar char="§"/>
            </a:pPr>
            <a:endParaRPr lang="da-DK" sz="1600" dirty="0"/>
          </a:p>
          <a:p>
            <a:pPr marL="285750" indent="-285750">
              <a:buClr>
                <a:schemeClr val="accent1"/>
              </a:buClr>
              <a:buFont typeface="Wingdings" panose="05000000000000000000" pitchFamily="2" charset="2"/>
              <a:buChar char="§"/>
            </a:pPr>
            <a:r>
              <a:rPr lang="da-DK" sz="1600" dirty="0" smtClean="0"/>
              <a:t>Adm. Direktør Jacob Brønnum</a:t>
            </a:r>
          </a:p>
          <a:p>
            <a:pPr marL="285750" indent="-285750">
              <a:buClr>
                <a:schemeClr val="accent1"/>
              </a:buClr>
              <a:buFont typeface="Wingdings" panose="05000000000000000000" pitchFamily="2" charset="2"/>
              <a:buChar char="§"/>
            </a:pPr>
            <a:r>
              <a:rPr lang="da-DK" sz="1600" dirty="0"/>
              <a:t>Økonomichef Thomas </a:t>
            </a:r>
            <a:r>
              <a:rPr lang="da-DK" sz="1600" dirty="0" smtClean="0"/>
              <a:t>Pihl</a:t>
            </a:r>
          </a:p>
          <a:p>
            <a:pPr marL="285750" indent="-285750">
              <a:buClr>
                <a:schemeClr val="accent1"/>
              </a:buClr>
              <a:buFont typeface="Wingdings" panose="05000000000000000000" pitchFamily="2" charset="2"/>
              <a:buChar char="§"/>
            </a:pPr>
            <a:r>
              <a:rPr lang="da-DK" sz="1600" dirty="0" smtClean="0"/>
              <a:t>Plan og Projektchef Claus Bo Frederiksen</a:t>
            </a:r>
          </a:p>
          <a:p>
            <a:pPr marL="285750" indent="-285750">
              <a:buClr>
                <a:schemeClr val="accent1"/>
              </a:buClr>
              <a:buFont typeface="Wingdings" panose="05000000000000000000" pitchFamily="2" charset="2"/>
              <a:buChar char="§"/>
            </a:pPr>
            <a:r>
              <a:rPr lang="da-DK" sz="1600" dirty="0" smtClean="0"/>
              <a:t>Direktionskonsulent </a:t>
            </a:r>
            <a:r>
              <a:rPr lang="da-DK" sz="1600" dirty="0"/>
              <a:t>Anne-Cathrine S. Tolsøe (referent)</a:t>
            </a:r>
          </a:p>
          <a:p>
            <a:pPr>
              <a:buClr>
                <a:schemeClr val="accent1"/>
              </a:buClr>
              <a:buNone/>
            </a:pPr>
            <a:r>
              <a:rPr lang="da-DK" sz="1600" dirty="0" smtClean="0"/>
              <a:t>				</a:t>
            </a:r>
          </a:p>
        </p:txBody>
      </p:sp>
    </p:spTree>
    <p:extLst>
      <p:ext uri="{BB962C8B-B14F-4D97-AF65-F5344CB8AC3E}">
        <p14:creationId xmlns:p14="http://schemas.microsoft.com/office/powerpoint/2010/main" val="1238887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12. Mødeplan 2019</a:t>
            </a:r>
            <a:endParaRPr lang="da-DK" dirty="0"/>
          </a:p>
        </p:txBody>
      </p:sp>
      <p:sp>
        <p:nvSpPr>
          <p:cNvPr id="4" name="Pladsholder til tekst 3"/>
          <p:cNvSpPr>
            <a:spLocks noGrp="1"/>
          </p:cNvSpPr>
          <p:nvPr>
            <p:ph type="body" sz="quarter" idx="13"/>
          </p:nvPr>
        </p:nvSpPr>
        <p:spPr>
          <a:xfrm>
            <a:off x="958850" y="1772816"/>
            <a:ext cx="5857230" cy="4176464"/>
          </a:xfrm>
        </p:spPr>
        <p:txBody>
          <a:bodyPr/>
          <a:lstStyle/>
          <a:p>
            <a:r>
              <a:rPr lang="da-DK" sz="1800" dirty="0"/>
              <a:t>Følgende bestyrelsesmøder er aftalt for </a:t>
            </a:r>
            <a:r>
              <a:rPr lang="da-DK" sz="1800" dirty="0" smtClean="0"/>
              <a:t>alle selskaber i 2018:</a:t>
            </a:r>
          </a:p>
          <a:p>
            <a:endParaRPr lang="da-DK" sz="1800" dirty="0" smtClean="0"/>
          </a:p>
          <a:p>
            <a:r>
              <a:rPr lang="da-DK" sz="1800" b="1" dirty="0" smtClean="0"/>
              <a:t>Mødeplan 2019:</a:t>
            </a:r>
          </a:p>
          <a:p>
            <a:pPr marL="342900" indent="-342900">
              <a:buClr>
                <a:schemeClr val="accent1"/>
              </a:buClr>
              <a:buFont typeface="Wingdings" panose="05000000000000000000" pitchFamily="2" charset="2"/>
              <a:buChar char="§"/>
            </a:pPr>
            <a:endParaRPr lang="da-DK" sz="1800" dirty="0" smtClean="0"/>
          </a:p>
          <a:p>
            <a:pPr marL="342900" indent="-342900">
              <a:buClr>
                <a:schemeClr val="accent1"/>
              </a:buClr>
              <a:buFont typeface="Wingdings" panose="05000000000000000000" pitchFamily="2" charset="2"/>
              <a:buChar char="§"/>
            </a:pPr>
            <a:r>
              <a:rPr lang="da-DK" sz="1800" dirty="0" smtClean="0"/>
              <a:t>Tirsdag den 30. april 2019</a:t>
            </a:r>
          </a:p>
          <a:p>
            <a:pPr marL="342900" indent="-342900">
              <a:buClr>
                <a:schemeClr val="accent1"/>
              </a:buClr>
              <a:buFont typeface="Wingdings" panose="05000000000000000000" pitchFamily="2" charset="2"/>
              <a:buChar char="§"/>
            </a:pPr>
            <a:r>
              <a:rPr lang="da-DK" sz="1800" dirty="0" smtClean="0"/>
              <a:t>Onsdag den 19. juni 2019</a:t>
            </a:r>
          </a:p>
          <a:p>
            <a:pPr marL="342900" indent="-342900">
              <a:buClr>
                <a:schemeClr val="accent1"/>
              </a:buClr>
              <a:buFont typeface="Wingdings" panose="05000000000000000000" pitchFamily="2" charset="2"/>
              <a:buChar char="§"/>
            </a:pPr>
            <a:r>
              <a:rPr lang="da-DK" sz="1800" dirty="0" smtClean="0"/>
              <a:t>Torsdag den 29. august 2019 (+ seminar </a:t>
            </a:r>
            <a:r>
              <a:rPr lang="da-DK" sz="1800" dirty="0"/>
              <a:t>28. </a:t>
            </a:r>
            <a:r>
              <a:rPr lang="da-DK" sz="1800" dirty="0" smtClean="0"/>
              <a:t>august 2019)</a:t>
            </a:r>
          </a:p>
          <a:p>
            <a:pPr marL="342900" indent="-342900">
              <a:buClr>
                <a:schemeClr val="accent1"/>
              </a:buClr>
              <a:buFont typeface="Wingdings" panose="05000000000000000000" pitchFamily="2" charset="2"/>
              <a:buChar char="§"/>
            </a:pPr>
            <a:r>
              <a:rPr lang="da-DK" sz="1800" dirty="0" smtClean="0"/>
              <a:t>Torsdag den 14. </a:t>
            </a:r>
            <a:r>
              <a:rPr lang="da-DK" sz="1800" dirty="0"/>
              <a:t>november </a:t>
            </a:r>
            <a:r>
              <a:rPr lang="da-DK" sz="1800" dirty="0" smtClean="0"/>
              <a:t>2019</a:t>
            </a:r>
          </a:p>
          <a:p>
            <a:pPr marL="342900" indent="-342900">
              <a:buClr>
                <a:schemeClr val="accent1"/>
              </a:buClr>
              <a:buFont typeface="Wingdings" panose="05000000000000000000" pitchFamily="2" charset="2"/>
              <a:buChar char="§"/>
            </a:pPr>
            <a:r>
              <a:rPr lang="da-DK" sz="1800" dirty="0" smtClean="0"/>
              <a:t>Torsdag den 12. december 2019</a:t>
            </a:r>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12925" r="12925"/>
          <a:stretch>
            <a:fillRect/>
          </a:stretch>
        </p:blipFill>
        <p:spPr>
          <a:xfrm>
            <a:off x="6816080" y="2018844"/>
            <a:ext cx="4802717" cy="3564394"/>
          </a:xfrm>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20</a:t>
            </a:fld>
            <a:endParaRPr lang="da-DK" dirty="0"/>
          </a:p>
        </p:txBody>
      </p:sp>
    </p:spTree>
    <p:extLst>
      <p:ext uri="{BB962C8B-B14F-4D97-AF65-F5344CB8AC3E}">
        <p14:creationId xmlns:p14="http://schemas.microsoft.com/office/powerpoint/2010/main" val="1889902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13. Eventuelt</a:t>
            </a:r>
            <a:endParaRPr lang="da-DK" dirty="0"/>
          </a:p>
        </p:txBody>
      </p:sp>
      <p:pic>
        <p:nvPicPr>
          <p:cNvPr id="7" name="Pladsholder til billede 6"/>
          <p:cNvPicPr>
            <a:picLocks noGrp="1" noChangeAspect="1"/>
          </p:cNvPicPr>
          <p:nvPr>
            <p:ph type="pic" sz="quarter" idx="14"/>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t="14430" b="14430"/>
          <a:stretch>
            <a:fillRect/>
          </a:stretch>
        </p:blipFill>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21</a:t>
            </a:fld>
            <a:endParaRPr lang="da-DK" dirty="0"/>
          </a:p>
        </p:txBody>
      </p:sp>
      <p:sp>
        <p:nvSpPr>
          <p:cNvPr id="3" name="Tekstfelt 2"/>
          <p:cNvSpPr txBox="1"/>
          <p:nvPr/>
        </p:nvSpPr>
        <p:spPr>
          <a:xfrm>
            <a:off x="1127448" y="2852936"/>
            <a:ext cx="3168352" cy="276999"/>
          </a:xfrm>
          <a:prstGeom prst="rect">
            <a:avLst/>
          </a:prstGeom>
          <a:noFill/>
        </p:spPr>
        <p:txBody>
          <a:bodyPr wrap="square" lIns="0" tIns="0" rIns="0" bIns="0" rtlCol="0">
            <a:spAutoFit/>
          </a:bodyPr>
          <a:lstStyle/>
          <a:p>
            <a:r>
              <a:rPr lang="da-DK" b="1" i="1" dirty="0" smtClean="0"/>
              <a:t>Intet at berette.</a:t>
            </a:r>
          </a:p>
        </p:txBody>
      </p:sp>
    </p:spTree>
    <p:extLst>
      <p:ext uri="{BB962C8B-B14F-4D97-AF65-F5344CB8AC3E}">
        <p14:creationId xmlns:p14="http://schemas.microsoft.com/office/powerpoint/2010/main" val="3603425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392" y="365127"/>
            <a:ext cx="10515600" cy="1325563"/>
          </a:xfrm>
        </p:spPr>
        <p:txBody>
          <a:bodyPr/>
          <a:lstStyle/>
          <a:p>
            <a:r>
              <a:rPr lang="da-DK" b="1" dirty="0" smtClean="0">
                <a:latin typeface="+mn-lt"/>
              </a:rPr>
              <a:t>Dagsorden</a:t>
            </a:r>
            <a:endParaRPr lang="da-DK" b="1" dirty="0">
              <a:latin typeface="+mn-lt"/>
            </a:endParaRPr>
          </a:p>
        </p:txBody>
      </p:sp>
      <p:graphicFrame>
        <p:nvGraphicFramePr>
          <p:cNvPr id="6" name="Pladsholder til indhold 5"/>
          <p:cNvGraphicFramePr>
            <a:graphicFrameLocks noGrp="1"/>
          </p:cNvGraphicFramePr>
          <p:nvPr>
            <p:ph sz="half" idx="2"/>
            <p:extLst>
              <p:ext uri="{D42A27DB-BD31-4B8C-83A1-F6EECF244321}">
                <p14:modId xmlns:p14="http://schemas.microsoft.com/office/powerpoint/2010/main" val="2962255363"/>
              </p:ext>
            </p:extLst>
          </p:nvPr>
        </p:nvGraphicFramePr>
        <p:xfrm>
          <a:off x="623392" y="1688376"/>
          <a:ext cx="4680520" cy="4764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Pladsholder til indhold 5"/>
          <p:cNvGraphicFramePr>
            <a:graphicFrameLocks noGrp="1"/>
          </p:cNvGraphicFramePr>
          <p:nvPr>
            <p:ph sz="quarter" idx="4"/>
            <p:extLst>
              <p:ext uri="{D42A27DB-BD31-4B8C-83A1-F6EECF244321}">
                <p14:modId xmlns:p14="http://schemas.microsoft.com/office/powerpoint/2010/main" val="863486604"/>
              </p:ext>
            </p:extLst>
          </p:nvPr>
        </p:nvGraphicFramePr>
        <p:xfrm>
          <a:off x="5375920" y="1695587"/>
          <a:ext cx="6473180" cy="44989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a:p>
        </p:txBody>
      </p:sp>
      <p:sp>
        <p:nvSpPr>
          <p:cNvPr id="5" name="Pladsholder til slidenummer 4"/>
          <p:cNvSpPr>
            <a:spLocks noGrp="1"/>
          </p:cNvSpPr>
          <p:nvPr>
            <p:ph type="sldNum" sz="quarter" idx="12"/>
          </p:nvPr>
        </p:nvSpPr>
        <p:spPr/>
        <p:txBody>
          <a:bodyPr/>
          <a:lstStyle/>
          <a:p>
            <a:fld id="{172C3887-5148-47C4-A39E-DBA558CD09E9}" type="slidenum">
              <a:rPr lang="da-DK" smtClean="0"/>
              <a:t>3</a:t>
            </a:fld>
            <a:endParaRPr lang="da-DK"/>
          </a:p>
        </p:txBody>
      </p:sp>
    </p:spTree>
    <p:extLst>
      <p:ext uri="{BB962C8B-B14F-4D97-AF65-F5344CB8AC3E}">
        <p14:creationId xmlns:p14="http://schemas.microsoft.com/office/powerpoint/2010/main" val="2647842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latin typeface="+mn-lt"/>
              </a:rPr>
              <a:t>1. Godkendelse af dagsorden</a:t>
            </a:r>
            <a:endParaRPr lang="da-DK" b="1" dirty="0">
              <a:latin typeface="+mn-lt"/>
            </a:endParaRPr>
          </a:p>
        </p:txBody>
      </p:sp>
      <p:sp>
        <p:nvSpPr>
          <p:cNvPr id="3" name="Pladsholder til indhold 2"/>
          <p:cNvSpPr>
            <a:spLocks noGrp="1"/>
          </p:cNvSpPr>
          <p:nvPr>
            <p:ph type="body" sz="quarter" idx="13"/>
          </p:nvPr>
        </p:nvSpPr>
        <p:spPr>
          <a:xfrm>
            <a:off x="958851" y="1844824"/>
            <a:ext cx="4802716" cy="3738414"/>
          </a:xfrm>
        </p:spPr>
        <p:txBody>
          <a:bodyPr/>
          <a:lstStyle/>
          <a:p>
            <a:pPr marL="342900" indent="-342900">
              <a:buClr>
                <a:schemeClr val="accent1">
                  <a:lumMod val="60000"/>
                  <a:lumOff val="40000"/>
                </a:schemeClr>
              </a:buClr>
              <a:buFont typeface="Wingdings" panose="05000000000000000000" pitchFamily="2" charset="2"/>
              <a:buChar char="§"/>
            </a:pPr>
            <a:r>
              <a:rPr lang="da-DK" dirty="0" smtClean="0"/>
              <a:t>Direktionen indstiller, at dagsordenen godkendes.</a:t>
            </a:r>
          </a:p>
          <a:p>
            <a:pPr marL="342900" indent="-342900">
              <a:buClr>
                <a:schemeClr val="accent1">
                  <a:lumMod val="60000"/>
                  <a:lumOff val="40000"/>
                </a:schemeClr>
              </a:buClr>
              <a:buFont typeface="Wingdings" panose="05000000000000000000" pitchFamily="2" charset="2"/>
              <a:buChar char="§"/>
            </a:pPr>
            <a:endParaRPr lang="da-DK" dirty="0"/>
          </a:p>
          <a:p>
            <a:pPr>
              <a:buClr>
                <a:schemeClr val="accent1">
                  <a:lumMod val="60000"/>
                  <a:lumOff val="40000"/>
                </a:schemeClr>
              </a:buClr>
              <a:buNone/>
            </a:pPr>
            <a:r>
              <a:rPr lang="da-DK" b="1" i="1" dirty="0"/>
              <a:t>Bestyrelsen godkendte dagsordenen.</a:t>
            </a:r>
          </a:p>
          <a:p>
            <a:pPr>
              <a:buClr>
                <a:schemeClr val="accent1">
                  <a:lumMod val="60000"/>
                  <a:lumOff val="40000"/>
                </a:schemeClr>
              </a:buClr>
              <a:buNone/>
            </a:pPr>
            <a:endParaRPr lang="da-DK" dirty="0" smtClean="0"/>
          </a:p>
        </p:txBody>
      </p:sp>
      <p:pic>
        <p:nvPicPr>
          <p:cNvPr id="7" name="Pladsholder til billede 6"/>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tretch>
            <a:fillRect/>
          </a:stretch>
        </p:blipFill>
        <p:spPr>
          <a:xfrm>
            <a:off x="6071289" y="1943296"/>
            <a:ext cx="5471584" cy="3639942"/>
          </a:xfrm>
        </p:spPr>
      </p:pic>
      <p:sp>
        <p:nvSpPr>
          <p:cNvPr id="4" name="Pladsholder til sidefod 3"/>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4</a:t>
            </a:fld>
            <a:endParaRPr lang="da-DK" dirty="0"/>
          </a:p>
        </p:txBody>
      </p:sp>
    </p:spTree>
    <p:extLst>
      <p:ext uri="{BB962C8B-B14F-4D97-AF65-F5344CB8AC3E}">
        <p14:creationId xmlns:p14="http://schemas.microsoft.com/office/powerpoint/2010/main" val="3817860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latin typeface="+mn-lt"/>
              </a:rPr>
              <a:t>2. Underskrift af Protokollat</a:t>
            </a:r>
            <a:endParaRPr lang="da-DK" b="1" dirty="0">
              <a:latin typeface="+mn-lt"/>
            </a:endParaRPr>
          </a:p>
        </p:txBody>
      </p:sp>
      <p:sp>
        <p:nvSpPr>
          <p:cNvPr id="3" name="Pladsholder til tekst 2"/>
          <p:cNvSpPr>
            <a:spLocks noGrp="1"/>
          </p:cNvSpPr>
          <p:nvPr>
            <p:ph type="body" sz="quarter" idx="13"/>
          </p:nvPr>
        </p:nvSpPr>
        <p:spPr>
          <a:xfrm>
            <a:off x="958850" y="2166938"/>
            <a:ext cx="6361285" cy="3416300"/>
          </a:xfrm>
        </p:spPr>
        <p:txBody>
          <a:bodyPr/>
          <a:lstStyle/>
          <a:p>
            <a:pPr marL="342900" indent="-342900">
              <a:buClr>
                <a:schemeClr val="bg1"/>
              </a:buClr>
              <a:buFont typeface="Wingdings" panose="05000000000000000000" pitchFamily="2" charset="2"/>
              <a:buChar char="§"/>
            </a:pPr>
            <a:r>
              <a:rPr lang="da-DK" dirty="0" smtClean="0"/>
              <a:t>Referat fra bestyrelsesmøder i selskaberne afholdt den 6. december 2018 blev udsendt den 13. december 2018. </a:t>
            </a:r>
          </a:p>
          <a:p>
            <a:pPr marL="342900" indent="-342900">
              <a:buClr>
                <a:schemeClr val="bg1"/>
              </a:buClr>
              <a:buFont typeface="Wingdings" panose="05000000000000000000" pitchFamily="2" charset="2"/>
              <a:buChar char="§"/>
            </a:pPr>
            <a:endParaRPr lang="da-DK" dirty="0"/>
          </a:p>
          <a:p>
            <a:pPr marL="342900" indent="-342900">
              <a:buClr>
                <a:schemeClr val="bg1"/>
              </a:buClr>
              <a:buFont typeface="Wingdings" panose="05000000000000000000" pitchFamily="2" charset="2"/>
              <a:buChar char="§"/>
            </a:pPr>
            <a:r>
              <a:rPr lang="da-DK" dirty="0" smtClean="0"/>
              <a:t>Der indkom ikke bemærkninger til referatet, der herefter er godkendt af den samlede bestyrelse.</a:t>
            </a:r>
          </a:p>
          <a:p>
            <a:pPr marL="342900" indent="-342900">
              <a:buClr>
                <a:schemeClr val="bg1"/>
              </a:buClr>
              <a:buFont typeface="Wingdings" panose="05000000000000000000" pitchFamily="2" charset="2"/>
              <a:buChar char="§"/>
            </a:pPr>
            <a:endParaRPr lang="da-DK" dirty="0" smtClean="0"/>
          </a:p>
          <a:p>
            <a:pPr marL="342900" indent="-342900">
              <a:buClr>
                <a:schemeClr val="bg1"/>
              </a:buClr>
              <a:buFont typeface="Wingdings" panose="05000000000000000000" pitchFamily="2" charset="2"/>
              <a:buChar char="§"/>
            </a:pPr>
            <a:r>
              <a:rPr lang="da-DK" dirty="0" smtClean="0"/>
              <a:t>Protokollat underskrives således, jf. Forretningsordenens pkt. 10.1.</a:t>
            </a:r>
          </a:p>
          <a:p>
            <a:pPr marL="342900" indent="-342900">
              <a:buClr>
                <a:schemeClr val="bg1"/>
              </a:buClr>
              <a:buFont typeface="Wingdings" panose="05000000000000000000" pitchFamily="2" charset="2"/>
              <a:buChar char="§"/>
            </a:pPr>
            <a:endParaRPr lang="da-DK" dirty="0"/>
          </a:p>
          <a:p>
            <a:pPr>
              <a:buClr>
                <a:schemeClr val="bg1"/>
              </a:buClr>
              <a:buNone/>
            </a:pPr>
            <a:r>
              <a:rPr lang="da-DK" b="1" i="1" dirty="0"/>
              <a:t>Protokollatet blev underskrevet.</a:t>
            </a:r>
          </a:p>
          <a:p>
            <a:pPr>
              <a:buClr>
                <a:schemeClr val="bg1"/>
              </a:buClr>
              <a:buNone/>
            </a:pPr>
            <a:endParaRPr lang="da-DK"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7824192" y="2166938"/>
            <a:ext cx="3602038" cy="3237274"/>
          </a:xfrm>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5</a:t>
            </a:fld>
            <a:endParaRPr lang="da-DK" dirty="0"/>
          </a:p>
        </p:txBody>
      </p:sp>
    </p:spTree>
    <p:extLst>
      <p:ext uri="{BB962C8B-B14F-4D97-AF65-F5344CB8AC3E}">
        <p14:creationId xmlns:p14="http://schemas.microsoft.com/office/powerpoint/2010/main" val="3171552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5401" y="476672"/>
            <a:ext cx="9253463" cy="1089501"/>
          </a:xfrm>
        </p:spPr>
        <p:txBody>
          <a:bodyPr/>
          <a:lstStyle/>
          <a:p>
            <a:r>
              <a:rPr lang="da-DK" sz="3600" b="1" dirty="0" smtClean="0">
                <a:latin typeface="+mn-lt"/>
              </a:rPr>
              <a:t>3. Formanden </a:t>
            </a:r>
            <a:r>
              <a:rPr lang="da-DK" sz="3600" b="1" dirty="0">
                <a:latin typeface="+mn-lt"/>
              </a:rPr>
              <a:t>og </a:t>
            </a:r>
            <a:r>
              <a:rPr lang="da-DK" sz="3600" b="1" dirty="0" smtClean="0">
                <a:latin typeface="+mn-lt"/>
              </a:rPr>
              <a:t>Direktionen </a:t>
            </a:r>
            <a:r>
              <a:rPr lang="da-DK" sz="3600" b="1" dirty="0">
                <a:latin typeface="+mn-lt"/>
              </a:rPr>
              <a:t>orienterer</a:t>
            </a:r>
            <a:r>
              <a:rPr lang="da-DK" dirty="0" smtClean="0"/>
              <a:t/>
            </a:r>
            <a:br>
              <a:rPr lang="da-DK" dirty="0" smtClean="0"/>
            </a:br>
            <a:endParaRPr lang="da-DK" dirty="0"/>
          </a:p>
        </p:txBody>
      </p:sp>
      <p:sp>
        <p:nvSpPr>
          <p:cNvPr id="3" name="Pladsholder til tekst 2"/>
          <p:cNvSpPr>
            <a:spLocks noGrp="1"/>
          </p:cNvSpPr>
          <p:nvPr>
            <p:ph type="body" sz="quarter" idx="13"/>
          </p:nvPr>
        </p:nvSpPr>
        <p:spPr>
          <a:xfrm>
            <a:off x="695400" y="2166938"/>
            <a:ext cx="6696743" cy="3566318"/>
          </a:xfrm>
        </p:spPr>
        <p:txBody>
          <a:bodyPr/>
          <a:lstStyle/>
          <a:p>
            <a:pPr marL="342900" indent="-342900">
              <a:buClr>
                <a:schemeClr val="accent1">
                  <a:lumMod val="60000"/>
                  <a:lumOff val="40000"/>
                </a:schemeClr>
              </a:buClr>
              <a:buFont typeface="Wingdings" panose="05000000000000000000" pitchFamily="2" charset="2"/>
              <a:buChar char="§"/>
            </a:pPr>
            <a:r>
              <a:rPr lang="da-DK" sz="1800" dirty="0"/>
              <a:t>Bestyrelsesformanden orienterer mundtligt om relevante sager og forhold relateret til varetagelsen af bestyrelsesarbejdet i selskaberne.</a:t>
            </a:r>
          </a:p>
          <a:p>
            <a:pPr marL="342900" indent="-342900">
              <a:buClr>
                <a:schemeClr val="accent1">
                  <a:lumMod val="60000"/>
                  <a:lumOff val="40000"/>
                </a:schemeClr>
              </a:buClr>
              <a:buFont typeface="Wingdings" panose="05000000000000000000" pitchFamily="2" charset="2"/>
              <a:buChar char="§"/>
            </a:pPr>
            <a:endParaRPr lang="da-DK" sz="1800" dirty="0"/>
          </a:p>
          <a:p>
            <a:pPr marL="342900" indent="-342900">
              <a:buClr>
                <a:schemeClr val="accent1">
                  <a:lumMod val="60000"/>
                  <a:lumOff val="40000"/>
                </a:schemeClr>
              </a:buClr>
              <a:buFont typeface="Wingdings" panose="05000000000000000000" pitchFamily="2" charset="2"/>
              <a:buChar char="§"/>
            </a:pPr>
            <a:r>
              <a:rPr lang="da-DK" sz="1800" dirty="0"/>
              <a:t>Direktionen orienterer mundtligt om relevante forhold og sager, herunder organisatoriske, relateret til varetagelsen af den daglige ledelse af </a:t>
            </a:r>
            <a:r>
              <a:rPr lang="da-DK" sz="1800" dirty="0" smtClean="0"/>
              <a:t>selskaberne.</a:t>
            </a:r>
          </a:p>
          <a:p>
            <a:pPr marL="342900" indent="-342900">
              <a:buClr>
                <a:schemeClr val="accent1">
                  <a:lumMod val="60000"/>
                  <a:lumOff val="40000"/>
                </a:schemeClr>
              </a:buClr>
              <a:buFont typeface="Wingdings" panose="05000000000000000000" pitchFamily="2" charset="2"/>
              <a:buChar char="§"/>
            </a:pPr>
            <a:endParaRPr lang="da-DK" sz="1800" dirty="0"/>
          </a:p>
          <a:p>
            <a:pPr>
              <a:buClr>
                <a:schemeClr val="accent1">
                  <a:lumMod val="60000"/>
                  <a:lumOff val="40000"/>
                </a:schemeClr>
              </a:buClr>
              <a:buNone/>
            </a:pPr>
            <a:r>
              <a:rPr lang="da-DK" sz="1800" b="1" i="1" dirty="0" smtClean="0"/>
              <a:t>Direktionen orienterede om ansættelsen af Hans Peter Balle som ny Energichef, samt om planerne om snarlig rekruttering af ny chef for vand, spildevand og affald. Endvidere oplyste direktionen, at Heidi Lysen (souschef i Fredensborg Forsyning) for en periode på i første omgang 3 mdr. er ansat som ny kundechef (på </a:t>
            </a:r>
            <a:r>
              <a:rPr lang="da-DK" sz="1800" b="1" i="1" dirty="0" err="1" smtClean="0"/>
              <a:t>halv-tid</a:t>
            </a:r>
            <a:r>
              <a:rPr lang="da-DK" sz="1800" b="1" i="1" dirty="0" smtClean="0"/>
              <a:t>) i Forsyning Helsingør. </a:t>
            </a:r>
            <a:endParaRPr lang="da-DK"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307" r="23307"/>
          <a:stretch>
            <a:fillRect/>
          </a:stretch>
        </p:blipFill>
        <p:spPr>
          <a:xfrm>
            <a:off x="7824192" y="2166938"/>
            <a:ext cx="3602038" cy="3566318"/>
          </a:xfrm>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6</a:t>
            </a:fld>
            <a:endParaRPr lang="da-DK" dirty="0"/>
          </a:p>
        </p:txBody>
      </p:sp>
    </p:spTree>
    <p:extLst>
      <p:ext uri="{BB962C8B-B14F-4D97-AF65-F5344CB8AC3E}">
        <p14:creationId xmlns:p14="http://schemas.microsoft.com/office/powerpoint/2010/main" val="3314969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latin typeface="+mn-lt"/>
              </a:rPr>
              <a:t>4. Økonomi- og ledelsesrapportering</a:t>
            </a:r>
            <a:endParaRPr lang="da-DK" b="1" dirty="0">
              <a:latin typeface="+mn-lt"/>
            </a:endParaRPr>
          </a:p>
        </p:txBody>
      </p:sp>
      <p:sp>
        <p:nvSpPr>
          <p:cNvPr id="3" name="Pladsholder til tekst 2"/>
          <p:cNvSpPr>
            <a:spLocks noGrp="1"/>
          </p:cNvSpPr>
          <p:nvPr>
            <p:ph type="body" sz="quarter" idx="13"/>
          </p:nvPr>
        </p:nvSpPr>
        <p:spPr>
          <a:xfrm>
            <a:off x="958850" y="2166938"/>
            <a:ext cx="6217270" cy="3416300"/>
          </a:xfrm>
        </p:spPr>
        <p:txBody>
          <a:bodyPr/>
          <a:lstStyle/>
          <a:p>
            <a:r>
              <a:rPr lang="da-DK" dirty="0"/>
              <a:t>Tavshedspligt ej fraveget for dette punkt – dog følger på næste slides et resumé af det på bestyrelsesmødet gennemgåede punkt.</a:t>
            </a:r>
          </a:p>
          <a:p>
            <a:endParaRPr lang="da-DK" dirty="0"/>
          </a:p>
        </p:txBody>
      </p:sp>
      <p:pic>
        <p:nvPicPr>
          <p:cNvPr id="7" name="Pladsholder til indhold 6"/>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7722" b="7722"/>
          <a:stretch>
            <a:fillRect/>
          </a:stretch>
        </p:blipFill>
        <p:spPr>
          <a:xfrm>
            <a:off x="7248128" y="2162273"/>
            <a:ext cx="4489079" cy="3416300"/>
          </a:xfrm>
        </p:spPr>
      </p:pic>
      <p:sp>
        <p:nvSpPr>
          <p:cNvPr id="5" name="Pladsholder til sidefod 4"/>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7</a:t>
            </a:fld>
            <a:endParaRPr lang="da-DK" dirty="0"/>
          </a:p>
        </p:txBody>
      </p:sp>
    </p:spTree>
    <p:extLst>
      <p:ext uri="{BB962C8B-B14F-4D97-AF65-F5344CB8AC3E}">
        <p14:creationId xmlns:p14="http://schemas.microsoft.com/office/powerpoint/2010/main" val="2842558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LIS-rapportering</a:t>
            </a:r>
            <a:endParaRPr lang="da-DK" dirty="0"/>
          </a:p>
        </p:txBody>
      </p:sp>
      <p:sp>
        <p:nvSpPr>
          <p:cNvPr id="3" name="Pladsholder til sidefod 2"/>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8</a:t>
            </a:fld>
            <a:endParaRPr lang="da-DK" dirty="0"/>
          </a:p>
        </p:txBody>
      </p:sp>
      <p:sp>
        <p:nvSpPr>
          <p:cNvPr id="5" name="Pladsholder til indhold 4"/>
          <p:cNvSpPr>
            <a:spLocks noGrp="1"/>
          </p:cNvSpPr>
          <p:nvPr>
            <p:ph sz="quarter" idx="15"/>
          </p:nvPr>
        </p:nvSpPr>
        <p:spPr>
          <a:xfrm>
            <a:off x="960000" y="1556792"/>
            <a:ext cx="10273151" cy="4026446"/>
          </a:xfrm>
        </p:spPr>
        <p:txBody>
          <a:bodyPr/>
          <a:lstStyle/>
          <a:p>
            <a:pPr marL="342900" indent="-342900">
              <a:buFont typeface="Wingdings" panose="05000000000000000000" pitchFamily="2" charset="2"/>
              <a:buChar char="§"/>
            </a:pPr>
            <a:r>
              <a:rPr lang="da-DK" dirty="0" smtClean="0"/>
              <a:t>Den </a:t>
            </a:r>
            <a:r>
              <a:rPr lang="da-DK" dirty="0"/>
              <a:t>foreløbigt opgjorte LIS rapportering for 2018 blev præsenteret for bestyrelsen. Rapporteringen omfatter nøgletal vedrørende opfølgning på afsætning af produkter og tjenesteydelser, drifts- og produktionsforhold, forudsætninger vedrørende økonomi m.v., kundeservice og personaleforhold.</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r>
              <a:rPr lang="da-DK" dirty="0"/>
              <a:t>El-distributionen til </a:t>
            </a:r>
            <a:r>
              <a:rPr lang="da-DK" dirty="0" err="1"/>
              <a:t>ForSea</a:t>
            </a:r>
            <a:r>
              <a:rPr lang="da-DK" dirty="0"/>
              <a:t> færgerne var under budget i 2018 pga. tekniske problemer hos </a:t>
            </a:r>
            <a:r>
              <a:rPr lang="da-DK" dirty="0" err="1"/>
              <a:t>ForSea</a:t>
            </a:r>
            <a:r>
              <a:rPr lang="da-DK" dirty="0"/>
              <a:t>. Problemerne er nu løst således at batteridriften blev fuldt igangsat i november 2018. Ledningstabet i vandselskabet var over budget på grund mange ledningssprængninger, forårsaget af det kolde vejr i marts og den varme og tørre sommer. Service-måltallene for koncernens kundeservice var under budget, primært på grund af det ændrede opkrævningsmønster og KMD-systemkonverteringen primo 2018.</a:t>
            </a:r>
          </a:p>
          <a:p>
            <a:r>
              <a:rPr lang="da-DK" dirty="0"/>
              <a:t> </a:t>
            </a:r>
          </a:p>
          <a:p>
            <a:endParaRPr lang="da-DK" dirty="0"/>
          </a:p>
          <a:p>
            <a:r>
              <a:rPr lang="da-DK" dirty="0"/>
              <a:t> </a:t>
            </a:r>
          </a:p>
          <a:p>
            <a:r>
              <a:rPr lang="da-DK" dirty="0" smtClean="0"/>
              <a:t>.</a:t>
            </a:r>
            <a:endParaRPr lang="da-DK" dirty="0"/>
          </a:p>
          <a:p>
            <a:r>
              <a:rPr lang="da-DK" dirty="0"/>
              <a:t> </a:t>
            </a:r>
          </a:p>
          <a:p>
            <a:endParaRPr lang="da-DK" dirty="0"/>
          </a:p>
        </p:txBody>
      </p:sp>
    </p:spTree>
    <p:extLst>
      <p:ext uri="{BB962C8B-B14F-4D97-AF65-F5344CB8AC3E}">
        <p14:creationId xmlns:p14="http://schemas.microsoft.com/office/powerpoint/2010/main" val="24274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Nettoomsætning og driftsresultat</a:t>
            </a:r>
            <a:endParaRPr lang="da-DK" dirty="0"/>
          </a:p>
        </p:txBody>
      </p:sp>
      <p:sp>
        <p:nvSpPr>
          <p:cNvPr id="3" name="Pladsholder til sidefod 2"/>
          <p:cNvSpPr>
            <a:spLocks noGrp="1"/>
          </p:cNvSpPr>
          <p:nvPr>
            <p:ph type="ftr" sz="quarter" idx="11"/>
          </p:nvPr>
        </p:nvSpPr>
        <p:spPr/>
        <p:txBody>
          <a:bodyPr/>
          <a:lstStyle/>
          <a:p>
            <a:r>
              <a:rPr lang="da-DK" smtClean="0"/>
              <a:t>Offentligt referat af bestyrelsesmøde den 7. marts 2019 (Forsyning Helsingør A/S, Forsyning Helsingør Service A/S, Forsyning Helsingør Varme A/S, Forsyning Helsingør Affald A/S og Elektrus A/S</a:t>
            </a:r>
            <a:endParaRPr lang="da-DK" dirty="0"/>
          </a:p>
        </p:txBody>
      </p:sp>
      <p:sp>
        <p:nvSpPr>
          <p:cNvPr id="4" name="Pladsholder til slidenummer 3"/>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9</a:t>
            </a:fld>
            <a:endParaRPr lang="da-DK" dirty="0"/>
          </a:p>
        </p:txBody>
      </p:sp>
      <p:sp>
        <p:nvSpPr>
          <p:cNvPr id="5" name="Pladsholder til indhold 4"/>
          <p:cNvSpPr>
            <a:spLocks noGrp="1"/>
          </p:cNvSpPr>
          <p:nvPr>
            <p:ph sz="quarter" idx="15"/>
          </p:nvPr>
        </p:nvSpPr>
        <p:spPr>
          <a:xfrm>
            <a:off x="960000" y="1916832"/>
            <a:ext cx="10273151" cy="3666406"/>
          </a:xfrm>
        </p:spPr>
        <p:txBody>
          <a:bodyPr/>
          <a:lstStyle/>
          <a:p>
            <a:pPr marL="342900" indent="-342900">
              <a:buFont typeface="Wingdings" panose="05000000000000000000" pitchFamily="2" charset="2"/>
              <a:buChar char="§"/>
            </a:pPr>
            <a:r>
              <a:rPr lang="da-DK" dirty="0"/>
              <a:t>Koncernens foreløbigt opgjorte nettoomsætning og driftsresultat før skat og over-/underdækninger, og koncernelimineringer for 2018 blev præsenteret for bestyrelsen. </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r>
              <a:rPr lang="da-DK" dirty="0"/>
              <a:t>Den samlede nettoomsætning udgjorde 672,3 mio.kr., mod budgetteret 706,7 mio.kr. Faldet kan primært henføres til et lavere varmesalg fra varmeselskaberne som følge af et lavere antal graddage, og et lavere modtaget grundbeløb i Helsingør Kraftvarmeværk fra Energinet, som følge af de høje elpriser.</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r>
              <a:rPr lang="da-DK" dirty="0"/>
              <a:t>Det samlede resultat før skat og over-/underdækninger udgjorde 44,8 mio.kr. mod budgetteret 34,4 mio.kr. Stigningen kan henføres til et højere resultat i samtlige selskaber, bortset fra spildevandsselskabet.</a:t>
            </a:r>
          </a:p>
          <a:p>
            <a:endParaRPr lang="da-DK" dirty="0"/>
          </a:p>
        </p:txBody>
      </p:sp>
      <p:sp>
        <p:nvSpPr>
          <p:cNvPr id="6" name="Rektangel 5"/>
          <p:cNvSpPr/>
          <p:nvPr/>
        </p:nvSpPr>
        <p:spPr>
          <a:xfrm>
            <a:off x="3048000" y="1028343"/>
            <a:ext cx="6096000" cy="369332"/>
          </a:xfrm>
          <a:prstGeom prst="rect">
            <a:avLst/>
          </a:prstGeom>
        </p:spPr>
        <p:txBody>
          <a:bodyPr>
            <a:spAutoFit/>
          </a:bodyPr>
          <a:lstStyle/>
          <a:p>
            <a:r>
              <a:rPr lang="da-DK" dirty="0"/>
              <a:t> </a:t>
            </a:r>
          </a:p>
        </p:txBody>
      </p:sp>
    </p:spTree>
    <p:extLst>
      <p:ext uri="{BB962C8B-B14F-4D97-AF65-F5344CB8AC3E}">
        <p14:creationId xmlns:p14="http://schemas.microsoft.com/office/powerpoint/2010/main" val="1548844774"/>
      </p:ext>
    </p:extLst>
  </p:cSld>
  <p:clrMapOvr>
    <a:masterClrMapping/>
  </p:clrMapOvr>
</p:sld>
</file>

<file path=ppt/theme/theme1.xml><?xml version="1.0" encoding="utf-8"?>
<a:theme xmlns:a="http://schemas.openxmlformats.org/drawingml/2006/main" name="FH skabelon">
  <a:themeElements>
    <a:clrScheme name="Forsyning Helsingør">
      <a:dk1>
        <a:sysClr val="windowText" lastClr="000000"/>
      </a:dk1>
      <a:lt1>
        <a:sysClr val="window" lastClr="FFFFFF"/>
      </a:lt1>
      <a:dk2>
        <a:srgbClr val="00A452"/>
      </a:dk2>
      <a:lt2>
        <a:srgbClr val="96C23C"/>
      </a:lt2>
      <a:accent1>
        <a:srgbClr val="44697D"/>
      </a:accent1>
      <a:accent2>
        <a:srgbClr val="7D9AAA"/>
      </a:accent2>
      <a:accent3>
        <a:srgbClr val="F7921E"/>
      </a:accent3>
      <a:accent4>
        <a:srgbClr val="E63B2B"/>
      </a:accent4>
      <a:accent5>
        <a:srgbClr val="58C0D8"/>
      </a:accent5>
      <a:accent6>
        <a:srgbClr val="0098B2"/>
      </a:accent6>
      <a:hlink>
        <a:srgbClr val="0000FF"/>
      </a:hlink>
      <a:folHlink>
        <a:srgbClr val="800080"/>
      </a:folHlink>
    </a:clrScheme>
    <a:fontScheme name="Forsyning Helsingør">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3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300" dirty="0" smtClean="0"/>
        </a:defPPr>
      </a:lstStyle>
    </a:txDef>
  </a:objectDefaults>
  <a:extraClrSchemeLst/>
  <a:extLst>
    <a:ext uri="{05A4C25C-085E-4340-85A3-A5531E510DB2}">
      <thm15:themeFamily xmlns:thm15="http://schemas.microsoft.com/office/thememl/2012/main" name="FH skabelon 2016 (Bred 16-9)" id="{41995BBF-95A6-BB4D-B37B-181B26B8288E}" vid="{55275377-6513-E240-A282-F94A5A29C8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FH skabelon (bredformat)</Template>
  <TotalTime>0</TotalTime>
  <Words>1801</Words>
  <Application>Microsoft Office PowerPoint</Application>
  <PresentationFormat>Widescreen</PresentationFormat>
  <Paragraphs>199</Paragraphs>
  <Slides>21</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21</vt:i4>
      </vt:variant>
    </vt:vector>
  </HeadingPairs>
  <TitlesOfParts>
    <vt:vector size="27" baseType="lpstr">
      <vt:lpstr>Arial</vt:lpstr>
      <vt:lpstr>Calibri</vt:lpstr>
      <vt:lpstr>Calibri Light</vt:lpstr>
      <vt:lpstr>Times New Roman</vt:lpstr>
      <vt:lpstr>Wingdings</vt:lpstr>
      <vt:lpstr>FH skabelon</vt:lpstr>
      <vt:lpstr>Referat af bestyrelsesmøde den 7. marts 2019 i: Forsyning Helsingør A/S Forsyning Helsingør Service A/S Forsyning Helsingør Varme A/S Forsyning Helsingør Affald A/S Elektrus A/S</vt:lpstr>
      <vt:lpstr>Møde-deltagere</vt:lpstr>
      <vt:lpstr>Dagsorden</vt:lpstr>
      <vt:lpstr>1. Godkendelse af dagsorden</vt:lpstr>
      <vt:lpstr>2. Underskrift af Protokollat</vt:lpstr>
      <vt:lpstr>3. Formanden og Direktionen orienterer </vt:lpstr>
      <vt:lpstr>4. Økonomi- og ledelsesrapportering</vt:lpstr>
      <vt:lpstr>LIS-rapportering</vt:lpstr>
      <vt:lpstr>Nettoomsætning og driftsresultat</vt:lpstr>
      <vt:lpstr>Regulatoriske forhold</vt:lpstr>
      <vt:lpstr>Anlægsinvesteringer</vt:lpstr>
      <vt:lpstr>5. Lånegaranti</vt:lpstr>
      <vt:lpstr>5. Lånegaranti</vt:lpstr>
      <vt:lpstr>6. Renovationsudbud</vt:lpstr>
      <vt:lpstr>7. Genbrugsplads - grundkøb – Bygma A/S </vt:lpstr>
      <vt:lpstr>8. Geotermi</vt:lpstr>
      <vt:lpstr>9. Øvrige bestyrelsesmøder   </vt:lpstr>
      <vt:lpstr>10. Fravigelse af tavshedspligt</vt:lpstr>
      <vt:lpstr>11. Kommunikation</vt:lpstr>
      <vt:lpstr>12. Mødeplan 2019</vt:lpstr>
      <vt:lpstr>13. Eventuelt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2018-04-09T10:46:40Z</dcterms:created>
  <dcterms:modified xsi:type="dcterms:W3CDTF">2019-03-14T18:24:15Z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