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264" r:id="rId2"/>
    <p:sldId id="330" r:id="rId3"/>
    <p:sldId id="268" r:id="rId4"/>
    <p:sldId id="269" r:id="rId5"/>
    <p:sldId id="270" r:id="rId6"/>
    <p:sldId id="703" r:id="rId7"/>
    <p:sldId id="788" r:id="rId8"/>
    <p:sldId id="721" r:id="rId9"/>
    <p:sldId id="744" r:id="rId10"/>
    <p:sldId id="745" r:id="rId11"/>
    <p:sldId id="746" r:id="rId12"/>
    <p:sldId id="747" r:id="rId13"/>
    <p:sldId id="748" r:id="rId14"/>
    <p:sldId id="727" r:id="rId15"/>
    <p:sldId id="784" r:id="rId16"/>
    <p:sldId id="769" r:id="rId17"/>
    <p:sldId id="773" r:id="rId18"/>
    <p:sldId id="779" r:id="rId19"/>
    <p:sldId id="781" r:id="rId20"/>
    <p:sldId id="761" r:id="rId21"/>
    <p:sldId id="762" r:id="rId22"/>
    <p:sldId id="735" r:id="rId23"/>
    <p:sldId id="713" r:id="rId24"/>
    <p:sldId id="714" r:id="rId25"/>
    <p:sldId id="288" r:id="rId26"/>
    <p:sldId id="763" r:id="rId27"/>
    <p:sldId id="764" r:id="rId28"/>
    <p:sldId id="765" r:id="rId29"/>
    <p:sldId id="766" r:id="rId30"/>
    <p:sldId id="767" r:id="rId31"/>
    <p:sldId id="741" r:id="rId32"/>
    <p:sldId id="742" r:id="rId33"/>
    <p:sldId id="743" r:id="rId34"/>
    <p:sldId id="785" r:id="rId35"/>
    <p:sldId id="786" r:id="rId36"/>
    <p:sldId id="739" r:id="rId37"/>
    <p:sldId id="740" r:id="rId38"/>
    <p:sldId id="401" r:id="rId39"/>
    <p:sldId id="297" r:id="rId40"/>
    <p:sldId id="298" r:id="rId41"/>
    <p:sldId id="299" r:id="rId42"/>
    <p:sldId id="300" r:id="rId4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801"/>
  </p:normalViewPr>
  <p:slideViewPr>
    <p:cSldViewPr snapToObjects="1" showGuides="1">
      <p:cViewPr varScale="1">
        <p:scale>
          <a:sx n="59" d="100"/>
          <a:sy n="59" d="100"/>
        </p:scale>
        <p:origin x="114" y="1266"/>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1" d="1"/>
        <a:sy n="1" d="1"/>
      </p:scale>
      <p:origin x="0" y="0"/>
    </p:cViewPr>
  </p:notesTextViewPr>
  <p:notesViewPr>
    <p:cSldViewPr snapToObjects="1">
      <p:cViewPr varScale="1">
        <p:scale>
          <a:sx n="112" d="100"/>
          <a:sy n="112"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a:solidFill>
                <a:schemeClr val="accent1"/>
              </a:solidFill>
            </a:rPr>
            <a:t>Beslutnings-punkter</a:t>
          </a: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a:t>1. Godkendelse af dagsorden</a:t>
          </a:r>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a:t>2. Underskrift af protokollater</a:t>
          </a:r>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a:t>3. Formanden og Direktionen orienterer</a:t>
          </a:r>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82D6501F-204F-4930-A02C-A0C078863126}">
      <dgm:prSet phldrT="[Tekst]" custT="1"/>
      <dgm:spPr/>
      <dgm:t>
        <a:bodyPr/>
        <a:lstStyle/>
        <a:p>
          <a:r>
            <a:rPr lang="da-DK" sz="1200" dirty="0"/>
            <a:t>4. </a:t>
          </a:r>
          <a:r>
            <a:rPr lang="da-DK" sz="1200" strike="sngStrike" dirty="0"/>
            <a:t>Strategi for </a:t>
          </a:r>
          <a:r>
            <a:rPr lang="da-DK" sz="1200" strike="sngStrike" dirty="0" err="1"/>
            <a:t>Scanenergi</a:t>
          </a:r>
          <a:r>
            <a:rPr lang="da-DK" sz="1200" strike="sngStrike" dirty="0"/>
            <a:t> – </a:t>
          </a:r>
          <a:r>
            <a:rPr lang="da-DK" sz="1200" strike="sngStrike" dirty="0" err="1"/>
            <a:t>Elektrus</a:t>
          </a:r>
          <a:r>
            <a:rPr lang="da-DK" sz="1200" strike="sngStrike" dirty="0"/>
            <a:t> A/S</a:t>
          </a:r>
        </a:p>
      </dgm:t>
    </dgm:pt>
    <dgm:pt modelId="{C4BD7E10-6577-44DA-BE62-462EE0A8FAF3}" type="parTrans" cxnId="{C4942AC1-4166-4073-B83B-6A9E5AE2A81D}">
      <dgm:prSet/>
      <dgm:spPr/>
      <dgm:t>
        <a:bodyPr/>
        <a:lstStyle/>
        <a:p>
          <a:endParaRPr lang="da-DK"/>
        </a:p>
      </dgm:t>
    </dgm:pt>
    <dgm:pt modelId="{381A0FAB-D14F-40A1-9892-EF1C96316037}" type="sibTrans" cxnId="{C4942AC1-4166-4073-B83B-6A9E5AE2A81D}">
      <dgm:prSet/>
      <dgm:spPr/>
      <dgm:t>
        <a:bodyPr/>
        <a:lstStyle/>
        <a:p>
          <a:endParaRPr lang="da-DK"/>
        </a:p>
      </dgm:t>
    </dgm:pt>
    <dgm:pt modelId="{6BF6E0F4-5772-4385-8842-13E357C15799}">
      <dgm:prSet phldrT="[Tekst]" custT="1"/>
      <dgm:spPr/>
      <dgm:t>
        <a:bodyPr/>
        <a:lstStyle/>
        <a:p>
          <a:endParaRPr lang="da-DK" sz="1200" dirty="0"/>
        </a:p>
      </dgm:t>
    </dgm:pt>
    <dgm:pt modelId="{6D146ADC-6632-4752-928E-DA6B4FF0FBD0}" type="parTrans" cxnId="{9C84A62F-6E08-4DD0-84F8-C92AC59B6CA8}">
      <dgm:prSet/>
      <dgm:spPr/>
      <dgm:t>
        <a:bodyPr/>
        <a:lstStyle/>
        <a:p>
          <a:endParaRPr lang="da-DK"/>
        </a:p>
      </dgm:t>
    </dgm:pt>
    <dgm:pt modelId="{9DDF9103-2A7F-4918-98FD-E210022984CB}" type="sibTrans" cxnId="{9C84A62F-6E08-4DD0-84F8-C92AC59B6CA8}">
      <dgm:prSet/>
      <dgm:spPr/>
      <dgm:t>
        <a:bodyPr/>
        <a:lstStyle/>
        <a:p>
          <a:endParaRPr lang="da-DK"/>
        </a:p>
      </dgm:t>
    </dgm:pt>
    <dgm:pt modelId="{027E5015-0D9A-428F-ADD5-74228480E252}">
      <dgm:prSet phldrT="[Tekst]" custT="1"/>
      <dgm:spPr/>
      <dgm:t>
        <a:bodyPr/>
        <a:lstStyle/>
        <a:p>
          <a:r>
            <a:rPr lang="da-DK" sz="1200" dirty="0"/>
            <a:t>9. Økonomi- og ledelsesrapportering – alle selskaber</a:t>
          </a:r>
        </a:p>
      </dgm:t>
    </dgm:pt>
    <dgm:pt modelId="{4EC1DE9F-5951-423B-A41B-BAB2C2ABE571}" type="parTrans" cxnId="{BF714774-6FEE-464B-92ED-551B6E839580}">
      <dgm:prSet/>
      <dgm:spPr/>
      <dgm:t>
        <a:bodyPr/>
        <a:lstStyle/>
        <a:p>
          <a:endParaRPr lang="da-DK"/>
        </a:p>
      </dgm:t>
    </dgm:pt>
    <dgm:pt modelId="{9DE65E88-1CFC-464D-B82C-04CECFE2E8D0}" type="sibTrans" cxnId="{BF714774-6FEE-464B-92ED-551B6E839580}">
      <dgm:prSet/>
      <dgm:spPr/>
      <dgm:t>
        <a:bodyPr/>
        <a:lstStyle/>
        <a:p>
          <a:endParaRPr lang="da-DK"/>
        </a:p>
      </dgm:t>
    </dgm:pt>
    <dgm:pt modelId="{3B36CF4E-5EEF-4A91-833C-0EBED86A155A}">
      <dgm:prSet phldrT="[Tekst]" custT="1"/>
      <dgm:spPr/>
      <dgm:t>
        <a:bodyPr/>
        <a:lstStyle/>
        <a:p>
          <a:r>
            <a:rPr lang="da-DK" sz="1200" dirty="0"/>
            <a:t>5. </a:t>
          </a:r>
          <a:r>
            <a:rPr lang="da-DK" sz="1200" strike="sngStrike" dirty="0"/>
            <a:t>Nyt forretningsområde – Forsyning Helsingør A/S</a:t>
          </a:r>
        </a:p>
      </dgm:t>
    </dgm:pt>
    <dgm:pt modelId="{63EB37F9-5F88-49A4-A27F-AAE8A1F9829F}" type="parTrans" cxnId="{75494CF7-90DF-45BA-867A-8AE77F3B80C6}">
      <dgm:prSet/>
      <dgm:spPr/>
      <dgm:t>
        <a:bodyPr/>
        <a:lstStyle/>
        <a:p>
          <a:endParaRPr lang="da-DK"/>
        </a:p>
      </dgm:t>
    </dgm:pt>
    <dgm:pt modelId="{57025B3E-66C1-4028-BCA0-815FC96AA4CB}" type="sibTrans" cxnId="{75494CF7-90DF-45BA-867A-8AE77F3B80C6}">
      <dgm:prSet/>
      <dgm:spPr/>
      <dgm:t>
        <a:bodyPr/>
        <a:lstStyle/>
        <a:p>
          <a:endParaRPr lang="da-DK"/>
        </a:p>
      </dgm:t>
    </dgm:pt>
    <dgm:pt modelId="{5C195B53-8882-4742-9634-087B68FE8AC3}">
      <dgm:prSet phldrT="[Tekst]" custT="1"/>
      <dgm:spPr/>
      <dgm:t>
        <a:bodyPr/>
        <a:lstStyle/>
        <a:p>
          <a:r>
            <a:rPr lang="da-DK" sz="1200" dirty="0"/>
            <a:t>6. </a:t>
          </a:r>
          <a:r>
            <a:rPr lang="da-DK" sz="1200" strike="sngStrike" dirty="0"/>
            <a:t>Ændring af selskabsstruktur for Forsyning Helsingør – Forsyning Helsingør A/S</a:t>
          </a:r>
        </a:p>
      </dgm:t>
    </dgm:pt>
    <dgm:pt modelId="{3A5DAAB5-A7EF-49D4-8470-280037E9C15B}" type="parTrans" cxnId="{B4CCA6B6-580B-4718-A8A8-145555042AD5}">
      <dgm:prSet/>
      <dgm:spPr/>
      <dgm:t>
        <a:bodyPr/>
        <a:lstStyle/>
        <a:p>
          <a:endParaRPr lang="da-DK"/>
        </a:p>
      </dgm:t>
    </dgm:pt>
    <dgm:pt modelId="{07D7690C-0802-45EB-A170-B00588C121FE}" type="sibTrans" cxnId="{B4CCA6B6-580B-4718-A8A8-145555042AD5}">
      <dgm:prSet/>
      <dgm:spPr/>
      <dgm:t>
        <a:bodyPr/>
        <a:lstStyle/>
        <a:p>
          <a:endParaRPr lang="da-DK"/>
        </a:p>
      </dgm:t>
    </dgm:pt>
    <dgm:pt modelId="{8D9198A0-3F0B-44C5-8F92-4351B07FD2E6}">
      <dgm:prSet phldrT="[Tekst]" custT="1"/>
      <dgm:spPr/>
      <dgm:t>
        <a:bodyPr/>
        <a:lstStyle/>
        <a:p>
          <a:r>
            <a:rPr lang="da-DK" sz="1200" dirty="0"/>
            <a:t>7. Beretning om miljø og Samfundsansvar – alle selskaber</a:t>
          </a:r>
        </a:p>
      </dgm:t>
    </dgm:pt>
    <dgm:pt modelId="{71831325-52F8-4F0B-BE35-1805B14485B6}" type="parTrans" cxnId="{239C4EF2-5E87-4308-8C7A-8E6797320F91}">
      <dgm:prSet/>
      <dgm:spPr/>
      <dgm:t>
        <a:bodyPr/>
        <a:lstStyle/>
        <a:p>
          <a:endParaRPr lang="da-DK"/>
        </a:p>
      </dgm:t>
    </dgm:pt>
    <dgm:pt modelId="{6C8AB72A-F8CE-42F4-B231-4C5781C809C0}" type="sibTrans" cxnId="{239C4EF2-5E87-4308-8C7A-8E6797320F91}">
      <dgm:prSet/>
      <dgm:spPr/>
      <dgm:t>
        <a:bodyPr/>
        <a:lstStyle/>
        <a:p>
          <a:endParaRPr lang="da-DK"/>
        </a:p>
      </dgm:t>
    </dgm:pt>
    <dgm:pt modelId="{E896F462-588F-4929-AB37-B266F56D3179}">
      <dgm:prSet phldrT="[Tekst]" custT="1"/>
      <dgm:spPr/>
      <dgm:t>
        <a:bodyPr/>
        <a:lstStyle/>
        <a:p>
          <a:r>
            <a:rPr lang="da-DK" sz="1200" dirty="0"/>
            <a:t>8. </a:t>
          </a:r>
          <a:r>
            <a:rPr lang="da-DK" sz="1200" strike="sngStrike" dirty="0"/>
            <a:t>Varmeaftale med Helsingør Kraftvarmeværk – Varme A/S</a:t>
          </a:r>
        </a:p>
      </dgm:t>
    </dgm:pt>
    <dgm:pt modelId="{174BE1D9-C076-469D-B182-9052DAA0C3EF}" type="parTrans" cxnId="{0E45A1F7-7E23-4958-95FB-2B7C438A9FAE}">
      <dgm:prSet/>
      <dgm:spPr/>
      <dgm:t>
        <a:bodyPr/>
        <a:lstStyle/>
        <a:p>
          <a:endParaRPr lang="da-DK"/>
        </a:p>
      </dgm:t>
    </dgm:pt>
    <dgm:pt modelId="{D2ED5335-6EE2-44F5-AC14-6A9406DA5515}" type="sibTrans" cxnId="{0E45A1F7-7E23-4958-95FB-2B7C438A9FAE}">
      <dgm:prSet/>
      <dgm:spPr/>
      <dgm:t>
        <a:bodyPr/>
        <a:lstStyle/>
        <a:p>
          <a:endParaRPr lang="da-DK"/>
        </a:p>
      </dgm:t>
    </dgm:pt>
    <dgm:pt modelId="{14096655-0E24-453A-8E2D-313C95906174}">
      <dgm:prSet phldrT="[Tekst]" custT="1"/>
      <dgm:spPr/>
      <dgm:t>
        <a:bodyPr/>
        <a:lstStyle/>
        <a:p>
          <a:r>
            <a:rPr lang="da-DK" sz="1200" dirty="0"/>
            <a:t>11. Landsmøder i brancheforeninger – alle selskaber </a:t>
          </a:r>
        </a:p>
      </dgm:t>
    </dgm:pt>
    <dgm:pt modelId="{5B519062-E368-4D28-9AA0-CD05023BE17F}" type="parTrans" cxnId="{94F1DAF7-99C8-434B-86C4-28D7569E3E0E}">
      <dgm:prSet/>
      <dgm:spPr/>
      <dgm:t>
        <a:bodyPr/>
        <a:lstStyle/>
        <a:p>
          <a:endParaRPr lang="da-DK"/>
        </a:p>
      </dgm:t>
    </dgm:pt>
    <dgm:pt modelId="{C63327D9-AB2C-401D-9106-1557F99C7BDB}" type="sibTrans" cxnId="{94F1DAF7-99C8-434B-86C4-28D7569E3E0E}">
      <dgm:prSet/>
      <dgm:spPr/>
      <dgm:t>
        <a:bodyPr/>
        <a:lstStyle/>
        <a:p>
          <a:endParaRPr lang="da-DK"/>
        </a:p>
      </dgm:t>
    </dgm:pt>
    <dgm:pt modelId="{6B1D3DC6-BDE9-4C50-BED4-D2D0B58A4C34}">
      <dgm:prSet phldrT="[Tekst]" custT="1"/>
      <dgm:spPr/>
      <dgm:t>
        <a:bodyPr/>
        <a:lstStyle/>
        <a:p>
          <a:r>
            <a:rPr lang="da-DK" sz="1200" dirty="0"/>
            <a:t>10. Nye regler for inddrivelse af restancer- alle selskaber</a:t>
          </a:r>
        </a:p>
      </dgm:t>
    </dgm:pt>
    <dgm:pt modelId="{F87376C0-5F3B-41A0-B2E9-997EEBC216FC}" type="parTrans" cxnId="{DE317BC3-B701-4CF9-9162-60102E494531}">
      <dgm:prSet/>
      <dgm:spPr/>
      <dgm:t>
        <a:bodyPr/>
        <a:lstStyle/>
        <a:p>
          <a:endParaRPr lang="da-DK"/>
        </a:p>
      </dgm:t>
    </dgm:pt>
    <dgm:pt modelId="{D4458EE0-A222-49C4-887F-212094CC4A3A}" type="sibTrans" cxnId="{DE317BC3-B701-4CF9-9162-60102E494531}">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3"/>
      <dgm:spPr/>
      <dgm:t>
        <a:bodyPr/>
        <a:lstStyle/>
        <a:p>
          <a:endParaRPr lang="da-DK"/>
        </a:p>
      </dgm:t>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3"/>
      <dgm:spPr/>
      <dgm:t>
        <a:bodyPr/>
        <a:lstStyle/>
        <a:p>
          <a:endParaRPr lang="da-DK"/>
        </a:p>
      </dgm:t>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12"/>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3"/>
      <dgm:spPr/>
      <dgm:t>
        <a:bodyPr/>
        <a:lstStyle/>
        <a:p>
          <a:endParaRPr lang="da-DK"/>
        </a:p>
      </dgm:t>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12"/>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3"/>
      <dgm:spPr/>
      <dgm:t>
        <a:bodyPr/>
        <a:lstStyle/>
        <a:p>
          <a:endParaRPr lang="da-DK"/>
        </a:p>
      </dgm:t>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12"/>
      <dgm:spPr/>
    </dgm:pt>
    <dgm:pt modelId="{A062A26B-F372-462C-BFAA-EEAE8F24AEC3}" type="pres">
      <dgm:prSet presAssocID="{DAB786D9-6BA0-452B-AEEC-3516A63A2EEF}" presName="vertSpace2b" presStyleCnt="0"/>
      <dgm:spPr/>
    </dgm:pt>
    <dgm:pt modelId="{63916156-F8FD-412D-B0BF-D86986506E39}" type="pres">
      <dgm:prSet presAssocID="{82D6501F-204F-4930-A02C-A0C078863126}" presName="horz2" presStyleCnt="0"/>
      <dgm:spPr/>
    </dgm:pt>
    <dgm:pt modelId="{AE805869-FF8C-41BF-BA75-7E87622F8739}" type="pres">
      <dgm:prSet presAssocID="{82D6501F-204F-4930-A02C-A0C078863126}" presName="horzSpace2" presStyleCnt="0"/>
      <dgm:spPr/>
    </dgm:pt>
    <dgm:pt modelId="{78AB4A41-79DD-48A9-88BF-991BD3B102A6}" type="pres">
      <dgm:prSet presAssocID="{82D6501F-204F-4930-A02C-A0C078863126}" presName="tx2" presStyleLbl="revTx" presStyleIdx="4" presStyleCnt="13"/>
      <dgm:spPr/>
      <dgm:t>
        <a:bodyPr/>
        <a:lstStyle/>
        <a:p>
          <a:endParaRPr lang="da-DK"/>
        </a:p>
      </dgm:t>
    </dgm:pt>
    <dgm:pt modelId="{AA50835C-609A-4933-AC3F-468EC6BEFEE8}" type="pres">
      <dgm:prSet presAssocID="{82D6501F-204F-4930-A02C-A0C078863126}" presName="vert2" presStyleCnt="0"/>
      <dgm:spPr/>
    </dgm:pt>
    <dgm:pt modelId="{D4BF0867-9340-4A6D-B1BF-BFBD81106D63}" type="pres">
      <dgm:prSet presAssocID="{82D6501F-204F-4930-A02C-A0C078863126}" presName="thinLine2b" presStyleLbl="callout" presStyleIdx="3" presStyleCnt="12"/>
      <dgm:spPr/>
    </dgm:pt>
    <dgm:pt modelId="{D5CBBB0B-AB29-4747-B814-62F7EC0597C3}" type="pres">
      <dgm:prSet presAssocID="{82D6501F-204F-4930-A02C-A0C078863126}" presName="vertSpace2b" presStyleCnt="0"/>
      <dgm:spPr/>
    </dgm:pt>
    <dgm:pt modelId="{86D67EDA-C96B-41DA-A3F4-9DA5C54ED29C}" type="pres">
      <dgm:prSet presAssocID="{3B36CF4E-5EEF-4A91-833C-0EBED86A155A}" presName="horz2" presStyleCnt="0"/>
      <dgm:spPr/>
    </dgm:pt>
    <dgm:pt modelId="{9623555F-B569-45EB-985E-31B851287060}" type="pres">
      <dgm:prSet presAssocID="{3B36CF4E-5EEF-4A91-833C-0EBED86A155A}" presName="horzSpace2" presStyleCnt="0"/>
      <dgm:spPr/>
    </dgm:pt>
    <dgm:pt modelId="{A15A48A9-B153-47A8-8CDB-35F0C1E14D38}" type="pres">
      <dgm:prSet presAssocID="{3B36CF4E-5EEF-4A91-833C-0EBED86A155A}" presName="tx2" presStyleLbl="revTx" presStyleIdx="5" presStyleCnt="13"/>
      <dgm:spPr/>
      <dgm:t>
        <a:bodyPr/>
        <a:lstStyle/>
        <a:p>
          <a:endParaRPr lang="da-DK"/>
        </a:p>
      </dgm:t>
    </dgm:pt>
    <dgm:pt modelId="{8193F059-D236-4DA2-AA6C-0924EE798987}" type="pres">
      <dgm:prSet presAssocID="{3B36CF4E-5EEF-4A91-833C-0EBED86A155A}" presName="vert2" presStyleCnt="0"/>
      <dgm:spPr/>
    </dgm:pt>
    <dgm:pt modelId="{95DB6868-64DC-498A-9FAE-89DBF75F3BA8}" type="pres">
      <dgm:prSet presAssocID="{3B36CF4E-5EEF-4A91-833C-0EBED86A155A}" presName="thinLine2b" presStyleLbl="callout" presStyleIdx="4" presStyleCnt="12"/>
      <dgm:spPr/>
    </dgm:pt>
    <dgm:pt modelId="{F2E43FCD-58F9-487A-91FA-4FB0783D7759}" type="pres">
      <dgm:prSet presAssocID="{3B36CF4E-5EEF-4A91-833C-0EBED86A155A}" presName="vertSpace2b" presStyleCnt="0"/>
      <dgm:spPr/>
    </dgm:pt>
    <dgm:pt modelId="{8A1290F6-E893-43ED-87A0-9F5DC2F1256D}" type="pres">
      <dgm:prSet presAssocID="{5C195B53-8882-4742-9634-087B68FE8AC3}" presName="horz2" presStyleCnt="0"/>
      <dgm:spPr/>
    </dgm:pt>
    <dgm:pt modelId="{4AA0A1F0-5A6E-4AD2-A305-A94D5CF846BB}" type="pres">
      <dgm:prSet presAssocID="{5C195B53-8882-4742-9634-087B68FE8AC3}" presName="horzSpace2" presStyleCnt="0"/>
      <dgm:spPr/>
    </dgm:pt>
    <dgm:pt modelId="{3F8C6314-0431-4728-91F1-EB5F9063CC42}" type="pres">
      <dgm:prSet presAssocID="{5C195B53-8882-4742-9634-087B68FE8AC3}" presName="tx2" presStyleLbl="revTx" presStyleIdx="6" presStyleCnt="13"/>
      <dgm:spPr/>
      <dgm:t>
        <a:bodyPr/>
        <a:lstStyle/>
        <a:p>
          <a:endParaRPr lang="da-DK"/>
        </a:p>
      </dgm:t>
    </dgm:pt>
    <dgm:pt modelId="{1A25FCEB-22D9-40EB-B9D9-86D17B0CCDD6}" type="pres">
      <dgm:prSet presAssocID="{5C195B53-8882-4742-9634-087B68FE8AC3}" presName="vert2" presStyleCnt="0"/>
      <dgm:spPr/>
    </dgm:pt>
    <dgm:pt modelId="{08950D63-2340-4E34-9CB0-6E0B0CE261F0}" type="pres">
      <dgm:prSet presAssocID="{5C195B53-8882-4742-9634-087B68FE8AC3}" presName="thinLine2b" presStyleLbl="callout" presStyleIdx="5" presStyleCnt="12"/>
      <dgm:spPr/>
    </dgm:pt>
    <dgm:pt modelId="{67615C1B-62AB-4D6B-8203-13D59461107A}" type="pres">
      <dgm:prSet presAssocID="{5C195B53-8882-4742-9634-087B68FE8AC3}" presName="vertSpace2b" presStyleCnt="0"/>
      <dgm:spPr/>
    </dgm:pt>
    <dgm:pt modelId="{D1DA45F0-701A-4CE1-AEFD-84D32C9F4566}" type="pres">
      <dgm:prSet presAssocID="{8D9198A0-3F0B-44C5-8F92-4351B07FD2E6}" presName="horz2" presStyleCnt="0"/>
      <dgm:spPr/>
    </dgm:pt>
    <dgm:pt modelId="{448FE681-699C-4D5E-A7C5-CAD5279F3EE2}" type="pres">
      <dgm:prSet presAssocID="{8D9198A0-3F0B-44C5-8F92-4351B07FD2E6}" presName="horzSpace2" presStyleCnt="0"/>
      <dgm:spPr/>
    </dgm:pt>
    <dgm:pt modelId="{F584F82C-88A1-414D-A83B-AEAF7118DB5F}" type="pres">
      <dgm:prSet presAssocID="{8D9198A0-3F0B-44C5-8F92-4351B07FD2E6}" presName="tx2" presStyleLbl="revTx" presStyleIdx="7" presStyleCnt="13"/>
      <dgm:spPr/>
      <dgm:t>
        <a:bodyPr/>
        <a:lstStyle/>
        <a:p>
          <a:endParaRPr lang="da-DK"/>
        </a:p>
      </dgm:t>
    </dgm:pt>
    <dgm:pt modelId="{92F95C7A-2834-4507-9802-98EB6F2C45DA}" type="pres">
      <dgm:prSet presAssocID="{8D9198A0-3F0B-44C5-8F92-4351B07FD2E6}" presName="vert2" presStyleCnt="0"/>
      <dgm:spPr/>
    </dgm:pt>
    <dgm:pt modelId="{A11B157E-597D-4402-A66C-5532CC019220}" type="pres">
      <dgm:prSet presAssocID="{8D9198A0-3F0B-44C5-8F92-4351B07FD2E6}" presName="thinLine2b" presStyleLbl="callout" presStyleIdx="6" presStyleCnt="12"/>
      <dgm:spPr/>
    </dgm:pt>
    <dgm:pt modelId="{6F82E7D1-98AB-4FFF-8858-C3E6DECE16E1}" type="pres">
      <dgm:prSet presAssocID="{8D9198A0-3F0B-44C5-8F92-4351B07FD2E6}" presName="vertSpace2b" presStyleCnt="0"/>
      <dgm:spPr/>
    </dgm:pt>
    <dgm:pt modelId="{3778AAB8-B6A3-4B5D-97AE-9471C2FC11C4}" type="pres">
      <dgm:prSet presAssocID="{E896F462-588F-4929-AB37-B266F56D3179}" presName="horz2" presStyleCnt="0"/>
      <dgm:spPr/>
    </dgm:pt>
    <dgm:pt modelId="{161C40F8-0A61-4B24-9BD3-FBA28823CF66}" type="pres">
      <dgm:prSet presAssocID="{E896F462-588F-4929-AB37-B266F56D3179}" presName="horzSpace2" presStyleCnt="0"/>
      <dgm:spPr/>
    </dgm:pt>
    <dgm:pt modelId="{C37AA570-944D-45F3-97EF-A4D4EA4CECDD}" type="pres">
      <dgm:prSet presAssocID="{E896F462-588F-4929-AB37-B266F56D3179}" presName="tx2" presStyleLbl="revTx" presStyleIdx="8" presStyleCnt="13"/>
      <dgm:spPr/>
      <dgm:t>
        <a:bodyPr/>
        <a:lstStyle/>
        <a:p>
          <a:endParaRPr lang="da-DK"/>
        </a:p>
      </dgm:t>
    </dgm:pt>
    <dgm:pt modelId="{9B855D14-CCB8-41CA-83AC-D95D06474236}" type="pres">
      <dgm:prSet presAssocID="{E896F462-588F-4929-AB37-B266F56D3179}" presName="vert2" presStyleCnt="0"/>
      <dgm:spPr/>
    </dgm:pt>
    <dgm:pt modelId="{D51D2EE3-895E-4ABF-9E57-FF85200BEB66}" type="pres">
      <dgm:prSet presAssocID="{E896F462-588F-4929-AB37-B266F56D3179}" presName="thinLine2b" presStyleLbl="callout" presStyleIdx="7" presStyleCnt="12"/>
      <dgm:spPr/>
    </dgm:pt>
    <dgm:pt modelId="{8807E8DB-2FFF-451D-88E1-6C039946C4E2}" type="pres">
      <dgm:prSet presAssocID="{E896F462-588F-4929-AB37-B266F56D3179}" presName="vertSpace2b" presStyleCnt="0"/>
      <dgm:spPr/>
    </dgm:pt>
    <dgm:pt modelId="{8B4ACBDD-307F-4C96-9D9B-8BDFA29219FF}" type="pres">
      <dgm:prSet presAssocID="{027E5015-0D9A-428F-ADD5-74228480E252}" presName="horz2" presStyleCnt="0"/>
      <dgm:spPr/>
    </dgm:pt>
    <dgm:pt modelId="{BF1358C9-AAD3-4337-9D62-8A67899AAB13}" type="pres">
      <dgm:prSet presAssocID="{027E5015-0D9A-428F-ADD5-74228480E252}" presName="horzSpace2" presStyleCnt="0"/>
      <dgm:spPr/>
    </dgm:pt>
    <dgm:pt modelId="{C2627493-F72C-46C8-8373-265FAEC26ED4}" type="pres">
      <dgm:prSet presAssocID="{027E5015-0D9A-428F-ADD5-74228480E252}" presName="tx2" presStyleLbl="revTx" presStyleIdx="9" presStyleCnt="13"/>
      <dgm:spPr/>
      <dgm:t>
        <a:bodyPr/>
        <a:lstStyle/>
        <a:p>
          <a:endParaRPr lang="da-DK"/>
        </a:p>
      </dgm:t>
    </dgm:pt>
    <dgm:pt modelId="{7D0677C6-F678-4271-9FA8-E2C8F6E4BC76}" type="pres">
      <dgm:prSet presAssocID="{027E5015-0D9A-428F-ADD5-74228480E252}" presName="vert2" presStyleCnt="0"/>
      <dgm:spPr/>
    </dgm:pt>
    <dgm:pt modelId="{C616A8BF-BF04-4027-A89F-382804A265CF}" type="pres">
      <dgm:prSet presAssocID="{027E5015-0D9A-428F-ADD5-74228480E252}" presName="thinLine2b" presStyleLbl="callout" presStyleIdx="8" presStyleCnt="12"/>
      <dgm:spPr/>
    </dgm:pt>
    <dgm:pt modelId="{BC6AF326-A167-4892-8F5D-F61E6B476951}" type="pres">
      <dgm:prSet presAssocID="{027E5015-0D9A-428F-ADD5-74228480E252}" presName="vertSpace2b" presStyleCnt="0"/>
      <dgm:spPr/>
    </dgm:pt>
    <dgm:pt modelId="{DED2C883-22E2-479F-AC5A-EE6318E79E7B}" type="pres">
      <dgm:prSet presAssocID="{6B1D3DC6-BDE9-4C50-BED4-D2D0B58A4C34}" presName="horz2" presStyleCnt="0"/>
      <dgm:spPr/>
    </dgm:pt>
    <dgm:pt modelId="{D449F0CA-7EA1-4B3E-9E87-27DA3D4F186E}" type="pres">
      <dgm:prSet presAssocID="{6B1D3DC6-BDE9-4C50-BED4-D2D0B58A4C34}" presName="horzSpace2" presStyleCnt="0"/>
      <dgm:spPr/>
    </dgm:pt>
    <dgm:pt modelId="{EB1A7215-B954-4746-8007-C980CC97EC5E}" type="pres">
      <dgm:prSet presAssocID="{6B1D3DC6-BDE9-4C50-BED4-D2D0B58A4C34}" presName="tx2" presStyleLbl="revTx" presStyleIdx="10" presStyleCnt="13"/>
      <dgm:spPr/>
      <dgm:t>
        <a:bodyPr/>
        <a:lstStyle/>
        <a:p>
          <a:endParaRPr lang="da-DK"/>
        </a:p>
      </dgm:t>
    </dgm:pt>
    <dgm:pt modelId="{F6AB232F-8CD0-4C64-90B8-246314B8ED21}" type="pres">
      <dgm:prSet presAssocID="{6B1D3DC6-BDE9-4C50-BED4-D2D0B58A4C34}" presName="vert2" presStyleCnt="0"/>
      <dgm:spPr/>
    </dgm:pt>
    <dgm:pt modelId="{1B874C70-910B-45D6-BA8D-347EA73035C6}" type="pres">
      <dgm:prSet presAssocID="{6B1D3DC6-BDE9-4C50-BED4-D2D0B58A4C34}" presName="thinLine2b" presStyleLbl="callout" presStyleIdx="9" presStyleCnt="12"/>
      <dgm:spPr/>
    </dgm:pt>
    <dgm:pt modelId="{C60C25BB-0658-45D7-918A-26977545042A}" type="pres">
      <dgm:prSet presAssocID="{6B1D3DC6-BDE9-4C50-BED4-D2D0B58A4C34}" presName="vertSpace2b" presStyleCnt="0"/>
      <dgm:spPr/>
    </dgm:pt>
    <dgm:pt modelId="{86AA998C-0E35-45D4-9769-CC4B830D4F07}" type="pres">
      <dgm:prSet presAssocID="{14096655-0E24-453A-8E2D-313C95906174}" presName="horz2" presStyleCnt="0"/>
      <dgm:spPr/>
    </dgm:pt>
    <dgm:pt modelId="{E9B1E77C-97BF-44B7-BC6C-48DAFEE9149E}" type="pres">
      <dgm:prSet presAssocID="{14096655-0E24-453A-8E2D-313C95906174}" presName="horzSpace2" presStyleCnt="0"/>
      <dgm:spPr/>
    </dgm:pt>
    <dgm:pt modelId="{E0A45530-FE49-4242-848A-7EE6E7F8FA65}" type="pres">
      <dgm:prSet presAssocID="{14096655-0E24-453A-8E2D-313C95906174}" presName="tx2" presStyleLbl="revTx" presStyleIdx="11" presStyleCnt="13"/>
      <dgm:spPr/>
      <dgm:t>
        <a:bodyPr/>
        <a:lstStyle/>
        <a:p>
          <a:endParaRPr lang="da-DK"/>
        </a:p>
      </dgm:t>
    </dgm:pt>
    <dgm:pt modelId="{207CF9AA-FEC9-40B2-ACC2-088C0F60D14A}" type="pres">
      <dgm:prSet presAssocID="{14096655-0E24-453A-8E2D-313C95906174}" presName="vert2" presStyleCnt="0"/>
      <dgm:spPr/>
    </dgm:pt>
    <dgm:pt modelId="{64168206-02A1-4BCB-A340-D1E83CD65256}" type="pres">
      <dgm:prSet presAssocID="{14096655-0E24-453A-8E2D-313C95906174}" presName="thinLine2b" presStyleLbl="callout" presStyleIdx="10" presStyleCnt="12"/>
      <dgm:spPr/>
    </dgm:pt>
    <dgm:pt modelId="{327C8B29-FE81-472F-9468-E3C39C122111}" type="pres">
      <dgm:prSet presAssocID="{14096655-0E24-453A-8E2D-313C95906174}" presName="vertSpace2b" presStyleCnt="0"/>
      <dgm:spPr/>
    </dgm:pt>
    <dgm:pt modelId="{9F11072A-7451-4225-856C-E3F3FE2EEF24}" type="pres">
      <dgm:prSet presAssocID="{6BF6E0F4-5772-4385-8842-13E357C15799}" presName="horz2" presStyleCnt="0"/>
      <dgm:spPr/>
    </dgm:pt>
    <dgm:pt modelId="{3145F589-3C37-41FF-B26F-74F6C5715B69}" type="pres">
      <dgm:prSet presAssocID="{6BF6E0F4-5772-4385-8842-13E357C15799}" presName="horzSpace2" presStyleCnt="0"/>
      <dgm:spPr/>
    </dgm:pt>
    <dgm:pt modelId="{EE93A661-6BA6-4E13-8D93-23A4013C0C7D}" type="pres">
      <dgm:prSet presAssocID="{6BF6E0F4-5772-4385-8842-13E357C15799}" presName="tx2" presStyleLbl="revTx" presStyleIdx="12" presStyleCnt="13"/>
      <dgm:spPr/>
      <dgm:t>
        <a:bodyPr/>
        <a:lstStyle/>
        <a:p>
          <a:endParaRPr lang="da-DK"/>
        </a:p>
      </dgm:t>
    </dgm:pt>
    <dgm:pt modelId="{24EEB9BC-486B-4A9E-9B91-E34DC8170258}" type="pres">
      <dgm:prSet presAssocID="{6BF6E0F4-5772-4385-8842-13E357C15799}" presName="vert2" presStyleCnt="0"/>
      <dgm:spPr/>
    </dgm:pt>
    <dgm:pt modelId="{0CF0E782-8F95-4644-92DE-759D2D3193BB}" type="pres">
      <dgm:prSet presAssocID="{6BF6E0F4-5772-4385-8842-13E357C15799}" presName="thinLine2b" presStyleLbl="callout" presStyleIdx="11" presStyleCnt="12"/>
      <dgm:spPr/>
    </dgm:pt>
    <dgm:pt modelId="{E1608601-991A-4310-B8E8-58CCCCB9911D}" type="pres">
      <dgm:prSet presAssocID="{6BF6E0F4-5772-4385-8842-13E357C15799}" presName="vertSpace2b" presStyleCnt="0"/>
      <dgm:spPr/>
    </dgm:pt>
  </dgm:ptLst>
  <dgm:cxnLst>
    <dgm:cxn modelId="{9A47474E-77AC-4FD8-91F3-5AC47F3BD72F}" type="presOf" srcId="{5C195B53-8882-4742-9634-087B68FE8AC3}" destId="{3F8C6314-0431-4728-91F1-EB5F9063CC42}" srcOrd="0" destOrd="0" presId="urn:microsoft.com/office/officeart/2008/layout/LinedList"/>
    <dgm:cxn modelId="{F8CC0204-BBFA-4C21-86B6-673A668C13F2}" type="presOf" srcId="{BFF0A680-0277-4251-9D28-CCA7C0741327}" destId="{5CEBC8DE-1152-4028-BB05-95C3BCBFEA8E}" srcOrd="0" destOrd="0" presId="urn:microsoft.com/office/officeart/2008/layout/LinedList"/>
    <dgm:cxn modelId="{C4942AC1-4166-4073-B83B-6A9E5AE2A81D}" srcId="{BFF0A680-0277-4251-9D28-CCA7C0741327}" destId="{82D6501F-204F-4930-A02C-A0C078863126}" srcOrd="3" destOrd="0" parTransId="{C4BD7E10-6577-44DA-BE62-462EE0A8FAF3}" sibTransId="{381A0FAB-D14F-40A1-9892-EF1C96316037}"/>
    <dgm:cxn modelId="{75494CF7-90DF-45BA-867A-8AE77F3B80C6}" srcId="{BFF0A680-0277-4251-9D28-CCA7C0741327}" destId="{3B36CF4E-5EEF-4A91-833C-0EBED86A155A}" srcOrd="4" destOrd="0" parTransId="{63EB37F9-5F88-49A4-A27F-AAE8A1F9829F}" sibTransId="{57025B3E-66C1-4028-BCA0-815FC96AA4CB}"/>
    <dgm:cxn modelId="{DE317BC3-B701-4CF9-9162-60102E494531}" srcId="{BFF0A680-0277-4251-9D28-CCA7C0741327}" destId="{6B1D3DC6-BDE9-4C50-BED4-D2D0B58A4C34}" srcOrd="9" destOrd="0" parTransId="{F87376C0-5F3B-41A0-B2E9-997EEBC216FC}" sibTransId="{D4458EE0-A222-49C4-887F-212094CC4A3A}"/>
    <dgm:cxn modelId="{94F1DAF7-99C8-434B-86C4-28D7569E3E0E}" srcId="{BFF0A680-0277-4251-9D28-CCA7C0741327}" destId="{14096655-0E24-453A-8E2D-313C95906174}" srcOrd="10" destOrd="0" parTransId="{5B519062-E368-4D28-9AA0-CD05023BE17F}" sibTransId="{C63327D9-AB2C-401D-9106-1557F99C7BDB}"/>
    <dgm:cxn modelId="{BF714774-6FEE-464B-92ED-551B6E839580}" srcId="{BFF0A680-0277-4251-9D28-CCA7C0741327}" destId="{027E5015-0D9A-428F-ADD5-74228480E252}" srcOrd="8" destOrd="0" parTransId="{4EC1DE9F-5951-423B-A41B-BAB2C2ABE571}" sibTransId="{9DE65E88-1CFC-464D-B82C-04CECFE2E8D0}"/>
    <dgm:cxn modelId="{9237FC31-523D-49AE-BDCF-EF2E30D77579}" type="presOf" srcId="{CC9B09BE-779B-4595-9F5E-D0CF7B4FEBB0}" destId="{12F8273C-DE87-477E-BAE8-A34A8DA41083}" srcOrd="0" destOrd="0" presId="urn:microsoft.com/office/officeart/2008/layout/LinedList"/>
    <dgm:cxn modelId="{42BEC214-8767-49CE-B2CF-744B77729450}" type="presOf" srcId="{DAB786D9-6BA0-452B-AEEC-3516A63A2EEF}" destId="{6DF7BB97-E8C6-494F-886E-DBAF66F52A70}" srcOrd="0" destOrd="0" presId="urn:microsoft.com/office/officeart/2008/layout/LinedList"/>
    <dgm:cxn modelId="{3369673F-FCBF-4576-98AB-6F2C2C291086}" type="presOf" srcId="{14096655-0E24-453A-8E2D-313C95906174}" destId="{E0A45530-FE49-4242-848A-7EE6E7F8FA65}" srcOrd="0" destOrd="0" presId="urn:microsoft.com/office/officeart/2008/layout/LinedList"/>
    <dgm:cxn modelId="{21C6066E-5A50-47E3-B709-62F543532AE1}" type="presOf" srcId="{6BF6E0F4-5772-4385-8842-13E357C15799}" destId="{EE93A661-6BA6-4E13-8D93-23A4013C0C7D}" srcOrd="0" destOrd="0" presId="urn:microsoft.com/office/officeart/2008/layout/LinedList"/>
    <dgm:cxn modelId="{9C84A62F-6E08-4DD0-84F8-C92AC59B6CA8}" srcId="{BFF0A680-0277-4251-9D28-CCA7C0741327}" destId="{6BF6E0F4-5772-4385-8842-13E357C15799}" srcOrd="11" destOrd="0" parTransId="{6D146ADC-6632-4752-928E-DA6B4FF0FBD0}" sibTransId="{9DDF9103-2A7F-4918-98FD-E210022984CB}"/>
    <dgm:cxn modelId="{0BE821AB-F3D2-48CE-864B-63BD56953DCF}" type="presOf" srcId="{82D6501F-204F-4930-A02C-A0C078863126}" destId="{78AB4A41-79DD-48A9-88BF-991BD3B102A6}" srcOrd="0" destOrd="0" presId="urn:microsoft.com/office/officeart/2008/layout/LinedList"/>
    <dgm:cxn modelId="{EB69BB20-E3C6-4CE5-9671-64BAABAD87C1}" srcId="{BFF0A680-0277-4251-9D28-CCA7C0741327}" destId="{CC9B09BE-779B-4595-9F5E-D0CF7B4FEBB0}" srcOrd="1" destOrd="0" parTransId="{98A39AB7-DC8A-43DD-993A-90122A14EA34}" sibTransId="{2400F7BE-0FF2-4A3F-B8AC-11555449814F}"/>
    <dgm:cxn modelId="{239C4EF2-5E87-4308-8C7A-8E6797320F91}" srcId="{BFF0A680-0277-4251-9D28-CCA7C0741327}" destId="{8D9198A0-3F0B-44C5-8F92-4351B07FD2E6}" srcOrd="6" destOrd="0" parTransId="{71831325-52F8-4F0B-BE35-1805B14485B6}" sibTransId="{6C8AB72A-F8CE-42F4-B231-4C5781C809C0}"/>
    <dgm:cxn modelId="{269168E5-FBE2-473F-9B8C-1F727ECB08C2}" srcId="{BFF0A680-0277-4251-9D28-CCA7C0741327}" destId="{9155BBFB-D4D3-4F07-A4BF-C12DA25B21CE}" srcOrd="0" destOrd="0" parTransId="{5ED30F96-C890-44DB-8D9B-82C18AA8B05A}" sibTransId="{C2593816-6688-4688-AEA1-2A71D195D27A}"/>
    <dgm:cxn modelId="{3426FE19-398B-4E6C-8CF5-A4127DC14716}" type="presOf" srcId="{0FA83489-83AA-4793-99DE-3D65AB50861C}" destId="{F1C1C263-DF7B-489A-93D7-75A8354D133B}" srcOrd="0" destOrd="0" presId="urn:microsoft.com/office/officeart/2008/layout/LinedList"/>
    <dgm:cxn modelId="{B4CCA6B6-580B-4718-A8A8-145555042AD5}" srcId="{BFF0A680-0277-4251-9D28-CCA7C0741327}" destId="{5C195B53-8882-4742-9634-087B68FE8AC3}" srcOrd="5" destOrd="0" parTransId="{3A5DAAB5-A7EF-49D4-8470-280037E9C15B}" sibTransId="{07D7690C-0802-45EB-A170-B00588C121FE}"/>
    <dgm:cxn modelId="{EB30BF3D-CA02-40DB-91E9-89C455E76D17}" type="presOf" srcId="{027E5015-0D9A-428F-ADD5-74228480E252}" destId="{C2627493-F72C-46C8-8373-265FAEC26ED4}" srcOrd="0" destOrd="0" presId="urn:microsoft.com/office/officeart/2008/layout/LinedList"/>
    <dgm:cxn modelId="{2DA31C49-DE4B-4480-B3CA-6C17612EE8CC}" type="presOf" srcId="{8D9198A0-3F0B-44C5-8F92-4351B07FD2E6}" destId="{F584F82C-88A1-414D-A83B-AEAF7118DB5F}" srcOrd="0" destOrd="0" presId="urn:microsoft.com/office/officeart/2008/layout/LinedList"/>
    <dgm:cxn modelId="{CB394145-7B9D-4990-942B-2EABAE3B08AB}" type="presOf" srcId="{6B1D3DC6-BDE9-4C50-BED4-D2D0B58A4C34}" destId="{EB1A7215-B954-4746-8007-C980CC97EC5E}"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B5B39183-D5B2-41E8-ABF4-5A1CC23A8F94}" srcId="{BFF0A680-0277-4251-9D28-CCA7C0741327}" destId="{DAB786D9-6BA0-452B-AEEC-3516A63A2EEF}" srcOrd="2" destOrd="0" parTransId="{BFC4E8F9-DE1E-4B86-AD88-CFEF1293191A}" sibTransId="{D8A5EF99-3AE3-4B17-AEB1-E1BEAE22B5A2}"/>
    <dgm:cxn modelId="{438ECF83-8A5F-4CD1-A5B2-3227909CF3AB}" srcId="{0FA83489-83AA-4793-99DE-3D65AB50861C}" destId="{BFF0A680-0277-4251-9D28-CCA7C0741327}" srcOrd="0" destOrd="0" parTransId="{1EE9E32B-FE7A-463C-9AA9-E690FE4D8CF1}" sibTransId="{0C2C03F8-3AA4-4E41-A2BA-0DA42FA48352}"/>
    <dgm:cxn modelId="{17369394-A3C9-47A7-B2A7-4BC91052BA76}" type="presOf" srcId="{E896F462-588F-4929-AB37-B266F56D3179}" destId="{C37AA570-944D-45F3-97EF-A4D4EA4CECDD}" srcOrd="0" destOrd="0" presId="urn:microsoft.com/office/officeart/2008/layout/LinedList"/>
    <dgm:cxn modelId="{504CBF87-1739-468F-AE76-F5E610088EAE}" type="presOf" srcId="{3B36CF4E-5EEF-4A91-833C-0EBED86A155A}" destId="{A15A48A9-B153-47A8-8CDB-35F0C1E14D38}" srcOrd="0" destOrd="0" presId="urn:microsoft.com/office/officeart/2008/layout/LinedList"/>
    <dgm:cxn modelId="{0E45A1F7-7E23-4958-95FB-2B7C438A9FAE}" srcId="{BFF0A680-0277-4251-9D28-CCA7C0741327}" destId="{E896F462-588F-4929-AB37-B266F56D3179}" srcOrd="7" destOrd="0" parTransId="{174BE1D9-C076-469D-B182-9052DAA0C3EF}" sibTransId="{D2ED5335-6EE2-44F5-AC14-6A9406DA5515}"/>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83DA2A0C-9619-4E78-A96D-3BE1147BA192}" type="presParOf" srcId="{A6BBAC32-D34D-41CC-B621-B81E193FB30F}" destId="{63916156-F8FD-412D-B0BF-D86986506E39}" srcOrd="10" destOrd="0" presId="urn:microsoft.com/office/officeart/2008/layout/LinedList"/>
    <dgm:cxn modelId="{A64F67AB-E3F5-4732-A356-EBD0147AB19C}" type="presParOf" srcId="{63916156-F8FD-412D-B0BF-D86986506E39}" destId="{AE805869-FF8C-41BF-BA75-7E87622F8739}" srcOrd="0" destOrd="0" presId="urn:microsoft.com/office/officeart/2008/layout/LinedList"/>
    <dgm:cxn modelId="{5A61E9D0-4294-4D4E-AFEE-097C90B8C777}" type="presParOf" srcId="{63916156-F8FD-412D-B0BF-D86986506E39}" destId="{78AB4A41-79DD-48A9-88BF-991BD3B102A6}" srcOrd="1" destOrd="0" presId="urn:microsoft.com/office/officeart/2008/layout/LinedList"/>
    <dgm:cxn modelId="{AB168FAB-6551-4075-9C55-70081B933748}" type="presParOf" srcId="{63916156-F8FD-412D-B0BF-D86986506E39}" destId="{AA50835C-609A-4933-AC3F-468EC6BEFEE8}" srcOrd="2" destOrd="0" presId="urn:microsoft.com/office/officeart/2008/layout/LinedList"/>
    <dgm:cxn modelId="{C4B97564-24C9-4F7A-AFAF-FEDCAB0D71A5}" type="presParOf" srcId="{A6BBAC32-D34D-41CC-B621-B81E193FB30F}" destId="{D4BF0867-9340-4A6D-B1BF-BFBD81106D63}" srcOrd="11" destOrd="0" presId="urn:microsoft.com/office/officeart/2008/layout/LinedList"/>
    <dgm:cxn modelId="{B5DC7E60-C7FB-4DB6-BBC3-78E60EA2FD9A}" type="presParOf" srcId="{A6BBAC32-D34D-41CC-B621-B81E193FB30F}" destId="{D5CBBB0B-AB29-4747-B814-62F7EC0597C3}" srcOrd="12" destOrd="0" presId="urn:microsoft.com/office/officeart/2008/layout/LinedList"/>
    <dgm:cxn modelId="{2050568F-6758-4DF0-B988-4708F10BD782}" type="presParOf" srcId="{A6BBAC32-D34D-41CC-B621-B81E193FB30F}" destId="{86D67EDA-C96B-41DA-A3F4-9DA5C54ED29C}" srcOrd="13" destOrd="0" presId="urn:microsoft.com/office/officeart/2008/layout/LinedList"/>
    <dgm:cxn modelId="{2F7669A4-02E3-44AA-9C31-D684BD217D5C}" type="presParOf" srcId="{86D67EDA-C96B-41DA-A3F4-9DA5C54ED29C}" destId="{9623555F-B569-45EB-985E-31B851287060}" srcOrd="0" destOrd="0" presId="urn:microsoft.com/office/officeart/2008/layout/LinedList"/>
    <dgm:cxn modelId="{561968F9-EC05-4454-B123-B8503F691464}" type="presParOf" srcId="{86D67EDA-C96B-41DA-A3F4-9DA5C54ED29C}" destId="{A15A48A9-B153-47A8-8CDB-35F0C1E14D38}" srcOrd="1" destOrd="0" presId="urn:microsoft.com/office/officeart/2008/layout/LinedList"/>
    <dgm:cxn modelId="{59BA4111-9E46-4B6D-B276-EC2B97752DF3}" type="presParOf" srcId="{86D67EDA-C96B-41DA-A3F4-9DA5C54ED29C}" destId="{8193F059-D236-4DA2-AA6C-0924EE798987}" srcOrd="2" destOrd="0" presId="urn:microsoft.com/office/officeart/2008/layout/LinedList"/>
    <dgm:cxn modelId="{34324FCD-EC71-4CEE-9CB6-B0D2C54A5785}" type="presParOf" srcId="{A6BBAC32-D34D-41CC-B621-B81E193FB30F}" destId="{95DB6868-64DC-498A-9FAE-89DBF75F3BA8}" srcOrd="14" destOrd="0" presId="urn:microsoft.com/office/officeart/2008/layout/LinedList"/>
    <dgm:cxn modelId="{28184BF7-2A2B-4466-AF9D-FEFB4C0D42B3}" type="presParOf" srcId="{A6BBAC32-D34D-41CC-B621-B81E193FB30F}" destId="{F2E43FCD-58F9-487A-91FA-4FB0783D7759}" srcOrd="15" destOrd="0" presId="urn:microsoft.com/office/officeart/2008/layout/LinedList"/>
    <dgm:cxn modelId="{FF552D68-542C-456D-860E-E266CF8A7F7D}" type="presParOf" srcId="{A6BBAC32-D34D-41CC-B621-B81E193FB30F}" destId="{8A1290F6-E893-43ED-87A0-9F5DC2F1256D}" srcOrd="16" destOrd="0" presId="urn:microsoft.com/office/officeart/2008/layout/LinedList"/>
    <dgm:cxn modelId="{BC2703F3-AA44-447E-BE2B-B3ABC8EFED72}" type="presParOf" srcId="{8A1290F6-E893-43ED-87A0-9F5DC2F1256D}" destId="{4AA0A1F0-5A6E-4AD2-A305-A94D5CF846BB}" srcOrd="0" destOrd="0" presId="urn:microsoft.com/office/officeart/2008/layout/LinedList"/>
    <dgm:cxn modelId="{0302324E-44B5-4656-820C-306C720A9F7C}" type="presParOf" srcId="{8A1290F6-E893-43ED-87A0-9F5DC2F1256D}" destId="{3F8C6314-0431-4728-91F1-EB5F9063CC42}" srcOrd="1" destOrd="0" presId="urn:microsoft.com/office/officeart/2008/layout/LinedList"/>
    <dgm:cxn modelId="{42689C67-BBC3-41CB-89FB-F7FF947ED1D5}" type="presParOf" srcId="{8A1290F6-E893-43ED-87A0-9F5DC2F1256D}" destId="{1A25FCEB-22D9-40EB-B9D9-86D17B0CCDD6}" srcOrd="2" destOrd="0" presId="urn:microsoft.com/office/officeart/2008/layout/LinedList"/>
    <dgm:cxn modelId="{09EC9116-CBC7-4A22-B032-11633D67DDCF}" type="presParOf" srcId="{A6BBAC32-D34D-41CC-B621-B81E193FB30F}" destId="{08950D63-2340-4E34-9CB0-6E0B0CE261F0}" srcOrd="17" destOrd="0" presId="urn:microsoft.com/office/officeart/2008/layout/LinedList"/>
    <dgm:cxn modelId="{A4AF7AC4-4B69-4331-A8D6-B7B2A5D3E387}" type="presParOf" srcId="{A6BBAC32-D34D-41CC-B621-B81E193FB30F}" destId="{67615C1B-62AB-4D6B-8203-13D59461107A}" srcOrd="18" destOrd="0" presId="urn:microsoft.com/office/officeart/2008/layout/LinedList"/>
    <dgm:cxn modelId="{8C3D4AE5-F732-4A76-A23C-06F51DF783E0}" type="presParOf" srcId="{A6BBAC32-D34D-41CC-B621-B81E193FB30F}" destId="{D1DA45F0-701A-4CE1-AEFD-84D32C9F4566}" srcOrd="19" destOrd="0" presId="urn:microsoft.com/office/officeart/2008/layout/LinedList"/>
    <dgm:cxn modelId="{E2DC3025-5C67-4E6D-AA19-7494C9A656A5}" type="presParOf" srcId="{D1DA45F0-701A-4CE1-AEFD-84D32C9F4566}" destId="{448FE681-699C-4D5E-A7C5-CAD5279F3EE2}" srcOrd="0" destOrd="0" presId="urn:microsoft.com/office/officeart/2008/layout/LinedList"/>
    <dgm:cxn modelId="{6DF793DE-EB92-4F22-A04B-45EE848710A7}" type="presParOf" srcId="{D1DA45F0-701A-4CE1-AEFD-84D32C9F4566}" destId="{F584F82C-88A1-414D-A83B-AEAF7118DB5F}" srcOrd="1" destOrd="0" presId="urn:microsoft.com/office/officeart/2008/layout/LinedList"/>
    <dgm:cxn modelId="{906AF8EE-34C0-41B9-87E2-184D618BDAD5}" type="presParOf" srcId="{D1DA45F0-701A-4CE1-AEFD-84D32C9F4566}" destId="{92F95C7A-2834-4507-9802-98EB6F2C45DA}" srcOrd="2" destOrd="0" presId="urn:microsoft.com/office/officeart/2008/layout/LinedList"/>
    <dgm:cxn modelId="{7BD61CB3-45E9-4CD0-B499-9DDFA8E1F005}" type="presParOf" srcId="{A6BBAC32-D34D-41CC-B621-B81E193FB30F}" destId="{A11B157E-597D-4402-A66C-5532CC019220}" srcOrd="20" destOrd="0" presId="urn:microsoft.com/office/officeart/2008/layout/LinedList"/>
    <dgm:cxn modelId="{C50020E5-291A-4527-9D9D-331E054FDF77}" type="presParOf" srcId="{A6BBAC32-D34D-41CC-B621-B81E193FB30F}" destId="{6F82E7D1-98AB-4FFF-8858-C3E6DECE16E1}" srcOrd="21" destOrd="0" presId="urn:microsoft.com/office/officeart/2008/layout/LinedList"/>
    <dgm:cxn modelId="{BC9CDB03-88B2-42E2-B7D2-6DF80CFC247A}" type="presParOf" srcId="{A6BBAC32-D34D-41CC-B621-B81E193FB30F}" destId="{3778AAB8-B6A3-4B5D-97AE-9471C2FC11C4}" srcOrd="22" destOrd="0" presId="urn:microsoft.com/office/officeart/2008/layout/LinedList"/>
    <dgm:cxn modelId="{FACE1854-6E6D-4461-A8BE-A05569CC18D7}" type="presParOf" srcId="{3778AAB8-B6A3-4B5D-97AE-9471C2FC11C4}" destId="{161C40F8-0A61-4B24-9BD3-FBA28823CF66}" srcOrd="0" destOrd="0" presId="urn:microsoft.com/office/officeart/2008/layout/LinedList"/>
    <dgm:cxn modelId="{50CB29EC-8F57-4784-A11E-70359F0F696F}" type="presParOf" srcId="{3778AAB8-B6A3-4B5D-97AE-9471C2FC11C4}" destId="{C37AA570-944D-45F3-97EF-A4D4EA4CECDD}" srcOrd="1" destOrd="0" presId="urn:microsoft.com/office/officeart/2008/layout/LinedList"/>
    <dgm:cxn modelId="{D4CC137D-920C-4CD9-8FCF-71CE178EADD6}" type="presParOf" srcId="{3778AAB8-B6A3-4B5D-97AE-9471C2FC11C4}" destId="{9B855D14-CCB8-41CA-83AC-D95D06474236}" srcOrd="2" destOrd="0" presId="urn:microsoft.com/office/officeart/2008/layout/LinedList"/>
    <dgm:cxn modelId="{5DFD06CF-BC02-48BC-96BC-3D304FBFB3CE}" type="presParOf" srcId="{A6BBAC32-D34D-41CC-B621-B81E193FB30F}" destId="{D51D2EE3-895E-4ABF-9E57-FF85200BEB66}" srcOrd="23" destOrd="0" presId="urn:microsoft.com/office/officeart/2008/layout/LinedList"/>
    <dgm:cxn modelId="{464C7AD6-A665-4F2E-95EA-3C3DD5959496}" type="presParOf" srcId="{A6BBAC32-D34D-41CC-B621-B81E193FB30F}" destId="{8807E8DB-2FFF-451D-88E1-6C039946C4E2}" srcOrd="24" destOrd="0" presId="urn:microsoft.com/office/officeart/2008/layout/LinedList"/>
    <dgm:cxn modelId="{D2D4FAE4-E24C-4FCA-AC66-A4F252C7487D}" type="presParOf" srcId="{A6BBAC32-D34D-41CC-B621-B81E193FB30F}" destId="{8B4ACBDD-307F-4C96-9D9B-8BDFA29219FF}" srcOrd="25" destOrd="0" presId="urn:microsoft.com/office/officeart/2008/layout/LinedList"/>
    <dgm:cxn modelId="{37D61EFD-7454-4767-837D-941EEABE73E1}" type="presParOf" srcId="{8B4ACBDD-307F-4C96-9D9B-8BDFA29219FF}" destId="{BF1358C9-AAD3-4337-9D62-8A67899AAB13}" srcOrd="0" destOrd="0" presId="urn:microsoft.com/office/officeart/2008/layout/LinedList"/>
    <dgm:cxn modelId="{F5010DC9-CCBA-48CB-8C8D-266F9BE5310F}" type="presParOf" srcId="{8B4ACBDD-307F-4C96-9D9B-8BDFA29219FF}" destId="{C2627493-F72C-46C8-8373-265FAEC26ED4}" srcOrd="1" destOrd="0" presId="urn:microsoft.com/office/officeart/2008/layout/LinedList"/>
    <dgm:cxn modelId="{D05E3CD0-F2F4-4D9B-B007-6A3EF943657D}" type="presParOf" srcId="{8B4ACBDD-307F-4C96-9D9B-8BDFA29219FF}" destId="{7D0677C6-F678-4271-9FA8-E2C8F6E4BC76}" srcOrd="2" destOrd="0" presId="urn:microsoft.com/office/officeart/2008/layout/LinedList"/>
    <dgm:cxn modelId="{FDBBDC4A-8983-423E-8F7C-E9D1179ABD68}" type="presParOf" srcId="{A6BBAC32-D34D-41CC-B621-B81E193FB30F}" destId="{C616A8BF-BF04-4027-A89F-382804A265CF}" srcOrd="26" destOrd="0" presId="urn:microsoft.com/office/officeart/2008/layout/LinedList"/>
    <dgm:cxn modelId="{6D69C16D-C9E3-4916-BD96-938159E79599}" type="presParOf" srcId="{A6BBAC32-D34D-41CC-B621-B81E193FB30F}" destId="{BC6AF326-A167-4892-8F5D-F61E6B476951}" srcOrd="27" destOrd="0" presId="urn:microsoft.com/office/officeart/2008/layout/LinedList"/>
    <dgm:cxn modelId="{FBE5EC65-D546-433E-8548-7C064B6CD5A6}" type="presParOf" srcId="{A6BBAC32-D34D-41CC-B621-B81E193FB30F}" destId="{DED2C883-22E2-479F-AC5A-EE6318E79E7B}" srcOrd="28" destOrd="0" presId="urn:microsoft.com/office/officeart/2008/layout/LinedList"/>
    <dgm:cxn modelId="{4535980C-7070-4A5E-B1D5-F0014FC83A3C}" type="presParOf" srcId="{DED2C883-22E2-479F-AC5A-EE6318E79E7B}" destId="{D449F0CA-7EA1-4B3E-9E87-27DA3D4F186E}" srcOrd="0" destOrd="0" presId="urn:microsoft.com/office/officeart/2008/layout/LinedList"/>
    <dgm:cxn modelId="{F92E8882-6CED-4A27-9581-A3990637AE55}" type="presParOf" srcId="{DED2C883-22E2-479F-AC5A-EE6318E79E7B}" destId="{EB1A7215-B954-4746-8007-C980CC97EC5E}" srcOrd="1" destOrd="0" presId="urn:microsoft.com/office/officeart/2008/layout/LinedList"/>
    <dgm:cxn modelId="{A1F2280C-0400-45DD-83BD-402A8582798B}" type="presParOf" srcId="{DED2C883-22E2-479F-AC5A-EE6318E79E7B}" destId="{F6AB232F-8CD0-4C64-90B8-246314B8ED21}" srcOrd="2" destOrd="0" presId="urn:microsoft.com/office/officeart/2008/layout/LinedList"/>
    <dgm:cxn modelId="{4BA9A2AA-B115-4510-A63F-F095A5669FAC}" type="presParOf" srcId="{A6BBAC32-D34D-41CC-B621-B81E193FB30F}" destId="{1B874C70-910B-45D6-BA8D-347EA73035C6}" srcOrd="29" destOrd="0" presId="urn:microsoft.com/office/officeart/2008/layout/LinedList"/>
    <dgm:cxn modelId="{922A2BB8-41F5-4217-A03C-A30AC63F3D90}" type="presParOf" srcId="{A6BBAC32-D34D-41CC-B621-B81E193FB30F}" destId="{C60C25BB-0658-45D7-918A-26977545042A}" srcOrd="30" destOrd="0" presId="urn:microsoft.com/office/officeart/2008/layout/LinedList"/>
    <dgm:cxn modelId="{6E31C188-0ECC-465D-A26B-34242021B555}" type="presParOf" srcId="{A6BBAC32-D34D-41CC-B621-B81E193FB30F}" destId="{86AA998C-0E35-45D4-9769-CC4B830D4F07}" srcOrd="31" destOrd="0" presId="urn:microsoft.com/office/officeart/2008/layout/LinedList"/>
    <dgm:cxn modelId="{B6025C19-29E0-47BA-AB25-827412501D81}" type="presParOf" srcId="{86AA998C-0E35-45D4-9769-CC4B830D4F07}" destId="{E9B1E77C-97BF-44B7-BC6C-48DAFEE9149E}" srcOrd="0" destOrd="0" presId="urn:microsoft.com/office/officeart/2008/layout/LinedList"/>
    <dgm:cxn modelId="{619A71C0-D985-44D3-AF70-E6278C04E16B}" type="presParOf" srcId="{86AA998C-0E35-45D4-9769-CC4B830D4F07}" destId="{E0A45530-FE49-4242-848A-7EE6E7F8FA65}" srcOrd="1" destOrd="0" presId="urn:microsoft.com/office/officeart/2008/layout/LinedList"/>
    <dgm:cxn modelId="{6C935A8E-CDD7-434F-8E78-2AAE3672D4DC}" type="presParOf" srcId="{86AA998C-0E35-45D4-9769-CC4B830D4F07}" destId="{207CF9AA-FEC9-40B2-ACC2-088C0F60D14A}" srcOrd="2" destOrd="0" presId="urn:microsoft.com/office/officeart/2008/layout/LinedList"/>
    <dgm:cxn modelId="{463BB947-D8B8-4ACD-ACDA-2A34821FBD6D}" type="presParOf" srcId="{A6BBAC32-D34D-41CC-B621-B81E193FB30F}" destId="{64168206-02A1-4BCB-A340-D1E83CD65256}" srcOrd="32" destOrd="0" presId="urn:microsoft.com/office/officeart/2008/layout/LinedList"/>
    <dgm:cxn modelId="{B02683F7-AEB4-4422-B314-F4E75E6FF431}" type="presParOf" srcId="{A6BBAC32-D34D-41CC-B621-B81E193FB30F}" destId="{327C8B29-FE81-472F-9468-E3C39C122111}" srcOrd="33" destOrd="0" presId="urn:microsoft.com/office/officeart/2008/layout/LinedList"/>
    <dgm:cxn modelId="{A6A59C3C-0889-450A-90D8-C4AFD139335D}" type="presParOf" srcId="{A6BBAC32-D34D-41CC-B621-B81E193FB30F}" destId="{9F11072A-7451-4225-856C-E3F3FE2EEF24}" srcOrd="34" destOrd="0" presId="urn:microsoft.com/office/officeart/2008/layout/LinedList"/>
    <dgm:cxn modelId="{ED71CA28-44BA-4B21-B9B0-CBA25AB12749}" type="presParOf" srcId="{9F11072A-7451-4225-856C-E3F3FE2EEF24}" destId="{3145F589-3C37-41FF-B26F-74F6C5715B69}" srcOrd="0" destOrd="0" presId="urn:microsoft.com/office/officeart/2008/layout/LinedList"/>
    <dgm:cxn modelId="{3CDE3A48-4308-47CE-9435-F646C54595ED}" type="presParOf" srcId="{9F11072A-7451-4225-856C-E3F3FE2EEF24}" destId="{EE93A661-6BA6-4E13-8D93-23A4013C0C7D}" srcOrd="1" destOrd="0" presId="urn:microsoft.com/office/officeart/2008/layout/LinedList"/>
    <dgm:cxn modelId="{0F526FF8-4718-417C-BB71-AC6FB4709513}" type="presParOf" srcId="{9F11072A-7451-4225-856C-E3F3FE2EEF24}" destId="{24EEB9BC-486B-4A9E-9B91-E34DC8170258}" srcOrd="2" destOrd="0" presId="urn:microsoft.com/office/officeart/2008/layout/LinedList"/>
    <dgm:cxn modelId="{FB5AF3AD-E38A-49ED-A06D-CD4FE3AFC4E5}" type="presParOf" srcId="{A6BBAC32-D34D-41CC-B621-B81E193FB30F}" destId="{0CF0E782-8F95-4644-92DE-759D2D3193BB}" srcOrd="35" destOrd="0" presId="urn:microsoft.com/office/officeart/2008/layout/LinedList"/>
    <dgm:cxn modelId="{ECA93D54-A533-49CE-BF88-788DA91EA79C}" type="presParOf" srcId="{A6BBAC32-D34D-41CC-B621-B81E193FB30F}" destId="{E1608601-991A-4310-B8E8-58CCCCB9911D}" srcOrd="3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F9FBC933-D84A-45D1-9BB6-A894B22296BB}">
      <dgm:prSet phldrT="[Tekst]" custT="1"/>
      <dgm:spPr/>
      <dgm:t>
        <a:bodyPr/>
        <a:lstStyle/>
        <a:p>
          <a:r>
            <a:rPr lang="da-DK" sz="1200" dirty="0"/>
            <a:t>20. Eventuelt</a:t>
          </a:r>
        </a:p>
      </dgm:t>
    </dgm:pt>
    <dgm:pt modelId="{F9325B24-F840-44A5-BF0C-C90B25F5EEC0}" type="parTrans" cxnId="{88B93BB2-BE69-4D44-BFB3-743C064DC857}">
      <dgm:prSet/>
      <dgm:spPr/>
      <dgm:t>
        <a:bodyPr/>
        <a:lstStyle/>
        <a:p>
          <a:endParaRPr lang="da-DK"/>
        </a:p>
      </dgm:t>
    </dgm:pt>
    <dgm:pt modelId="{CD0F3B22-E731-466B-B854-1C3625B882F2}" type="sibTrans" cxnId="{88B93BB2-BE69-4D44-BFB3-743C064DC857}">
      <dgm:prSet/>
      <dgm:spPr/>
      <dgm:t>
        <a:bodyPr/>
        <a:lstStyle/>
        <a:p>
          <a:endParaRPr lang="da-DK"/>
        </a:p>
      </dgm:t>
    </dgm:pt>
    <dgm:pt modelId="{9F39B43F-7042-47A1-8941-DE50D3ABA357}">
      <dgm:prSet phldrT="[Tekst]" custT="1"/>
      <dgm:spPr/>
      <dgm:t>
        <a:bodyPr/>
        <a:lstStyle/>
        <a:p>
          <a:r>
            <a:rPr lang="da-DK" sz="1200" dirty="0"/>
            <a:t>17. Fravigelse af tavshedspligt</a:t>
          </a:r>
        </a:p>
      </dgm:t>
    </dgm:pt>
    <dgm:pt modelId="{A3DCFEBB-F49B-42C3-B8B0-F692F8167674}" type="parTrans" cxnId="{1B4A57D4-CEFF-4AF0-BB4A-46A575868773}">
      <dgm:prSet/>
      <dgm:spPr/>
      <dgm:t>
        <a:bodyPr/>
        <a:lstStyle/>
        <a:p>
          <a:endParaRPr lang="da-DK"/>
        </a:p>
      </dgm:t>
    </dgm:pt>
    <dgm:pt modelId="{D56B175B-7A4C-48BB-87AE-3089E813FD9F}" type="sibTrans" cxnId="{1B4A57D4-CEFF-4AF0-BB4A-46A575868773}">
      <dgm:prSet/>
      <dgm:spPr/>
      <dgm:t>
        <a:bodyPr/>
        <a:lstStyle/>
        <a:p>
          <a:endParaRPr lang="da-DK"/>
        </a:p>
      </dgm:t>
    </dgm:pt>
    <dgm:pt modelId="{3AEECFA9-6BC7-43D4-9A68-D7BEA0DCDD2D}">
      <dgm:prSet phldrT="[Tekst]" custT="1"/>
      <dgm:spPr/>
      <dgm:t>
        <a:bodyPr/>
        <a:lstStyle/>
        <a:p>
          <a:r>
            <a:rPr lang="da-DK" sz="1200" dirty="0"/>
            <a:t>18. Kommunikation</a:t>
          </a:r>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F2591791-A4B4-4D29-B9C2-E6C796398661}">
      <dgm:prSet phldrT="[Tekst]" custT="1"/>
      <dgm:spPr/>
      <dgm:t>
        <a:bodyPr/>
        <a:lstStyle/>
        <a:p>
          <a:r>
            <a:rPr lang="da-DK" sz="1200" dirty="0"/>
            <a:t>19. Mødeplan 2020</a:t>
          </a:r>
        </a:p>
      </dgm:t>
    </dgm:pt>
    <dgm:pt modelId="{72576528-0448-4555-90B0-D2BE58B4D12F}" type="parTrans" cxnId="{23A86CC2-160C-45EF-937C-F7323C8B2306}">
      <dgm:prSet/>
      <dgm:spPr/>
      <dgm:t>
        <a:bodyPr/>
        <a:lstStyle/>
        <a:p>
          <a:endParaRPr lang="da-DK"/>
        </a:p>
      </dgm:t>
    </dgm:pt>
    <dgm:pt modelId="{D33AB7C7-E7B0-4775-B65C-37867B6ABBF6}" type="sibTrans" cxnId="{23A86CC2-160C-45EF-937C-F7323C8B2306}">
      <dgm:prSet/>
      <dgm:spPr/>
      <dgm:t>
        <a:bodyPr/>
        <a:lstStyle/>
        <a:p>
          <a:endParaRPr lang="da-DK"/>
        </a:p>
      </dgm:t>
    </dgm:pt>
    <dgm:pt modelId="{021DD5E9-59B8-4AE1-AC1A-20B1AEB77DE7}">
      <dgm:prSet phldrT="[Tekst]" custT="1"/>
      <dgm:spPr/>
      <dgm:t>
        <a:bodyPr/>
        <a:lstStyle/>
        <a:p>
          <a:r>
            <a:rPr lang="da-DK" sz="1200" b="1" dirty="0">
              <a:solidFill>
                <a:schemeClr val="accent1"/>
              </a:solidFill>
            </a:rPr>
            <a:t>Proces- og beslutningspunkter</a:t>
          </a:r>
        </a:p>
      </dgm:t>
    </dgm:pt>
    <dgm:pt modelId="{AAE077DA-F7FB-4209-9CB2-64D25DB32648}" type="parTrans" cxnId="{F297DBB1-0244-4409-A261-F55FBAF51C2A}">
      <dgm:prSet/>
      <dgm:spPr/>
      <dgm:t>
        <a:bodyPr/>
        <a:lstStyle/>
        <a:p>
          <a:endParaRPr lang="da-DK"/>
        </a:p>
      </dgm:t>
    </dgm:pt>
    <dgm:pt modelId="{F8228869-AE88-47CD-9E8A-B69BCCA92D87}" type="sibTrans" cxnId="{F297DBB1-0244-4409-A261-F55FBAF51C2A}">
      <dgm:prSet/>
      <dgm:spPr/>
      <dgm:t>
        <a:bodyPr/>
        <a:lstStyle/>
        <a:p>
          <a:endParaRPr lang="da-DK"/>
        </a:p>
      </dgm:t>
    </dgm:pt>
    <dgm:pt modelId="{69F1ACEC-25E4-4796-92F8-FDD151216414}">
      <dgm:prSet phldrT="[Tekst]" custT="1"/>
      <dgm:spPr/>
      <dgm:t>
        <a:bodyPr/>
        <a:lstStyle/>
        <a:p>
          <a:r>
            <a:rPr lang="da-DK" sz="1200" b="0" dirty="0">
              <a:solidFill>
                <a:schemeClr val="tx1"/>
              </a:solidFill>
            </a:rPr>
            <a:t> Øvrige bestyrelser</a:t>
          </a:r>
          <a:endParaRPr lang="da-DK" sz="1200" dirty="0"/>
        </a:p>
      </dgm:t>
    </dgm:pt>
    <dgm:pt modelId="{DA66F399-41D9-41A1-9A41-EEFDF733B4D3}" type="parTrans" cxnId="{BB096F62-DB39-4929-A062-FB83A0D68705}">
      <dgm:prSet/>
      <dgm:spPr/>
      <dgm:t>
        <a:bodyPr/>
        <a:lstStyle/>
        <a:p>
          <a:endParaRPr lang="da-DK"/>
        </a:p>
      </dgm:t>
    </dgm:pt>
    <dgm:pt modelId="{9B5ADDAE-7245-43AC-88D9-1D74394A0F8D}" type="sibTrans" cxnId="{BB096F62-DB39-4929-A062-FB83A0D68705}">
      <dgm:prSet/>
      <dgm:spPr/>
      <dgm:t>
        <a:bodyPr/>
        <a:lstStyle/>
        <a:p>
          <a:endParaRPr lang="da-DK"/>
        </a:p>
      </dgm:t>
    </dgm:pt>
    <dgm:pt modelId="{C20DC3A1-851F-4C63-95FF-FD01072C7F35}">
      <dgm:prSet phldrT="[Tekst]" custT="1"/>
      <dgm:spPr/>
      <dgm:t>
        <a:bodyPr/>
        <a:lstStyle/>
        <a:p>
          <a:r>
            <a:rPr lang="da-DK" sz="1200" b="0" dirty="0">
              <a:solidFill>
                <a:schemeClr val="tx1"/>
              </a:solidFill>
            </a:rPr>
            <a:t>12. Kundeservice – status – Service A/S</a:t>
          </a:r>
          <a:endParaRPr lang="da-DK" sz="1200" dirty="0"/>
        </a:p>
      </dgm:t>
    </dgm:pt>
    <dgm:pt modelId="{E474B124-C22A-4E2C-8BB9-396D38E58E08}" type="parTrans" cxnId="{F68FD832-FE4E-484E-9202-BE8F850BA480}">
      <dgm:prSet/>
      <dgm:spPr/>
      <dgm:t>
        <a:bodyPr/>
        <a:lstStyle/>
        <a:p>
          <a:endParaRPr lang="da-DK"/>
        </a:p>
      </dgm:t>
    </dgm:pt>
    <dgm:pt modelId="{4AB2E9C4-28AB-462E-B67D-316CA574B0A1}" type="sibTrans" cxnId="{F68FD832-FE4E-484E-9202-BE8F850BA480}">
      <dgm:prSet/>
      <dgm:spPr/>
      <dgm:t>
        <a:bodyPr/>
        <a:lstStyle/>
        <a:p>
          <a:endParaRPr lang="da-DK"/>
        </a:p>
      </dgm:t>
    </dgm:pt>
    <dgm:pt modelId="{D1414881-3D4A-4576-85A0-299326E1DE7D}">
      <dgm:prSet phldrT="[Tekst]" custT="1"/>
      <dgm:spPr/>
      <dgm:t>
        <a:bodyPr/>
        <a:lstStyle/>
        <a:p>
          <a:r>
            <a:rPr lang="da-DK" sz="1200" dirty="0"/>
            <a:t>13.</a:t>
          </a:r>
          <a:r>
            <a:rPr lang="da-DK" sz="1200" b="0" dirty="0"/>
            <a:t> </a:t>
          </a:r>
          <a:r>
            <a:rPr lang="da-DK" sz="1200" b="0" dirty="0">
              <a:latin typeface="+mn-lt"/>
            </a:rPr>
            <a:t>Status på risikostyring af Forsyning Helsingørs IT- og </a:t>
          </a:r>
          <a:r>
            <a:rPr lang="da-DK" sz="1200" b="0" dirty="0" err="1">
              <a:latin typeface="+mn-lt"/>
            </a:rPr>
            <a:t>cybersikkerhed</a:t>
          </a:r>
          <a:r>
            <a:rPr lang="da-DK" sz="1200" b="0" dirty="0">
              <a:latin typeface="+mn-lt"/>
            </a:rPr>
            <a:t> – alle selskaber </a:t>
          </a:r>
          <a:endParaRPr lang="da-DK" sz="1200" b="0" dirty="0"/>
        </a:p>
      </dgm:t>
    </dgm:pt>
    <dgm:pt modelId="{3D0F37DF-EB7E-4EA4-A814-0D4DC994EB11}" type="parTrans" cxnId="{2C9AF34C-D7F7-4E87-8CFF-4783191B3F91}">
      <dgm:prSet/>
      <dgm:spPr/>
      <dgm:t>
        <a:bodyPr/>
        <a:lstStyle/>
        <a:p>
          <a:endParaRPr lang="da-DK"/>
        </a:p>
      </dgm:t>
    </dgm:pt>
    <dgm:pt modelId="{7514AB24-A47D-4161-B9C6-93F2FE71DB34}" type="sibTrans" cxnId="{2C9AF34C-D7F7-4E87-8CFF-4783191B3F91}">
      <dgm:prSet/>
      <dgm:spPr/>
      <dgm:t>
        <a:bodyPr/>
        <a:lstStyle/>
        <a:p>
          <a:endParaRPr lang="da-DK"/>
        </a:p>
      </dgm:t>
    </dgm:pt>
    <dgm:pt modelId="{EA6A57AB-8626-42C8-A572-359D6DB9142F}">
      <dgm:prSet phldrT="[Tekst]" custT="1"/>
      <dgm:spPr/>
      <dgm:t>
        <a:bodyPr/>
        <a:lstStyle/>
        <a:p>
          <a:r>
            <a:rPr lang="da-DK" sz="1200" dirty="0"/>
            <a:t>14. Watts – ny </a:t>
          </a:r>
          <a:r>
            <a:rPr lang="da-DK" sz="1200" dirty="0" err="1"/>
            <a:t>app</a:t>
          </a:r>
          <a:r>
            <a:rPr lang="da-DK" sz="1200" dirty="0"/>
            <a:t> – Service A/S </a:t>
          </a:r>
        </a:p>
      </dgm:t>
    </dgm:pt>
    <dgm:pt modelId="{EDBA4544-B2FA-480F-A838-81CC91C92449}" type="parTrans" cxnId="{EAA7405A-0B1E-4D71-AE79-FA436B348640}">
      <dgm:prSet/>
      <dgm:spPr/>
      <dgm:t>
        <a:bodyPr/>
        <a:lstStyle/>
        <a:p>
          <a:endParaRPr lang="da-DK"/>
        </a:p>
      </dgm:t>
    </dgm:pt>
    <dgm:pt modelId="{08E4F520-D7F0-48DA-B6FD-F91C7D6C99FE}" type="sibTrans" cxnId="{EAA7405A-0B1E-4D71-AE79-FA436B348640}">
      <dgm:prSet/>
      <dgm:spPr/>
      <dgm:t>
        <a:bodyPr/>
        <a:lstStyle/>
        <a:p>
          <a:endParaRPr lang="da-DK"/>
        </a:p>
      </dgm:t>
    </dgm:pt>
    <dgm:pt modelId="{7C65AE77-2FAE-43D5-A9A7-F91E3CA56F70}">
      <dgm:prSet phldrT="[Tekst]" custT="1"/>
      <dgm:spPr/>
      <dgm:t>
        <a:bodyPr/>
        <a:lstStyle/>
        <a:p>
          <a:r>
            <a:rPr lang="da-DK" sz="1200" dirty="0"/>
            <a:t>15. Ny affaldsordning – Affald A/S</a:t>
          </a:r>
        </a:p>
      </dgm:t>
    </dgm:pt>
    <dgm:pt modelId="{0A38F702-8782-47EA-A4B2-21C3F21BDAB2}" type="parTrans" cxnId="{7FABC3C5-0D5E-482C-A55A-AF189AC9A961}">
      <dgm:prSet/>
      <dgm:spPr/>
      <dgm:t>
        <a:bodyPr/>
        <a:lstStyle/>
        <a:p>
          <a:endParaRPr lang="da-DK"/>
        </a:p>
      </dgm:t>
    </dgm:pt>
    <dgm:pt modelId="{F37C24BA-1CC9-43EC-B53E-7C471299631E}" type="sibTrans" cxnId="{7FABC3C5-0D5E-482C-A55A-AF189AC9A961}">
      <dgm:prSet/>
      <dgm:spPr/>
      <dgm:t>
        <a:bodyPr/>
        <a:lstStyle/>
        <a:p>
          <a:endParaRPr lang="da-DK"/>
        </a:p>
      </dgm:t>
    </dgm:pt>
    <dgm:pt modelId="{FAF3DBC7-5718-41EF-9A52-2050426D4B54}">
      <dgm:prSet phldrT="[Tekst]" custT="1"/>
      <dgm:spPr/>
      <dgm:t>
        <a:bodyPr/>
        <a:lstStyle/>
        <a:p>
          <a:endParaRPr lang="da-DK" sz="1200" dirty="0"/>
        </a:p>
      </dgm:t>
    </dgm:pt>
    <dgm:pt modelId="{F4DE6E3F-9842-45A3-B81B-670F7E332834}" type="parTrans" cxnId="{A7D84205-A1AC-46B8-A6BF-615730A82F99}">
      <dgm:prSet/>
      <dgm:spPr/>
      <dgm:t>
        <a:bodyPr/>
        <a:lstStyle/>
        <a:p>
          <a:endParaRPr lang="da-DK"/>
        </a:p>
      </dgm:t>
    </dgm:pt>
    <dgm:pt modelId="{36A58CD8-1FFF-4527-ADB6-5A7587E087E6}" type="sibTrans" cxnId="{A7D84205-A1AC-46B8-A6BF-615730A82F99}">
      <dgm:prSet/>
      <dgm:spPr/>
      <dgm:t>
        <a:bodyPr/>
        <a:lstStyle/>
        <a:p>
          <a:endParaRPr lang="da-DK"/>
        </a:p>
      </dgm:t>
    </dgm:pt>
    <dgm:pt modelId="{BB74A686-6394-43A4-A95F-CF8988BC9CA1}">
      <dgm:prSet phldrT="[Tekst]" custT="1"/>
      <dgm:spPr/>
      <dgm:t>
        <a:bodyPr/>
        <a:lstStyle/>
        <a:p>
          <a:r>
            <a:rPr lang="da-DK" sz="1200" b="0" dirty="0">
              <a:solidFill>
                <a:schemeClr val="tx1"/>
              </a:solidFill>
            </a:rPr>
            <a:t>16. Øvrige bestyrelsesmøder</a:t>
          </a:r>
        </a:p>
      </dgm:t>
    </dgm:pt>
    <dgm:pt modelId="{3020889F-82F5-4B14-AC9E-AFA136D13F62}" type="parTrans" cxnId="{CC058E4D-C48D-4D41-BE51-1B571DF01DE4}">
      <dgm:prSet/>
      <dgm:spPr/>
      <dgm:t>
        <a:bodyPr/>
        <a:lstStyle/>
        <a:p>
          <a:endParaRPr lang="da-DK"/>
        </a:p>
      </dgm:t>
    </dgm:pt>
    <dgm:pt modelId="{452CE13C-0B26-4515-BAF4-C4E70000A130}" type="sibTrans" cxnId="{CC058E4D-C48D-4D41-BE51-1B571DF01DE4}">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2"/>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3"/>
      <dgm:spPr/>
      <dgm:t>
        <a:bodyPr/>
        <a:lstStyle/>
        <a:p>
          <a:endParaRPr lang="da-DK"/>
        </a:p>
      </dgm:t>
    </dgm:pt>
    <dgm:pt modelId="{A6BBAC32-D34D-41CC-B621-B81E193FB30F}" type="pres">
      <dgm:prSet presAssocID="{BFF0A680-0277-4251-9D28-CCA7C0741327}" presName="vert1" presStyleCnt="0"/>
      <dgm:spPr/>
    </dgm:pt>
    <dgm:pt modelId="{F62B6D2B-9107-439A-A0C0-62644968962D}" type="pres">
      <dgm:prSet presAssocID="{C20DC3A1-851F-4C63-95FF-FD01072C7F35}" presName="vertSpace2a" presStyleCnt="0"/>
      <dgm:spPr/>
    </dgm:pt>
    <dgm:pt modelId="{41F965F4-673E-40DA-9644-5949713C785B}" type="pres">
      <dgm:prSet presAssocID="{C20DC3A1-851F-4C63-95FF-FD01072C7F35}" presName="horz2" presStyleCnt="0"/>
      <dgm:spPr/>
    </dgm:pt>
    <dgm:pt modelId="{6383FCB3-F105-43C8-BB3B-174EBA2B5602}" type="pres">
      <dgm:prSet presAssocID="{C20DC3A1-851F-4C63-95FF-FD01072C7F35}" presName="horzSpace2" presStyleCnt="0"/>
      <dgm:spPr/>
    </dgm:pt>
    <dgm:pt modelId="{6CEA09C9-B373-4445-8651-F7C0348E9BA9}" type="pres">
      <dgm:prSet presAssocID="{C20DC3A1-851F-4C63-95FF-FD01072C7F35}" presName="tx2" presStyleLbl="revTx" presStyleIdx="1" presStyleCnt="13"/>
      <dgm:spPr/>
      <dgm:t>
        <a:bodyPr/>
        <a:lstStyle/>
        <a:p>
          <a:endParaRPr lang="da-DK"/>
        </a:p>
      </dgm:t>
    </dgm:pt>
    <dgm:pt modelId="{192BC61F-0F28-4C3C-8A42-3C1C077574A3}" type="pres">
      <dgm:prSet presAssocID="{C20DC3A1-851F-4C63-95FF-FD01072C7F35}" presName="vert2" presStyleCnt="0"/>
      <dgm:spPr/>
    </dgm:pt>
    <dgm:pt modelId="{4AB2CF5A-4380-45EF-A902-8B60CAE6BE95}" type="pres">
      <dgm:prSet presAssocID="{C20DC3A1-851F-4C63-95FF-FD01072C7F35}" presName="thinLine2b" presStyleLbl="callout" presStyleIdx="0" presStyleCnt="11"/>
      <dgm:spPr/>
    </dgm:pt>
    <dgm:pt modelId="{84DE9535-170B-4F78-9257-BBB0B85E8E55}" type="pres">
      <dgm:prSet presAssocID="{C20DC3A1-851F-4C63-95FF-FD01072C7F35}" presName="vertSpace2b" presStyleCnt="0"/>
      <dgm:spPr/>
    </dgm:pt>
    <dgm:pt modelId="{ED5008F4-E1E5-4B16-AD64-725279F5FC8F}" type="pres">
      <dgm:prSet presAssocID="{D1414881-3D4A-4576-85A0-299326E1DE7D}" presName="horz2" presStyleCnt="0"/>
      <dgm:spPr/>
    </dgm:pt>
    <dgm:pt modelId="{4F200C68-6330-42D7-BF4F-85F9D3D35B89}" type="pres">
      <dgm:prSet presAssocID="{D1414881-3D4A-4576-85A0-299326E1DE7D}" presName="horzSpace2" presStyleCnt="0"/>
      <dgm:spPr/>
    </dgm:pt>
    <dgm:pt modelId="{6B5D76C0-935E-4E02-92AF-F09438CB764E}" type="pres">
      <dgm:prSet presAssocID="{D1414881-3D4A-4576-85A0-299326E1DE7D}" presName="tx2" presStyleLbl="revTx" presStyleIdx="2" presStyleCnt="13"/>
      <dgm:spPr/>
      <dgm:t>
        <a:bodyPr/>
        <a:lstStyle/>
        <a:p>
          <a:endParaRPr lang="da-DK"/>
        </a:p>
      </dgm:t>
    </dgm:pt>
    <dgm:pt modelId="{3745B507-B4A8-455D-9BF1-2078CC4F7D7D}" type="pres">
      <dgm:prSet presAssocID="{D1414881-3D4A-4576-85A0-299326E1DE7D}" presName="vert2" presStyleCnt="0"/>
      <dgm:spPr/>
    </dgm:pt>
    <dgm:pt modelId="{15E6E8AE-16C9-4660-9C99-3928CD49C4B5}" type="pres">
      <dgm:prSet presAssocID="{D1414881-3D4A-4576-85A0-299326E1DE7D}" presName="thinLine2b" presStyleLbl="callout" presStyleIdx="1" presStyleCnt="11"/>
      <dgm:spPr/>
    </dgm:pt>
    <dgm:pt modelId="{0A10C270-C523-4F18-A222-2DB3D2D332B4}" type="pres">
      <dgm:prSet presAssocID="{D1414881-3D4A-4576-85A0-299326E1DE7D}" presName="vertSpace2b" presStyleCnt="0"/>
      <dgm:spPr/>
    </dgm:pt>
    <dgm:pt modelId="{09237927-3EA0-47BE-99C7-6EABBA4550A5}" type="pres">
      <dgm:prSet presAssocID="{EA6A57AB-8626-42C8-A572-359D6DB9142F}" presName="horz2" presStyleCnt="0"/>
      <dgm:spPr/>
    </dgm:pt>
    <dgm:pt modelId="{098FE1BE-4F0C-443A-B2FF-3E017DC87A84}" type="pres">
      <dgm:prSet presAssocID="{EA6A57AB-8626-42C8-A572-359D6DB9142F}" presName="horzSpace2" presStyleCnt="0"/>
      <dgm:spPr/>
    </dgm:pt>
    <dgm:pt modelId="{3952EDE9-8DEE-4DDD-827B-4C132B4CEF05}" type="pres">
      <dgm:prSet presAssocID="{EA6A57AB-8626-42C8-A572-359D6DB9142F}" presName="tx2" presStyleLbl="revTx" presStyleIdx="3" presStyleCnt="13"/>
      <dgm:spPr/>
      <dgm:t>
        <a:bodyPr/>
        <a:lstStyle/>
        <a:p>
          <a:endParaRPr lang="da-DK"/>
        </a:p>
      </dgm:t>
    </dgm:pt>
    <dgm:pt modelId="{F4632116-7811-4421-8EE5-422BB0B6390A}" type="pres">
      <dgm:prSet presAssocID="{EA6A57AB-8626-42C8-A572-359D6DB9142F}" presName="vert2" presStyleCnt="0"/>
      <dgm:spPr/>
    </dgm:pt>
    <dgm:pt modelId="{22E6C352-137F-4989-AE7D-0F8E5B896A18}" type="pres">
      <dgm:prSet presAssocID="{EA6A57AB-8626-42C8-A572-359D6DB9142F}" presName="thinLine2b" presStyleLbl="callout" presStyleIdx="2" presStyleCnt="11"/>
      <dgm:spPr/>
    </dgm:pt>
    <dgm:pt modelId="{8965C3B7-365A-4903-8E76-85097D358F91}" type="pres">
      <dgm:prSet presAssocID="{EA6A57AB-8626-42C8-A572-359D6DB9142F}" presName="vertSpace2b" presStyleCnt="0"/>
      <dgm:spPr/>
    </dgm:pt>
    <dgm:pt modelId="{350C1503-351A-44CF-83D4-134B98718AD5}" type="pres">
      <dgm:prSet presAssocID="{7C65AE77-2FAE-43D5-A9A7-F91E3CA56F70}" presName="horz2" presStyleCnt="0"/>
      <dgm:spPr/>
    </dgm:pt>
    <dgm:pt modelId="{71789284-2D28-4A74-A2B6-1CD5678EE406}" type="pres">
      <dgm:prSet presAssocID="{7C65AE77-2FAE-43D5-A9A7-F91E3CA56F70}" presName="horzSpace2" presStyleCnt="0"/>
      <dgm:spPr/>
    </dgm:pt>
    <dgm:pt modelId="{12958733-D362-41A2-BBC0-D630940518C5}" type="pres">
      <dgm:prSet presAssocID="{7C65AE77-2FAE-43D5-A9A7-F91E3CA56F70}" presName="tx2" presStyleLbl="revTx" presStyleIdx="4" presStyleCnt="13"/>
      <dgm:spPr/>
      <dgm:t>
        <a:bodyPr/>
        <a:lstStyle/>
        <a:p>
          <a:endParaRPr lang="da-DK"/>
        </a:p>
      </dgm:t>
    </dgm:pt>
    <dgm:pt modelId="{6341B389-D35E-4D31-9F94-AB277FC9996A}" type="pres">
      <dgm:prSet presAssocID="{7C65AE77-2FAE-43D5-A9A7-F91E3CA56F70}" presName="vert2" presStyleCnt="0"/>
      <dgm:spPr/>
    </dgm:pt>
    <dgm:pt modelId="{1BE42263-2C88-4E88-878D-808D7953DE39}" type="pres">
      <dgm:prSet presAssocID="{7C65AE77-2FAE-43D5-A9A7-F91E3CA56F70}" presName="thinLine2b" presStyleLbl="callout" presStyleIdx="3" presStyleCnt="11"/>
      <dgm:spPr/>
    </dgm:pt>
    <dgm:pt modelId="{C221862D-0BB6-4909-A84F-41FFC5CB4903}" type="pres">
      <dgm:prSet presAssocID="{7C65AE77-2FAE-43D5-A9A7-F91E3CA56F70}" presName="vertSpace2b" presStyleCnt="0"/>
      <dgm:spPr/>
    </dgm:pt>
    <dgm:pt modelId="{18265447-10F9-4279-A17E-63FFCE9DD9B9}" type="pres">
      <dgm:prSet presAssocID="{FAF3DBC7-5718-41EF-9A52-2050426D4B54}" presName="horz2" presStyleCnt="0"/>
      <dgm:spPr/>
    </dgm:pt>
    <dgm:pt modelId="{5C1893A0-C930-46BB-909B-78F3F3AAE482}" type="pres">
      <dgm:prSet presAssocID="{FAF3DBC7-5718-41EF-9A52-2050426D4B54}" presName="horzSpace2" presStyleCnt="0"/>
      <dgm:spPr/>
    </dgm:pt>
    <dgm:pt modelId="{C3953DE6-9F14-410A-A6B4-07B41DC80917}" type="pres">
      <dgm:prSet presAssocID="{FAF3DBC7-5718-41EF-9A52-2050426D4B54}" presName="tx2" presStyleLbl="revTx" presStyleIdx="5" presStyleCnt="13" custScaleY="149410"/>
      <dgm:spPr/>
      <dgm:t>
        <a:bodyPr/>
        <a:lstStyle/>
        <a:p>
          <a:endParaRPr lang="da-DK"/>
        </a:p>
      </dgm:t>
    </dgm:pt>
    <dgm:pt modelId="{AFDD5743-C754-42D9-8F3B-9401127C1345}" type="pres">
      <dgm:prSet presAssocID="{FAF3DBC7-5718-41EF-9A52-2050426D4B54}" presName="vert2" presStyleCnt="0"/>
      <dgm:spPr/>
    </dgm:pt>
    <dgm:pt modelId="{2778ABA9-2311-4C6F-B609-6127F5852AFE}" type="pres">
      <dgm:prSet presAssocID="{FAF3DBC7-5718-41EF-9A52-2050426D4B54}" presName="thinLine2b" presStyleLbl="callout" presStyleIdx="4" presStyleCnt="11"/>
      <dgm:spPr/>
    </dgm:pt>
    <dgm:pt modelId="{8F4B2323-A2E6-4867-B840-2B71AB939240}" type="pres">
      <dgm:prSet presAssocID="{FAF3DBC7-5718-41EF-9A52-2050426D4B54}" presName="vertSpace2b" presStyleCnt="0"/>
      <dgm:spPr/>
    </dgm:pt>
    <dgm:pt modelId="{E5172D7D-10FA-4666-ACEE-8A76421CC016}" type="pres">
      <dgm:prSet presAssocID="{69F1ACEC-25E4-4796-92F8-FDD151216414}" presName="thickLine" presStyleLbl="alignNode1" presStyleIdx="1" presStyleCnt="2"/>
      <dgm:spPr/>
    </dgm:pt>
    <dgm:pt modelId="{F5266A13-50A3-4227-9FCD-B0971E8FC058}" type="pres">
      <dgm:prSet presAssocID="{69F1ACEC-25E4-4796-92F8-FDD151216414}" presName="horz1" presStyleCnt="0"/>
      <dgm:spPr/>
    </dgm:pt>
    <dgm:pt modelId="{9B7124F8-F23B-47B7-841B-715126B0C5DF}" type="pres">
      <dgm:prSet presAssocID="{69F1ACEC-25E4-4796-92F8-FDD151216414}" presName="tx1" presStyleLbl="revTx" presStyleIdx="6" presStyleCnt="13"/>
      <dgm:spPr/>
      <dgm:t>
        <a:bodyPr/>
        <a:lstStyle/>
        <a:p>
          <a:endParaRPr lang="da-DK"/>
        </a:p>
      </dgm:t>
    </dgm:pt>
    <dgm:pt modelId="{104AA79C-C582-41B3-9F0F-B00534B0D0F5}" type="pres">
      <dgm:prSet presAssocID="{69F1ACEC-25E4-4796-92F8-FDD151216414}" presName="vert1" presStyleCnt="0"/>
      <dgm:spPr/>
    </dgm:pt>
    <dgm:pt modelId="{E3636AFF-FCE7-4D90-97F4-44158C76F962}" type="pres">
      <dgm:prSet presAssocID="{021DD5E9-59B8-4AE1-AC1A-20B1AEB77DE7}" presName="vertSpace2a" presStyleCnt="0"/>
      <dgm:spPr/>
    </dgm:pt>
    <dgm:pt modelId="{962230EB-BC4F-4086-945A-BF7A46DBEFB8}" type="pres">
      <dgm:prSet presAssocID="{021DD5E9-59B8-4AE1-AC1A-20B1AEB77DE7}" presName="horz2" presStyleCnt="0"/>
      <dgm:spPr/>
    </dgm:pt>
    <dgm:pt modelId="{7A9016EE-24E8-41EE-BE07-DA7E88B7BBE9}" type="pres">
      <dgm:prSet presAssocID="{021DD5E9-59B8-4AE1-AC1A-20B1AEB77DE7}" presName="horzSpace2" presStyleCnt="0"/>
      <dgm:spPr/>
    </dgm:pt>
    <dgm:pt modelId="{56C3A9E8-DD06-4CA7-8199-8ADF1B00118E}" type="pres">
      <dgm:prSet presAssocID="{021DD5E9-59B8-4AE1-AC1A-20B1AEB77DE7}" presName="tx2" presStyleLbl="revTx" presStyleIdx="7" presStyleCnt="13"/>
      <dgm:spPr/>
      <dgm:t>
        <a:bodyPr/>
        <a:lstStyle/>
        <a:p>
          <a:endParaRPr lang="da-DK"/>
        </a:p>
      </dgm:t>
    </dgm:pt>
    <dgm:pt modelId="{6B43A8EE-F111-4A50-BFF0-B1CD67AFC076}" type="pres">
      <dgm:prSet presAssocID="{021DD5E9-59B8-4AE1-AC1A-20B1AEB77DE7}" presName="vert2" presStyleCnt="0"/>
      <dgm:spPr/>
    </dgm:pt>
    <dgm:pt modelId="{012A26A6-789E-420B-A273-56BE789BDDA8}" type="pres">
      <dgm:prSet presAssocID="{021DD5E9-59B8-4AE1-AC1A-20B1AEB77DE7}" presName="thinLine2b" presStyleLbl="callout" presStyleIdx="5" presStyleCnt="11"/>
      <dgm:spPr/>
    </dgm:pt>
    <dgm:pt modelId="{C94BFBE6-8934-4F26-87FC-3F34FA7EB3BA}" type="pres">
      <dgm:prSet presAssocID="{021DD5E9-59B8-4AE1-AC1A-20B1AEB77DE7}" presName="vertSpace2b" presStyleCnt="0"/>
      <dgm:spPr/>
    </dgm:pt>
    <dgm:pt modelId="{08CDC810-F872-4102-BB37-53684A9A960B}" type="pres">
      <dgm:prSet presAssocID="{BB74A686-6394-43A4-A95F-CF8988BC9CA1}" presName="horz2" presStyleCnt="0"/>
      <dgm:spPr/>
    </dgm:pt>
    <dgm:pt modelId="{F584DCDC-EBD5-49EE-A01C-193E50B80445}" type="pres">
      <dgm:prSet presAssocID="{BB74A686-6394-43A4-A95F-CF8988BC9CA1}" presName="horzSpace2" presStyleCnt="0"/>
      <dgm:spPr/>
    </dgm:pt>
    <dgm:pt modelId="{52B6DD89-C721-4D60-A0CA-2050A80CA86A}" type="pres">
      <dgm:prSet presAssocID="{BB74A686-6394-43A4-A95F-CF8988BC9CA1}" presName="tx2" presStyleLbl="revTx" presStyleIdx="8" presStyleCnt="13"/>
      <dgm:spPr/>
      <dgm:t>
        <a:bodyPr/>
        <a:lstStyle/>
        <a:p>
          <a:endParaRPr lang="da-DK"/>
        </a:p>
      </dgm:t>
    </dgm:pt>
    <dgm:pt modelId="{EDAB13B1-AD6F-4563-99C0-8F79786C1516}" type="pres">
      <dgm:prSet presAssocID="{BB74A686-6394-43A4-A95F-CF8988BC9CA1}" presName="vert2" presStyleCnt="0"/>
      <dgm:spPr/>
    </dgm:pt>
    <dgm:pt modelId="{4B298979-3E09-41F1-B52D-FD6481C31BA1}" type="pres">
      <dgm:prSet presAssocID="{BB74A686-6394-43A4-A95F-CF8988BC9CA1}" presName="thinLine2b" presStyleLbl="callout" presStyleIdx="6" presStyleCnt="11"/>
      <dgm:spPr/>
    </dgm:pt>
    <dgm:pt modelId="{50073EB2-1DC9-44E2-A67C-4F768812D7A2}" type="pres">
      <dgm:prSet presAssocID="{BB74A686-6394-43A4-A95F-CF8988BC9CA1}" presName="vertSpace2b" presStyleCnt="0"/>
      <dgm:spPr/>
    </dgm:pt>
    <dgm:pt modelId="{26F50F72-8A0C-42B5-A338-F49B05F7A566}" type="pres">
      <dgm:prSet presAssocID="{9F39B43F-7042-47A1-8941-DE50D3ABA357}" presName="horz2" presStyleCnt="0"/>
      <dgm:spPr/>
    </dgm:pt>
    <dgm:pt modelId="{223BB49F-E6A1-46C1-94A8-4388D8C7E178}" type="pres">
      <dgm:prSet presAssocID="{9F39B43F-7042-47A1-8941-DE50D3ABA357}" presName="horzSpace2" presStyleCnt="0"/>
      <dgm:spPr/>
    </dgm:pt>
    <dgm:pt modelId="{4AFCEBE1-0BA1-4CFA-BD48-0530BDCA924C}" type="pres">
      <dgm:prSet presAssocID="{9F39B43F-7042-47A1-8941-DE50D3ABA357}" presName="tx2" presStyleLbl="revTx" presStyleIdx="9" presStyleCnt="13"/>
      <dgm:spPr/>
      <dgm:t>
        <a:bodyPr/>
        <a:lstStyle/>
        <a:p>
          <a:endParaRPr lang="da-DK"/>
        </a:p>
      </dgm:t>
    </dgm:pt>
    <dgm:pt modelId="{C9742DC2-B31E-4FC7-8AE5-57B7BDE268DE}" type="pres">
      <dgm:prSet presAssocID="{9F39B43F-7042-47A1-8941-DE50D3ABA357}" presName="vert2" presStyleCnt="0"/>
      <dgm:spPr/>
    </dgm:pt>
    <dgm:pt modelId="{2A516636-0A2D-407A-B97A-7FE17CB08F1E}" type="pres">
      <dgm:prSet presAssocID="{9F39B43F-7042-47A1-8941-DE50D3ABA357}" presName="thinLine2b" presStyleLbl="callout" presStyleIdx="7" presStyleCnt="11"/>
      <dgm:spPr/>
    </dgm:pt>
    <dgm:pt modelId="{9CC240CC-5463-4A83-B3EA-63B321BD255A}" type="pres">
      <dgm:prSet presAssocID="{9F39B43F-7042-47A1-8941-DE50D3ABA357}"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10" presStyleCnt="13"/>
      <dgm:spPr/>
      <dgm:t>
        <a:bodyPr/>
        <a:lstStyle/>
        <a:p>
          <a:endParaRPr lang="da-DK"/>
        </a:p>
      </dgm:t>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8" presStyleCnt="11"/>
      <dgm:spPr/>
    </dgm:pt>
    <dgm:pt modelId="{346F0A7E-B3BC-421E-A621-A0F2053B815C}" type="pres">
      <dgm:prSet presAssocID="{3AEECFA9-6BC7-43D4-9A68-D7BEA0DCDD2D}" presName="vertSpace2b" presStyleCnt="0"/>
      <dgm:spPr/>
    </dgm:pt>
    <dgm:pt modelId="{07F4D32F-42DA-4E2A-BE0E-957D5B63BD8D}" type="pres">
      <dgm:prSet presAssocID="{F2591791-A4B4-4D29-B9C2-E6C796398661}" presName="horz2" presStyleCnt="0"/>
      <dgm:spPr/>
    </dgm:pt>
    <dgm:pt modelId="{76278775-83BC-431B-99ED-C60BDD8DAB3A}" type="pres">
      <dgm:prSet presAssocID="{F2591791-A4B4-4D29-B9C2-E6C796398661}" presName="horzSpace2" presStyleCnt="0"/>
      <dgm:spPr/>
    </dgm:pt>
    <dgm:pt modelId="{01E08BDA-4DE3-48A7-86D9-A7C84396759E}" type="pres">
      <dgm:prSet presAssocID="{F2591791-A4B4-4D29-B9C2-E6C796398661}" presName="tx2" presStyleLbl="revTx" presStyleIdx="11" presStyleCnt="13"/>
      <dgm:spPr/>
      <dgm:t>
        <a:bodyPr/>
        <a:lstStyle/>
        <a:p>
          <a:endParaRPr lang="da-DK"/>
        </a:p>
      </dgm:t>
    </dgm:pt>
    <dgm:pt modelId="{5886E260-9978-4F68-8AD8-70AB10BCAB2B}" type="pres">
      <dgm:prSet presAssocID="{F2591791-A4B4-4D29-B9C2-E6C796398661}" presName="vert2" presStyleCnt="0"/>
      <dgm:spPr/>
    </dgm:pt>
    <dgm:pt modelId="{FD89FDDF-8FB0-4CFE-8862-8DAA37D3BD78}" type="pres">
      <dgm:prSet presAssocID="{F2591791-A4B4-4D29-B9C2-E6C796398661}" presName="thinLine2b" presStyleLbl="callout" presStyleIdx="9" presStyleCnt="11"/>
      <dgm:spPr/>
    </dgm:pt>
    <dgm:pt modelId="{7AA01CF8-A23F-495C-B85A-B301DA4F3B05}" type="pres">
      <dgm:prSet presAssocID="{F2591791-A4B4-4D29-B9C2-E6C796398661}" presName="vertSpace2b" presStyleCnt="0"/>
      <dgm:spPr/>
    </dgm:pt>
    <dgm:pt modelId="{DCE9D061-722A-41BA-BEE9-302C18295D6C}" type="pres">
      <dgm:prSet presAssocID="{F9FBC933-D84A-45D1-9BB6-A894B22296BB}" presName="horz2" presStyleCnt="0"/>
      <dgm:spPr/>
    </dgm:pt>
    <dgm:pt modelId="{25BA9213-A30C-4A25-8EE5-B8FCE805ACFD}" type="pres">
      <dgm:prSet presAssocID="{F9FBC933-D84A-45D1-9BB6-A894B22296BB}" presName="horzSpace2" presStyleCnt="0"/>
      <dgm:spPr/>
    </dgm:pt>
    <dgm:pt modelId="{EE1E28A1-2086-4F45-BD7E-5DEFB59F08C9}" type="pres">
      <dgm:prSet presAssocID="{F9FBC933-D84A-45D1-9BB6-A894B22296BB}" presName="tx2" presStyleLbl="revTx" presStyleIdx="12" presStyleCnt="13"/>
      <dgm:spPr/>
      <dgm:t>
        <a:bodyPr/>
        <a:lstStyle/>
        <a:p>
          <a:endParaRPr lang="da-DK"/>
        </a:p>
      </dgm:t>
    </dgm:pt>
    <dgm:pt modelId="{F116F833-83C2-4A9D-80E1-A4E9CC311F0F}" type="pres">
      <dgm:prSet presAssocID="{F9FBC933-D84A-45D1-9BB6-A894B22296BB}" presName="vert2" presStyleCnt="0"/>
      <dgm:spPr/>
    </dgm:pt>
    <dgm:pt modelId="{AC042FCB-45A9-43EC-B3DC-E632081DCFA7}" type="pres">
      <dgm:prSet presAssocID="{F9FBC933-D84A-45D1-9BB6-A894B22296BB}" presName="thinLine2b" presStyleLbl="callout" presStyleIdx="10" presStyleCnt="11"/>
      <dgm:spPr/>
    </dgm:pt>
    <dgm:pt modelId="{257E35CB-6789-4981-8C56-33E38A67F460}" type="pres">
      <dgm:prSet presAssocID="{F9FBC933-D84A-45D1-9BB6-A894B22296BB}" presName="vertSpace2b" presStyleCnt="0"/>
      <dgm:spPr/>
    </dgm:pt>
  </dgm:ptLst>
  <dgm:cxnLst>
    <dgm:cxn modelId="{AA95A564-5A68-4616-8815-0440931E3E4A}" type="presOf" srcId="{F9FBC933-D84A-45D1-9BB6-A894B22296BB}" destId="{EE1E28A1-2086-4F45-BD7E-5DEFB59F08C9}" srcOrd="0" destOrd="0" presId="urn:microsoft.com/office/officeart/2008/layout/LinedList"/>
    <dgm:cxn modelId="{2C9AF34C-D7F7-4E87-8CFF-4783191B3F91}" srcId="{BFF0A680-0277-4251-9D28-CCA7C0741327}" destId="{D1414881-3D4A-4576-85A0-299326E1DE7D}" srcOrd="1" destOrd="0" parTransId="{3D0F37DF-EB7E-4EA4-A814-0D4DC994EB11}" sibTransId="{7514AB24-A47D-4161-B9C6-93F2FE71DB34}"/>
    <dgm:cxn modelId="{438ECF83-8A5F-4CD1-A5B2-3227909CF3AB}" srcId="{0FA83489-83AA-4793-99DE-3D65AB50861C}" destId="{BFF0A680-0277-4251-9D28-CCA7C0741327}" srcOrd="0" destOrd="0" parTransId="{1EE9E32B-FE7A-463C-9AA9-E690FE4D8CF1}" sibTransId="{0C2C03F8-3AA4-4E41-A2BA-0DA42FA48352}"/>
    <dgm:cxn modelId="{E320F71E-F984-4889-8CEC-9244EBC3B51B}" srcId="{69F1ACEC-25E4-4796-92F8-FDD151216414}" destId="{3AEECFA9-6BC7-43D4-9A68-D7BEA0DCDD2D}" srcOrd="3" destOrd="0" parTransId="{0DCF7E04-9C58-40B3-8F11-2432578A72E6}" sibTransId="{04DE5100-81FF-4A19-86DA-F6C793316EF1}"/>
    <dgm:cxn modelId="{1B4A57D4-CEFF-4AF0-BB4A-46A575868773}" srcId="{69F1ACEC-25E4-4796-92F8-FDD151216414}" destId="{9F39B43F-7042-47A1-8941-DE50D3ABA357}" srcOrd="2" destOrd="0" parTransId="{A3DCFEBB-F49B-42C3-B8B0-F692F8167674}" sibTransId="{D56B175B-7A4C-48BB-87AE-3089E813FD9F}"/>
    <dgm:cxn modelId="{EC3EA9B7-9A62-449F-86D7-2012DF43778A}" type="presOf" srcId="{F2591791-A4B4-4D29-B9C2-E6C796398661}" destId="{01E08BDA-4DE3-48A7-86D9-A7C84396759E}" srcOrd="0" destOrd="0" presId="urn:microsoft.com/office/officeart/2008/layout/LinedList"/>
    <dgm:cxn modelId="{F80CACCD-AFAB-41C1-BD5D-5C9E42E4F1F3}" type="presOf" srcId="{BB74A686-6394-43A4-A95F-CF8988BC9CA1}" destId="{52B6DD89-C721-4D60-A0CA-2050A80CA86A}" srcOrd="0" destOrd="0" presId="urn:microsoft.com/office/officeart/2008/layout/LinedList"/>
    <dgm:cxn modelId="{23A86CC2-160C-45EF-937C-F7323C8B2306}" srcId="{69F1ACEC-25E4-4796-92F8-FDD151216414}" destId="{F2591791-A4B4-4D29-B9C2-E6C796398661}" srcOrd="4" destOrd="0" parTransId="{72576528-0448-4555-90B0-D2BE58B4D12F}" sibTransId="{D33AB7C7-E7B0-4775-B65C-37867B6ABBF6}"/>
    <dgm:cxn modelId="{EAA7405A-0B1E-4D71-AE79-FA436B348640}" srcId="{BFF0A680-0277-4251-9D28-CCA7C0741327}" destId="{EA6A57AB-8626-42C8-A572-359D6DB9142F}" srcOrd="2" destOrd="0" parTransId="{EDBA4544-B2FA-480F-A838-81CC91C92449}" sibTransId="{08E4F520-D7F0-48DA-B6FD-F91C7D6C99FE}"/>
    <dgm:cxn modelId="{127D3093-EAF1-4ECA-8366-40F94E7F3E86}" type="presOf" srcId="{D1414881-3D4A-4576-85A0-299326E1DE7D}" destId="{6B5D76C0-935E-4E02-92AF-F09438CB764E}" srcOrd="0" destOrd="0" presId="urn:microsoft.com/office/officeart/2008/layout/LinedList"/>
    <dgm:cxn modelId="{EEAF292C-0A6B-4BBB-BCC2-9C5984B747FD}" type="presOf" srcId="{9F39B43F-7042-47A1-8941-DE50D3ABA357}" destId="{4AFCEBE1-0BA1-4CFA-BD48-0530BDCA924C}" srcOrd="0" destOrd="0" presId="urn:microsoft.com/office/officeart/2008/layout/LinedList"/>
    <dgm:cxn modelId="{F297DBB1-0244-4409-A261-F55FBAF51C2A}" srcId="{69F1ACEC-25E4-4796-92F8-FDD151216414}" destId="{021DD5E9-59B8-4AE1-AC1A-20B1AEB77DE7}" srcOrd="0" destOrd="0" parTransId="{AAE077DA-F7FB-4209-9CB2-64D25DB32648}" sibTransId="{F8228869-AE88-47CD-9E8A-B69BCCA92D87}"/>
    <dgm:cxn modelId="{5003624A-0B42-4F95-A172-D2198B8837C1}" type="presOf" srcId="{FAF3DBC7-5718-41EF-9A52-2050426D4B54}" destId="{C3953DE6-9F14-410A-A6B4-07B41DC80917}" srcOrd="0" destOrd="0" presId="urn:microsoft.com/office/officeart/2008/layout/LinedList"/>
    <dgm:cxn modelId="{A8ED080D-5232-4289-9420-46408CB62C80}" type="presOf" srcId="{3AEECFA9-6BC7-43D4-9A68-D7BEA0DCDD2D}" destId="{D9EC8584-9EFC-45DF-A2B2-83604CB5E13E}" srcOrd="0" destOrd="0" presId="urn:microsoft.com/office/officeart/2008/layout/LinedList"/>
    <dgm:cxn modelId="{A7D84205-A1AC-46B8-A6BF-615730A82F99}" srcId="{BFF0A680-0277-4251-9D28-CCA7C0741327}" destId="{FAF3DBC7-5718-41EF-9A52-2050426D4B54}" srcOrd="4" destOrd="0" parTransId="{F4DE6E3F-9842-45A3-B81B-670F7E332834}" sibTransId="{36A58CD8-1FFF-4527-ADB6-5A7587E087E6}"/>
    <dgm:cxn modelId="{88B93BB2-BE69-4D44-BFB3-743C064DC857}" srcId="{69F1ACEC-25E4-4796-92F8-FDD151216414}" destId="{F9FBC933-D84A-45D1-9BB6-A894B22296BB}" srcOrd="5" destOrd="0" parTransId="{F9325B24-F840-44A5-BF0C-C90B25F5EEC0}" sibTransId="{CD0F3B22-E731-466B-B854-1C3625B882F2}"/>
    <dgm:cxn modelId="{5B987B0F-2665-4BB8-AF4B-BCF6FCE4A941}" type="presOf" srcId="{C20DC3A1-851F-4C63-95FF-FD01072C7F35}" destId="{6CEA09C9-B373-4445-8651-F7C0348E9BA9}" srcOrd="0" destOrd="0" presId="urn:microsoft.com/office/officeart/2008/layout/LinedList"/>
    <dgm:cxn modelId="{7FABC3C5-0D5E-482C-A55A-AF189AC9A961}" srcId="{BFF0A680-0277-4251-9D28-CCA7C0741327}" destId="{7C65AE77-2FAE-43D5-A9A7-F91E3CA56F70}" srcOrd="3" destOrd="0" parTransId="{0A38F702-8782-47EA-A4B2-21C3F21BDAB2}" sibTransId="{F37C24BA-1CC9-43EC-B53E-7C471299631E}"/>
    <dgm:cxn modelId="{BB096F62-DB39-4929-A062-FB83A0D68705}" srcId="{0FA83489-83AA-4793-99DE-3D65AB50861C}" destId="{69F1ACEC-25E4-4796-92F8-FDD151216414}" srcOrd="1" destOrd="0" parTransId="{DA66F399-41D9-41A1-9A41-EEFDF733B4D3}" sibTransId="{9B5ADDAE-7245-43AC-88D9-1D74394A0F8D}"/>
    <dgm:cxn modelId="{CC058E4D-C48D-4D41-BE51-1B571DF01DE4}" srcId="{69F1ACEC-25E4-4796-92F8-FDD151216414}" destId="{BB74A686-6394-43A4-A95F-CF8988BC9CA1}" srcOrd="1" destOrd="0" parTransId="{3020889F-82F5-4B14-AC9E-AFA136D13F62}" sibTransId="{452CE13C-0B26-4515-BAF4-C4E70000A130}"/>
    <dgm:cxn modelId="{3426FE19-398B-4E6C-8CF5-A4127DC14716}" type="presOf" srcId="{0FA83489-83AA-4793-99DE-3D65AB50861C}" destId="{F1C1C263-DF7B-489A-93D7-75A8354D133B}" srcOrd="0" destOrd="0" presId="urn:microsoft.com/office/officeart/2008/layout/LinedList"/>
    <dgm:cxn modelId="{71D0D761-731B-422D-AF1E-819B8FCC2A8A}" type="presOf" srcId="{7C65AE77-2FAE-43D5-A9A7-F91E3CA56F70}" destId="{12958733-D362-41A2-BBC0-D630940518C5}" srcOrd="0" destOrd="0" presId="urn:microsoft.com/office/officeart/2008/layout/LinedList"/>
    <dgm:cxn modelId="{EEFE5BC7-0BA2-4EC1-9606-EA668774B2C1}" type="presOf" srcId="{EA6A57AB-8626-42C8-A572-359D6DB9142F}" destId="{3952EDE9-8DEE-4DDD-827B-4C132B4CEF05}" srcOrd="0" destOrd="0" presId="urn:microsoft.com/office/officeart/2008/layout/LinedList"/>
    <dgm:cxn modelId="{F68FD832-FE4E-484E-9202-BE8F850BA480}" srcId="{BFF0A680-0277-4251-9D28-CCA7C0741327}" destId="{C20DC3A1-851F-4C63-95FF-FD01072C7F35}" srcOrd="0" destOrd="0" parTransId="{E474B124-C22A-4E2C-8BB9-396D38E58E08}" sibTransId="{4AB2E9C4-28AB-462E-B67D-316CA574B0A1}"/>
    <dgm:cxn modelId="{8610AA21-5079-4CDF-AAE4-B847376CF22B}" type="presOf" srcId="{69F1ACEC-25E4-4796-92F8-FDD151216414}" destId="{9B7124F8-F23B-47B7-841B-715126B0C5DF}" srcOrd="0" destOrd="0" presId="urn:microsoft.com/office/officeart/2008/layout/LinedList"/>
    <dgm:cxn modelId="{26907741-67FD-4037-B7A5-5AC2CAB90981}" type="presOf" srcId="{021DD5E9-59B8-4AE1-AC1A-20B1AEB77DE7}" destId="{56C3A9E8-DD06-4CA7-8199-8ADF1B00118E}" srcOrd="0" destOrd="0" presId="urn:microsoft.com/office/officeart/2008/layout/LinedList"/>
    <dgm:cxn modelId="{F8CC0204-BBFA-4C21-86B6-673A668C13F2}" type="presOf" srcId="{BFF0A680-0277-4251-9D28-CCA7C0741327}" destId="{5CEBC8DE-1152-4028-BB05-95C3BCBFEA8E}" srcOrd="0" destOrd="0" presId="urn:microsoft.com/office/officeart/2008/layout/LinedList"/>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6E900E37-63C1-4EC4-8C66-A6523B82582F}" type="presParOf" srcId="{A6BBAC32-D34D-41CC-B621-B81E193FB30F}" destId="{F62B6D2B-9107-439A-A0C0-62644968962D}" srcOrd="0" destOrd="0" presId="urn:microsoft.com/office/officeart/2008/layout/LinedList"/>
    <dgm:cxn modelId="{56F9AF24-EBE0-4D95-ABE8-7C84BD19DCDE}" type="presParOf" srcId="{A6BBAC32-D34D-41CC-B621-B81E193FB30F}" destId="{41F965F4-673E-40DA-9644-5949713C785B}" srcOrd="1" destOrd="0" presId="urn:microsoft.com/office/officeart/2008/layout/LinedList"/>
    <dgm:cxn modelId="{285DA515-B38A-4970-B2FA-3F49454749B3}" type="presParOf" srcId="{41F965F4-673E-40DA-9644-5949713C785B}" destId="{6383FCB3-F105-43C8-BB3B-174EBA2B5602}" srcOrd="0" destOrd="0" presId="urn:microsoft.com/office/officeart/2008/layout/LinedList"/>
    <dgm:cxn modelId="{F7316FA0-B4B4-4D53-9230-AE860D0F0F01}" type="presParOf" srcId="{41F965F4-673E-40DA-9644-5949713C785B}" destId="{6CEA09C9-B373-4445-8651-F7C0348E9BA9}" srcOrd="1" destOrd="0" presId="urn:microsoft.com/office/officeart/2008/layout/LinedList"/>
    <dgm:cxn modelId="{9A731A99-0D31-4D65-823B-22BD4557E7B0}" type="presParOf" srcId="{41F965F4-673E-40DA-9644-5949713C785B}" destId="{192BC61F-0F28-4C3C-8A42-3C1C077574A3}" srcOrd="2" destOrd="0" presId="urn:microsoft.com/office/officeart/2008/layout/LinedList"/>
    <dgm:cxn modelId="{3A9666DD-7655-41A8-857C-D1DAB4F7A7D9}" type="presParOf" srcId="{A6BBAC32-D34D-41CC-B621-B81E193FB30F}" destId="{4AB2CF5A-4380-45EF-A902-8B60CAE6BE95}" srcOrd="2" destOrd="0" presId="urn:microsoft.com/office/officeart/2008/layout/LinedList"/>
    <dgm:cxn modelId="{66C2D80C-70D9-4B90-B21A-BE3A852768A7}" type="presParOf" srcId="{A6BBAC32-D34D-41CC-B621-B81E193FB30F}" destId="{84DE9535-170B-4F78-9257-BBB0B85E8E55}" srcOrd="3" destOrd="0" presId="urn:microsoft.com/office/officeart/2008/layout/LinedList"/>
    <dgm:cxn modelId="{78AF8A3B-5EEC-44A3-9260-6DD8C02D78CF}" type="presParOf" srcId="{A6BBAC32-D34D-41CC-B621-B81E193FB30F}" destId="{ED5008F4-E1E5-4B16-AD64-725279F5FC8F}" srcOrd="4" destOrd="0" presId="urn:microsoft.com/office/officeart/2008/layout/LinedList"/>
    <dgm:cxn modelId="{28971CD7-A501-44EC-9912-D8002483ACA8}" type="presParOf" srcId="{ED5008F4-E1E5-4B16-AD64-725279F5FC8F}" destId="{4F200C68-6330-42D7-BF4F-85F9D3D35B89}" srcOrd="0" destOrd="0" presId="urn:microsoft.com/office/officeart/2008/layout/LinedList"/>
    <dgm:cxn modelId="{39E6F483-C342-45CC-8B82-E6214F3C234A}" type="presParOf" srcId="{ED5008F4-E1E5-4B16-AD64-725279F5FC8F}" destId="{6B5D76C0-935E-4E02-92AF-F09438CB764E}" srcOrd="1" destOrd="0" presId="urn:microsoft.com/office/officeart/2008/layout/LinedList"/>
    <dgm:cxn modelId="{E4F066D1-2719-4E8E-A491-03F630B699B8}" type="presParOf" srcId="{ED5008F4-E1E5-4B16-AD64-725279F5FC8F}" destId="{3745B507-B4A8-455D-9BF1-2078CC4F7D7D}" srcOrd="2" destOrd="0" presId="urn:microsoft.com/office/officeart/2008/layout/LinedList"/>
    <dgm:cxn modelId="{764411A3-3BDA-41A8-828C-8086FE3DA464}" type="presParOf" srcId="{A6BBAC32-D34D-41CC-B621-B81E193FB30F}" destId="{15E6E8AE-16C9-4660-9C99-3928CD49C4B5}" srcOrd="5" destOrd="0" presId="urn:microsoft.com/office/officeart/2008/layout/LinedList"/>
    <dgm:cxn modelId="{CA1F3F75-5C20-445E-A758-05EB5DCE1E1F}" type="presParOf" srcId="{A6BBAC32-D34D-41CC-B621-B81E193FB30F}" destId="{0A10C270-C523-4F18-A222-2DB3D2D332B4}" srcOrd="6" destOrd="0" presId="urn:microsoft.com/office/officeart/2008/layout/LinedList"/>
    <dgm:cxn modelId="{BCF3FCBA-6748-481F-A08B-1937D0CCF0A0}" type="presParOf" srcId="{A6BBAC32-D34D-41CC-B621-B81E193FB30F}" destId="{09237927-3EA0-47BE-99C7-6EABBA4550A5}" srcOrd="7" destOrd="0" presId="urn:microsoft.com/office/officeart/2008/layout/LinedList"/>
    <dgm:cxn modelId="{B37E4340-8A98-432C-9C64-E01BFF5938F2}" type="presParOf" srcId="{09237927-3EA0-47BE-99C7-6EABBA4550A5}" destId="{098FE1BE-4F0C-443A-B2FF-3E017DC87A84}" srcOrd="0" destOrd="0" presId="urn:microsoft.com/office/officeart/2008/layout/LinedList"/>
    <dgm:cxn modelId="{E75CFD5A-0AE4-47E2-B16F-E17CE5ED0FDD}" type="presParOf" srcId="{09237927-3EA0-47BE-99C7-6EABBA4550A5}" destId="{3952EDE9-8DEE-4DDD-827B-4C132B4CEF05}" srcOrd="1" destOrd="0" presId="urn:microsoft.com/office/officeart/2008/layout/LinedList"/>
    <dgm:cxn modelId="{8A114036-AF65-4BDB-A474-1030007CE00E}" type="presParOf" srcId="{09237927-3EA0-47BE-99C7-6EABBA4550A5}" destId="{F4632116-7811-4421-8EE5-422BB0B6390A}" srcOrd="2" destOrd="0" presId="urn:microsoft.com/office/officeart/2008/layout/LinedList"/>
    <dgm:cxn modelId="{8463D2B9-6F87-40A4-BFCF-B3E9F9833AE7}" type="presParOf" srcId="{A6BBAC32-D34D-41CC-B621-B81E193FB30F}" destId="{22E6C352-137F-4989-AE7D-0F8E5B896A18}" srcOrd="8" destOrd="0" presId="urn:microsoft.com/office/officeart/2008/layout/LinedList"/>
    <dgm:cxn modelId="{01ED01F4-933F-49BF-BB9E-2096A1E7EDB0}" type="presParOf" srcId="{A6BBAC32-D34D-41CC-B621-B81E193FB30F}" destId="{8965C3B7-365A-4903-8E76-85097D358F91}" srcOrd="9" destOrd="0" presId="urn:microsoft.com/office/officeart/2008/layout/LinedList"/>
    <dgm:cxn modelId="{C8451C18-FAF4-45D5-BD03-E645286085E0}" type="presParOf" srcId="{A6BBAC32-D34D-41CC-B621-B81E193FB30F}" destId="{350C1503-351A-44CF-83D4-134B98718AD5}" srcOrd="10" destOrd="0" presId="urn:microsoft.com/office/officeart/2008/layout/LinedList"/>
    <dgm:cxn modelId="{5CEFE053-B6A2-41E1-930F-C5141FAC0A8B}" type="presParOf" srcId="{350C1503-351A-44CF-83D4-134B98718AD5}" destId="{71789284-2D28-4A74-A2B6-1CD5678EE406}" srcOrd="0" destOrd="0" presId="urn:microsoft.com/office/officeart/2008/layout/LinedList"/>
    <dgm:cxn modelId="{2FA22F08-DE49-4092-945F-D3C67037B75C}" type="presParOf" srcId="{350C1503-351A-44CF-83D4-134B98718AD5}" destId="{12958733-D362-41A2-BBC0-D630940518C5}" srcOrd="1" destOrd="0" presId="urn:microsoft.com/office/officeart/2008/layout/LinedList"/>
    <dgm:cxn modelId="{76B35B91-F1BC-4B71-8814-3789B5EF40C3}" type="presParOf" srcId="{350C1503-351A-44CF-83D4-134B98718AD5}" destId="{6341B389-D35E-4D31-9F94-AB277FC9996A}" srcOrd="2" destOrd="0" presId="urn:microsoft.com/office/officeart/2008/layout/LinedList"/>
    <dgm:cxn modelId="{1BBA45C6-0B4C-40F2-BD96-6C7DF7531469}" type="presParOf" srcId="{A6BBAC32-D34D-41CC-B621-B81E193FB30F}" destId="{1BE42263-2C88-4E88-878D-808D7953DE39}" srcOrd="11" destOrd="0" presId="urn:microsoft.com/office/officeart/2008/layout/LinedList"/>
    <dgm:cxn modelId="{B7B8E9DB-09F8-421D-9605-9F1EA4F051CE}" type="presParOf" srcId="{A6BBAC32-D34D-41CC-B621-B81E193FB30F}" destId="{C221862D-0BB6-4909-A84F-41FFC5CB4903}" srcOrd="12" destOrd="0" presId="urn:microsoft.com/office/officeart/2008/layout/LinedList"/>
    <dgm:cxn modelId="{D2C8214B-6DEC-4D91-AD68-857819EA67B7}" type="presParOf" srcId="{A6BBAC32-D34D-41CC-B621-B81E193FB30F}" destId="{18265447-10F9-4279-A17E-63FFCE9DD9B9}" srcOrd="13" destOrd="0" presId="urn:microsoft.com/office/officeart/2008/layout/LinedList"/>
    <dgm:cxn modelId="{D62B1AA1-07CB-4728-8780-46055D323E50}" type="presParOf" srcId="{18265447-10F9-4279-A17E-63FFCE9DD9B9}" destId="{5C1893A0-C930-46BB-909B-78F3F3AAE482}" srcOrd="0" destOrd="0" presId="urn:microsoft.com/office/officeart/2008/layout/LinedList"/>
    <dgm:cxn modelId="{0039858E-DC32-43CF-975A-807A220B6C72}" type="presParOf" srcId="{18265447-10F9-4279-A17E-63FFCE9DD9B9}" destId="{C3953DE6-9F14-410A-A6B4-07B41DC80917}" srcOrd="1" destOrd="0" presId="urn:microsoft.com/office/officeart/2008/layout/LinedList"/>
    <dgm:cxn modelId="{B36123D0-356F-4033-8840-1C4EF3171649}" type="presParOf" srcId="{18265447-10F9-4279-A17E-63FFCE9DD9B9}" destId="{AFDD5743-C754-42D9-8F3B-9401127C1345}" srcOrd="2" destOrd="0" presId="urn:microsoft.com/office/officeart/2008/layout/LinedList"/>
    <dgm:cxn modelId="{3F958A71-B2B4-4D85-A44D-34899D643245}" type="presParOf" srcId="{A6BBAC32-D34D-41CC-B621-B81E193FB30F}" destId="{2778ABA9-2311-4C6F-B609-6127F5852AFE}" srcOrd="14" destOrd="0" presId="urn:microsoft.com/office/officeart/2008/layout/LinedList"/>
    <dgm:cxn modelId="{9E734AD0-7689-4255-B671-47E769EF8382}" type="presParOf" srcId="{A6BBAC32-D34D-41CC-B621-B81E193FB30F}" destId="{8F4B2323-A2E6-4867-B840-2B71AB939240}" srcOrd="15" destOrd="0" presId="urn:microsoft.com/office/officeart/2008/layout/LinedList"/>
    <dgm:cxn modelId="{C7F3558F-3ADB-48F2-A6D1-C615EAAEEF5E}" type="presParOf" srcId="{F1C1C263-DF7B-489A-93D7-75A8354D133B}" destId="{E5172D7D-10FA-4666-ACEE-8A76421CC016}" srcOrd="2" destOrd="0" presId="urn:microsoft.com/office/officeart/2008/layout/LinedList"/>
    <dgm:cxn modelId="{6D9615A3-1BD4-4B99-BD1B-CF7AE4E0AD93}" type="presParOf" srcId="{F1C1C263-DF7B-489A-93D7-75A8354D133B}" destId="{F5266A13-50A3-4227-9FCD-B0971E8FC058}" srcOrd="3" destOrd="0" presId="urn:microsoft.com/office/officeart/2008/layout/LinedList"/>
    <dgm:cxn modelId="{209914B6-6846-4408-84E3-B3ED27F5A21A}" type="presParOf" srcId="{F5266A13-50A3-4227-9FCD-B0971E8FC058}" destId="{9B7124F8-F23B-47B7-841B-715126B0C5DF}" srcOrd="0" destOrd="0" presId="urn:microsoft.com/office/officeart/2008/layout/LinedList"/>
    <dgm:cxn modelId="{B263771F-9E2F-42F9-931F-95CB3DBF0AFE}" type="presParOf" srcId="{F5266A13-50A3-4227-9FCD-B0971E8FC058}" destId="{104AA79C-C582-41B3-9F0F-B00534B0D0F5}" srcOrd="1" destOrd="0" presId="urn:microsoft.com/office/officeart/2008/layout/LinedList"/>
    <dgm:cxn modelId="{9B01BE3C-30E6-4B4C-A4FC-52CE37916386}" type="presParOf" srcId="{104AA79C-C582-41B3-9F0F-B00534B0D0F5}" destId="{E3636AFF-FCE7-4D90-97F4-44158C76F962}" srcOrd="0" destOrd="0" presId="urn:microsoft.com/office/officeart/2008/layout/LinedList"/>
    <dgm:cxn modelId="{AF05758A-245B-45C4-A1AE-2AA160156B7D}" type="presParOf" srcId="{104AA79C-C582-41B3-9F0F-B00534B0D0F5}" destId="{962230EB-BC4F-4086-945A-BF7A46DBEFB8}" srcOrd="1" destOrd="0" presId="urn:microsoft.com/office/officeart/2008/layout/LinedList"/>
    <dgm:cxn modelId="{F7A12C35-67F4-4C9B-B4DD-EFB4047E571D}" type="presParOf" srcId="{962230EB-BC4F-4086-945A-BF7A46DBEFB8}" destId="{7A9016EE-24E8-41EE-BE07-DA7E88B7BBE9}" srcOrd="0" destOrd="0" presId="urn:microsoft.com/office/officeart/2008/layout/LinedList"/>
    <dgm:cxn modelId="{CA2C990D-2AE9-47E5-A4C1-2DDC944678B6}" type="presParOf" srcId="{962230EB-BC4F-4086-945A-BF7A46DBEFB8}" destId="{56C3A9E8-DD06-4CA7-8199-8ADF1B00118E}" srcOrd="1" destOrd="0" presId="urn:microsoft.com/office/officeart/2008/layout/LinedList"/>
    <dgm:cxn modelId="{5BFADA64-950E-4C86-A936-DC55AAAEC10B}" type="presParOf" srcId="{962230EB-BC4F-4086-945A-BF7A46DBEFB8}" destId="{6B43A8EE-F111-4A50-BFF0-B1CD67AFC076}" srcOrd="2" destOrd="0" presId="urn:microsoft.com/office/officeart/2008/layout/LinedList"/>
    <dgm:cxn modelId="{2578AAAC-DB48-4547-983B-4DEFEA2F0D81}" type="presParOf" srcId="{104AA79C-C582-41B3-9F0F-B00534B0D0F5}" destId="{012A26A6-789E-420B-A273-56BE789BDDA8}" srcOrd="2" destOrd="0" presId="urn:microsoft.com/office/officeart/2008/layout/LinedList"/>
    <dgm:cxn modelId="{C86A1BF4-3836-49F7-AFEC-175B2ABE7F26}" type="presParOf" srcId="{104AA79C-C582-41B3-9F0F-B00534B0D0F5}" destId="{C94BFBE6-8934-4F26-87FC-3F34FA7EB3BA}" srcOrd="3" destOrd="0" presId="urn:microsoft.com/office/officeart/2008/layout/LinedList"/>
    <dgm:cxn modelId="{0EABFF2B-BE2A-4A45-9BFB-D1174C5D99E7}" type="presParOf" srcId="{104AA79C-C582-41B3-9F0F-B00534B0D0F5}" destId="{08CDC810-F872-4102-BB37-53684A9A960B}" srcOrd="4" destOrd="0" presId="urn:microsoft.com/office/officeart/2008/layout/LinedList"/>
    <dgm:cxn modelId="{54C9878A-30CF-40BB-B6D2-D8599C48F017}" type="presParOf" srcId="{08CDC810-F872-4102-BB37-53684A9A960B}" destId="{F584DCDC-EBD5-49EE-A01C-193E50B80445}" srcOrd="0" destOrd="0" presId="urn:microsoft.com/office/officeart/2008/layout/LinedList"/>
    <dgm:cxn modelId="{306FD4BC-EBCA-4B15-9C01-EFE25B47ECA6}" type="presParOf" srcId="{08CDC810-F872-4102-BB37-53684A9A960B}" destId="{52B6DD89-C721-4D60-A0CA-2050A80CA86A}" srcOrd="1" destOrd="0" presId="urn:microsoft.com/office/officeart/2008/layout/LinedList"/>
    <dgm:cxn modelId="{7BBF7908-B33B-4CA1-8EF6-A2BA408946BF}" type="presParOf" srcId="{08CDC810-F872-4102-BB37-53684A9A960B}" destId="{EDAB13B1-AD6F-4563-99C0-8F79786C1516}" srcOrd="2" destOrd="0" presId="urn:microsoft.com/office/officeart/2008/layout/LinedList"/>
    <dgm:cxn modelId="{13EC6A62-EBB1-4D8F-B070-EDCBACBBD389}" type="presParOf" srcId="{104AA79C-C582-41B3-9F0F-B00534B0D0F5}" destId="{4B298979-3E09-41F1-B52D-FD6481C31BA1}" srcOrd="5" destOrd="0" presId="urn:microsoft.com/office/officeart/2008/layout/LinedList"/>
    <dgm:cxn modelId="{B9BFD47C-600E-4E50-85A3-BF73DBD8F81A}" type="presParOf" srcId="{104AA79C-C582-41B3-9F0F-B00534B0D0F5}" destId="{50073EB2-1DC9-44E2-A67C-4F768812D7A2}" srcOrd="6" destOrd="0" presId="urn:microsoft.com/office/officeart/2008/layout/LinedList"/>
    <dgm:cxn modelId="{821C262A-F8E5-4DA8-9517-C31E79976F87}" type="presParOf" srcId="{104AA79C-C582-41B3-9F0F-B00534B0D0F5}" destId="{26F50F72-8A0C-42B5-A338-F49B05F7A566}" srcOrd="7" destOrd="0" presId="urn:microsoft.com/office/officeart/2008/layout/LinedList"/>
    <dgm:cxn modelId="{F41047F6-7651-4EC6-A39E-23C377A10C89}" type="presParOf" srcId="{26F50F72-8A0C-42B5-A338-F49B05F7A566}" destId="{223BB49F-E6A1-46C1-94A8-4388D8C7E178}" srcOrd="0" destOrd="0" presId="urn:microsoft.com/office/officeart/2008/layout/LinedList"/>
    <dgm:cxn modelId="{CB3A66AB-6DBF-40EB-B6A6-3459F1D645D9}" type="presParOf" srcId="{26F50F72-8A0C-42B5-A338-F49B05F7A566}" destId="{4AFCEBE1-0BA1-4CFA-BD48-0530BDCA924C}" srcOrd="1" destOrd="0" presId="urn:microsoft.com/office/officeart/2008/layout/LinedList"/>
    <dgm:cxn modelId="{9C54E20C-0F7E-4CC7-979F-F084717090D5}" type="presParOf" srcId="{26F50F72-8A0C-42B5-A338-F49B05F7A566}" destId="{C9742DC2-B31E-4FC7-8AE5-57B7BDE268DE}" srcOrd="2" destOrd="0" presId="urn:microsoft.com/office/officeart/2008/layout/LinedList"/>
    <dgm:cxn modelId="{6FDBE167-92B0-491C-95E5-B258C24BBEF2}" type="presParOf" srcId="{104AA79C-C582-41B3-9F0F-B00534B0D0F5}" destId="{2A516636-0A2D-407A-B97A-7FE17CB08F1E}" srcOrd="8" destOrd="0" presId="urn:microsoft.com/office/officeart/2008/layout/LinedList"/>
    <dgm:cxn modelId="{6199E149-D5D7-491C-B584-0CD73BA4FCAF}" type="presParOf" srcId="{104AA79C-C582-41B3-9F0F-B00534B0D0F5}" destId="{9CC240CC-5463-4A83-B3EA-63B321BD255A}" srcOrd="9" destOrd="0" presId="urn:microsoft.com/office/officeart/2008/layout/LinedList"/>
    <dgm:cxn modelId="{78EC1503-0019-4367-B6E4-B2C7220DD1E9}" type="presParOf" srcId="{104AA79C-C582-41B3-9F0F-B00534B0D0F5}" destId="{D624C167-40E3-44CE-B4B1-DF86971024D2}" srcOrd="10" destOrd="0" presId="urn:microsoft.com/office/officeart/2008/layout/LinedList"/>
    <dgm:cxn modelId="{A3EF397C-E31A-4A1C-AB0D-803D5A1EA0D3}" type="presParOf" srcId="{D624C167-40E3-44CE-B4B1-DF86971024D2}" destId="{C7393BAC-1D73-426F-A118-1E0C68D43D9D}" srcOrd="0" destOrd="0" presId="urn:microsoft.com/office/officeart/2008/layout/LinedList"/>
    <dgm:cxn modelId="{04FC25F2-9A0E-4B22-AC54-4A90FF8C687A}" type="presParOf" srcId="{D624C167-40E3-44CE-B4B1-DF86971024D2}" destId="{D9EC8584-9EFC-45DF-A2B2-83604CB5E13E}" srcOrd="1" destOrd="0" presId="urn:microsoft.com/office/officeart/2008/layout/LinedList"/>
    <dgm:cxn modelId="{97105699-E380-4F83-B53F-8CA5344E6A87}" type="presParOf" srcId="{D624C167-40E3-44CE-B4B1-DF86971024D2}" destId="{95D735D2-D131-4674-9A61-6929E35063D8}" srcOrd="2" destOrd="0" presId="urn:microsoft.com/office/officeart/2008/layout/LinedList"/>
    <dgm:cxn modelId="{CEFC1F22-2C2C-4623-ABE1-A81661F344B3}" type="presParOf" srcId="{104AA79C-C582-41B3-9F0F-B00534B0D0F5}" destId="{0691B33E-B597-4806-8249-A4359506E6D0}" srcOrd="11" destOrd="0" presId="urn:microsoft.com/office/officeart/2008/layout/LinedList"/>
    <dgm:cxn modelId="{208AB142-9B4B-44B6-BAF0-1B116854564E}" type="presParOf" srcId="{104AA79C-C582-41B3-9F0F-B00534B0D0F5}" destId="{346F0A7E-B3BC-421E-A621-A0F2053B815C}" srcOrd="12" destOrd="0" presId="urn:microsoft.com/office/officeart/2008/layout/LinedList"/>
    <dgm:cxn modelId="{133C544D-A8C8-4E45-90C6-3C9221DC9A4A}" type="presParOf" srcId="{104AA79C-C582-41B3-9F0F-B00534B0D0F5}" destId="{07F4D32F-42DA-4E2A-BE0E-957D5B63BD8D}" srcOrd="13" destOrd="0" presId="urn:microsoft.com/office/officeart/2008/layout/LinedList"/>
    <dgm:cxn modelId="{1087FD0D-CE58-4A75-B912-12BC70F8B57D}" type="presParOf" srcId="{07F4D32F-42DA-4E2A-BE0E-957D5B63BD8D}" destId="{76278775-83BC-431B-99ED-C60BDD8DAB3A}" srcOrd="0" destOrd="0" presId="urn:microsoft.com/office/officeart/2008/layout/LinedList"/>
    <dgm:cxn modelId="{F35B45B7-0D77-4933-8754-8594872AAAC9}" type="presParOf" srcId="{07F4D32F-42DA-4E2A-BE0E-957D5B63BD8D}" destId="{01E08BDA-4DE3-48A7-86D9-A7C84396759E}" srcOrd="1" destOrd="0" presId="urn:microsoft.com/office/officeart/2008/layout/LinedList"/>
    <dgm:cxn modelId="{28454145-6EE9-4A7D-9480-7C298D40C188}" type="presParOf" srcId="{07F4D32F-42DA-4E2A-BE0E-957D5B63BD8D}" destId="{5886E260-9978-4F68-8AD8-70AB10BCAB2B}" srcOrd="2" destOrd="0" presId="urn:microsoft.com/office/officeart/2008/layout/LinedList"/>
    <dgm:cxn modelId="{DBD40EFE-DB7C-496D-B8C7-B2B20945B5B0}" type="presParOf" srcId="{104AA79C-C582-41B3-9F0F-B00534B0D0F5}" destId="{FD89FDDF-8FB0-4CFE-8862-8DAA37D3BD78}" srcOrd="14" destOrd="0" presId="urn:microsoft.com/office/officeart/2008/layout/LinedList"/>
    <dgm:cxn modelId="{7B4F8BB6-83C0-43E0-9FD3-C8F278EFFB0A}" type="presParOf" srcId="{104AA79C-C582-41B3-9F0F-B00534B0D0F5}" destId="{7AA01CF8-A23F-495C-B85A-B301DA4F3B05}" srcOrd="15" destOrd="0" presId="urn:microsoft.com/office/officeart/2008/layout/LinedList"/>
    <dgm:cxn modelId="{B71F8CC3-21E5-4316-959F-6CBB126D1D49}" type="presParOf" srcId="{104AA79C-C582-41B3-9F0F-B00534B0D0F5}" destId="{DCE9D061-722A-41BA-BEE9-302C18295D6C}" srcOrd="16" destOrd="0" presId="urn:microsoft.com/office/officeart/2008/layout/LinedList"/>
    <dgm:cxn modelId="{062EF3C4-3584-474D-910D-1EB7497A6899}" type="presParOf" srcId="{DCE9D061-722A-41BA-BEE9-302C18295D6C}" destId="{25BA9213-A30C-4A25-8EE5-B8FCE805ACFD}" srcOrd="0" destOrd="0" presId="urn:microsoft.com/office/officeart/2008/layout/LinedList"/>
    <dgm:cxn modelId="{2FC72CC8-F794-4B17-9464-5304F9E46E7D}" type="presParOf" srcId="{DCE9D061-722A-41BA-BEE9-302C18295D6C}" destId="{EE1E28A1-2086-4F45-BD7E-5DEFB59F08C9}" srcOrd="1" destOrd="0" presId="urn:microsoft.com/office/officeart/2008/layout/LinedList"/>
    <dgm:cxn modelId="{1A1024E2-9107-4131-B0C6-4452E9F466F1}" type="presParOf" srcId="{DCE9D061-722A-41BA-BEE9-302C18295D6C}" destId="{F116F833-83C2-4A9D-80E1-A4E9CC311F0F}" srcOrd="2" destOrd="0" presId="urn:microsoft.com/office/officeart/2008/layout/LinedList"/>
    <dgm:cxn modelId="{B2DC638E-BF97-40AB-8681-D8AAB77C8ABC}" type="presParOf" srcId="{104AA79C-C582-41B3-9F0F-B00534B0D0F5}" destId="{AC042FCB-45A9-43EC-B3DC-E632081DCFA7}" srcOrd="17" destOrd="0" presId="urn:microsoft.com/office/officeart/2008/layout/LinedList"/>
    <dgm:cxn modelId="{24768371-01C3-4511-9D15-17EACD0397D8}" type="presParOf" srcId="{104AA79C-C582-41B3-9F0F-B00534B0D0F5}" destId="{257E35CB-6789-4981-8C56-33E38A67F460}" srcOrd="18"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a:solidFill>
                <a:schemeClr val="bg1"/>
              </a:solidFill>
            </a:rPr>
            <a:t>Bilag</a:t>
          </a: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dgm:spPr/>
      <dgm:t>
        <a:bodyPr/>
        <a:lstStyle/>
        <a:p>
          <a:r>
            <a:rPr lang="da-DK" dirty="0">
              <a:solidFill>
                <a:schemeClr val="bg1"/>
              </a:solidFill>
            </a:rPr>
            <a:t>7.1 Politik for miljø- og samfundsansvar</a:t>
          </a: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DCE5DC43-15A2-4295-951D-52CB60C8D10B}">
      <dgm:prSet phldrT="[Tekst]"/>
      <dgm:spPr/>
      <dgm:t>
        <a:bodyPr/>
        <a:lstStyle/>
        <a:p>
          <a:endParaRPr lang="da-DK" dirty="0">
            <a:solidFill>
              <a:schemeClr val="bg1"/>
            </a:solidFill>
          </a:endParaRPr>
        </a:p>
      </dgm:t>
    </dgm:pt>
    <dgm:pt modelId="{B66E2E66-EF1E-41ED-BFD8-7046E1630E07}" type="parTrans" cxnId="{42F9FA22-344F-4475-BC57-38A6F06920A0}">
      <dgm:prSet/>
      <dgm:spPr/>
      <dgm:t>
        <a:bodyPr/>
        <a:lstStyle/>
        <a:p>
          <a:endParaRPr lang="da-DK"/>
        </a:p>
      </dgm:t>
    </dgm:pt>
    <dgm:pt modelId="{2B48076F-07C2-4BEA-9E1A-159ACE9FFED2}" type="sibTrans" cxnId="{42F9FA22-344F-4475-BC57-38A6F06920A0}">
      <dgm:prSet/>
      <dgm:spPr/>
      <dgm:t>
        <a:bodyPr/>
        <a:lstStyle/>
        <a:p>
          <a:endParaRPr lang="da-DK"/>
        </a:p>
      </dgm:t>
    </dgm:pt>
    <dgm:pt modelId="{821EE742-B578-4E94-B217-DB2D187268B8}">
      <dgm:prSet phldrT="[Tekst]"/>
      <dgm:spPr/>
      <dgm:t>
        <a:bodyPr/>
        <a:lstStyle/>
        <a:p>
          <a:endParaRPr lang="da-DK" dirty="0">
            <a:solidFill>
              <a:schemeClr val="bg1"/>
            </a:solidFill>
          </a:endParaRPr>
        </a:p>
      </dgm:t>
    </dgm:pt>
    <dgm:pt modelId="{4E12F8ED-DBD3-458F-9F1E-01010D4A7852}" type="parTrans" cxnId="{4C6B1993-4A33-4B18-B595-1679D61753D0}">
      <dgm:prSet/>
      <dgm:spPr/>
      <dgm:t>
        <a:bodyPr/>
        <a:lstStyle/>
        <a:p>
          <a:endParaRPr lang="da-DK"/>
        </a:p>
      </dgm:t>
    </dgm:pt>
    <dgm:pt modelId="{10F15C69-3647-415C-AE40-F7002E3D2F7A}" type="sibTrans" cxnId="{4C6B1993-4A33-4B18-B595-1679D61753D0}">
      <dgm:prSet/>
      <dgm:spPr/>
      <dgm:t>
        <a:bodyPr/>
        <a:lstStyle/>
        <a:p>
          <a:endParaRPr lang="da-DK"/>
        </a:p>
      </dgm:t>
    </dgm:pt>
    <dgm:pt modelId="{2902B331-4C6B-47D4-9B25-ED310D632B4C}">
      <dgm:prSet phldrT="[Tekst]"/>
      <dgm:spPr/>
      <dgm:t>
        <a:bodyPr/>
        <a:lstStyle/>
        <a:p>
          <a:endParaRPr lang="da-DK" dirty="0">
            <a:solidFill>
              <a:schemeClr val="bg1"/>
            </a:solidFill>
          </a:endParaRPr>
        </a:p>
      </dgm:t>
    </dgm:pt>
    <dgm:pt modelId="{84C457A2-80C5-4E5B-9A8D-9B0ECDBBA16D}" type="parTrans" cxnId="{CBAE455C-5BB1-4027-9612-E754F66810A3}">
      <dgm:prSet/>
      <dgm:spPr/>
      <dgm:t>
        <a:bodyPr/>
        <a:lstStyle/>
        <a:p>
          <a:endParaRPr lang="da-DK"/>
        </a:p>
      </dgm:t>
    </dgm:pt>
    <dgm:pt modelId="{EE154B19-E1FF-473F-9CD6-33824DD6D17C}" type="sibTrans" cxnId="{CBAE455C-5BB1-4027-9612-E754F66810A3}">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t>
        <a:bodyPr/>
        <a:lstStyle/>
        <a:p>
          <a:endParaRPr lang="da-DK"/>
        </a:p>
      </dgm:t>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5"/>
      <dgm:spPr/>
      <dgm:t>
        <a:bodyPr/>
        <a:lstStyle/>
        <a:p>
          <a:endParaRPr lang="da-DK"/>
        </a:p>
      </dgm:t>
    </dgm:pt>
    <dgm:pt modelId="{5CC49A00-3B85-42CA-BD08-08ED0C3DE2C8}" type="pres">
      <dgm:prSet presAssocID="{1D7431BF-B9FC-4E59-9D5C-08B779DA26E8}" presName="vert1" presStyleCnt="0"/>
      <dgm:spPr/>
    </dgm:pt>
    <dgm:pt modelId="{86592F50-B56B-444C-B036-3E4BEFF1C53E}" type="pres">
      <dgm:prSet presAssocID="{D242FD59-54B1-42B6-8C99-8F89B50160C5}" presName="vertSpace2a" presStyleCnt="0"/>
      <dgm:spPr/>
    </dgm:pt>
    <dgm:pt modelId="{BBF0BB7B-FF24-43AA-912F-9B2D165C0A76}" type="pres">
      <dgm:prSet presAssocID="{D242FD59-54B1-42B6-8C99-8F89B50160C5}" presName="horz2" presStyleCnt="0"/>
      <dgm:spPr/>
    </dgm:pt>
    <dgm:pt modelId="{C9DD1424-6691-49A1-B71D-F49F6B6512FC}" type="pres">
      <dgm:prSet presAssocID="{D242FD59-54B1-42B6-8C99-8F89B50160C5}" presName="horzSpace2" presStyleCnt="0"/>
      <dgm:spPr/>
    </dgm:pt>
    <dgm:pt modelId="{794530A8-00D0-484E-844F-83A804AE5E64}" type="pres">
      <dgm:prSet presAssocID="{D242FD59-54B1-42B6-8C99-8F89B50160C5}" presName="tx2" presStyleLbl="revTx" presStyleIdx="1" presStyleCnt="5"/>
      <dgm:spPr/>
      <dgm:t>
        <a:bodyPr/>
        <a:lstStyle/>
        <a:p>
          <a:endParaRPr lang="da-DK"/>
        </a:p>
      </dgm:t>
    </dgm:pt>
    <dgm:pt modelId="{D088EF2C-7C3E-4A51-A672-7F047273CD10}" type="pres">
      <dgm:prSet presAssocID="{D242FD59-54B1-42B6-8C99-8F89B50160C5}" presName="vert2" presStyleCnt="0"/>
      <dgm:spPr/>
    </dgm:pt>
    <dgm:pt modelId="{D2BEA5B6-E8D3-4830-B71D-26BD40BDA466}" type="pres">
      <dgm:prSet presAssocID="{D242FD59-54B1-42B6-8C99-8F89B50160C5}" presName="thinLine2b" presStyleLbl="callout" presStyleIdx="0" presStyleCnt="4"/>
      <dgm:spPr/>
    </dgm:pt>
    <dgm:pt modelId="{6BB8DEA6-530F-4774-98EC-4FFF01D8820F}" type="pres">
      <dgm:prSet presAssocID="{D242FD59-54B1-42B6-8C99-8F89B50160C5}" presName="vertSpace2b" presStyleCnt="0"/>
      <dgm:spPr/>
    </dgm:pt>
    <dgm:pt modelId="{82498603-95B2-4A10-A219-1E5EDE08760F}" type="pres">
      <dgm:prSet presAssocID="{DCE5DC43-15A2-4295-951D-52CB60C8D10B}" presName="horz2" presStyleCnt="0"/>
      <dgm:spPr/>
    </dgm:pt>
    <dgm:pt modelId="{A9EE86CE-7C47-41A7-8147-016727479260}" type="pres">
      <dgm:prSet presAssocID="{DCE5DC43-15A2-4295-951D-52CB60C8D10B}" presName="horzSpace2" presStyleCnt="0"/>
      <dgm:spPr/>
    </dgm:pt>
    <dgm:pt modelId="{54D414E3-65E4-4E9F-8960-9C367615FF66}" type="pres">
      <dgm:prSet presAssocID="{DCE5DC43-15A2-4295-951D-52CB60C8D10B}" presName="tx2" presStyleLbl="revTx" presStyleIdx="2" presStyleCnt="5"/>
      <dgm:spPr/>
      <dgm:t>
        <a:bodyPr/>
        <a:lstStyle/>
        <a:p>
          <a:endParaRPr lang="da-DK"/>
        </a:p>
      </dgm:t>
    </dgm:pt>
    <dgm:pt modelId="{F191FD68-7608-4974-958E-FCD9526070FA}" type="pres">
      <dgm:prSet presAssocID="{DCE5DC43-15A2-4295-951D-52CB60C8D10B}" presName="vert2" presStyleCnt="0"/>
      <dgm:spPr/>
    </dgm:pt>
    <dgm:pt modelId="{AB3A0B0F-8D27-46D1-9C3E-CAC51DC152A3}" type="pres">
      <dgm:prSet presAssocID="{DCE5DC43-15A2-4295-951D-52CB60C8D10B}" presName="thinLine2b" presStyleLbl="callout" presStyleIdx="1" presStyleCnt="4"/>
      <dgm:spPr/>
    </dgm:pt>
    <dgm:pt modelId="{33C2478B-E7EF-4CD4-A3D9-47139118A4E3}" type="pres">
      <dgm:prSet presAssocID="{DCE5DC43-15A2-4295-951D-52CB60C8D10B}" presName="vertSpace2b" presStyleCnt="0"/>
      <dgm:spPr/>
    </dgm:pt>
    <dgm:pt modelId="{026047C6-6804-458B-AD31-A4122E2AA460}" type="pres">
      <dgm:prSet presAssocID="{2902B331-4C6B-47D4-9B25-ED310D632B4C}" presName="horz2" presStyleCnt="0"/>
      <dgm:spPr/>
    </dgm:pt>
    <dgm:pt modelId="{99CDA5DA-568C-4140-BA64-85773C80B410}" type="pres">
      <dgm:prSet presAssocID="{2902B331-4C6B-47D4-9B25-ED310D632B4C}" presName="horzSpace2" presStyleCnt="0"/>
      <dgm:spPr/>
    </dgm:pt>
    <dgm:pt modelId="{CBC6E8A9-28B1-40EB-A0DF-F55B9777E1B5}" type="pres">
      <dgm:prSet presAssocID="{2902B331-4C6B-47D4-9B25-ED310D632B4C}" presName="tx2" presStyleLbl="revTx" presStyleIdx="3" presStyleCnt="5"/>
      <dgm:spPr/>
      <dgm:t>
        <a:bodyPr/>
        <a:lstStyle/>
        <a:p>
          <a:endParaRPr lang="da-DK"/>
        </a:p>
      </dgm:t>
    </dgm:pt>
    <dgm:pt modelId="{BEF8A0BD-708B-4683-827C-41A8C7D0B565}" type="pres">
      <dgm:prSet presAssocID="{2902B331-4C6B-47D4-9B25-ED310D632B4C}" presName="vert2" presStyleCnt="0"/>
      <dgm:spPr/>
    </dgm:pt>
    <dgm:pt modelId="{0AF19AA1-A10F-45F7-8E77-C1ED2215D2A7}" type="pres">
      <dgm:prSet presAssocID="{2902B331-4C6B-47D4-9B25-ED310D632B4C}" presName="thinLine2b" presStyleLbl="callout" presStyleIdx="2" presStyleCnt="4"/>
      <dgm:spPr/>
    </dgm:pt>
    <dgm:pt modelId="{31E1AE97-244E-408D-B971-F1C89F9B2E52}" type="pres">
      <dgm:prSet presAssocID="{2902B331-4C6B-47D4-9B25-ED310D632B4C}" presName="vertSpace2b" presStyleCnt="0"/>
      <dgm:spPr/>
    </dgm:pt>
    <dgm:pt modelId="{96001770-BF25-4C8D-B1E8-DCD706661858}" type="pres">
      <dgm:prSet presAssocID="{821EE742-B578-4E94-B217-DB2D187268B8}" presName="horz2" presStyleCnt="0"/>
      <dgm:spPr/>
    </dgm:pt>
    <dgm:pt modelId="{3D033161-9C64-4DD0-BED6-06481B60800B}" type="pres">
      <dgm:prSet presAssocID="{821EE742-B578-4E94-B217-DB2D187268B8}" presName="horzSpace2" presStyleCnt="0"/>
      <dgm:spPr/>
    </dgm:pt>
    <dgm:pt modelId="{9CABD526-1AAC-4B60-B862-ABE4CF1ACB7C}" type="pres">
      <dgm:prSet presAssocID="{821EE742-B578-4E94-B217-DB2D187268B8}" presName="tx2" presStyleLbl="revTx" presStyleIdx="4" presStyleCnt="5"/>
      <dgm:spPr/>
      <dgm:t>
        <a:bodyPr/>
        <a:lstStyle/>
        <a:p>
          <a:endParaRPr lang="da-DK"/>
        </a:p>
      </dgm:t>
    </dgm:pt>
    <dgm:pt modelId="{E947059B-CCF3-4001-8DF1-B2A70E66148B}" type="pres">
      <dgm:prSet presAssocID="{821EE742-B578-4E94-B217-DB2D187268B8}" presName="vert2" presStyleCnt="0"/>
      <dgm:spPr/>
    </dgm:pt>
    <dgm:pt modelId="{87D14FFA-103C-43A2-B6C3-AF20EA71E272}" type="pres">
      <dgm:prSet presAssocID="{821EE742-B578-4E94-B217-DB2D187268B8}" presName="thinLine2b" presStyleLbl="callout" presStyleIdx="3" presStyleCnt="4"/>
      <dgm:spPr/>
    </dgm:pt>
    <dgm:pt modelId="{09ECC8B9-BA82-47BF-A10E-682804420F91}" type="pres">
      <dgm:prSet presAssocID="{821EE742-B578-4E94-B217-DB2D187268B8}" presName="vertSpace2b" presStyleCnt="0"/>
      <dgm:spPr/>
    </dgm:pt>
  </dgm:ptLst>
  <dgm:cxnLst>
    <dgm:cxn modelId="{03ACDC91-DF7D-4F90-B3EB-F5FA8273EDAB}" type="presOf" srcId="{821EE742-B578-4E94-B217-DB2D187268B8}" destId="{9CABD526-1AAC-4B60-B862-ABE4CF1ACB7C}" srcOrd="0" destOrd="0" presId="urn:microsoft.com/office/officeart/2008/layout/LinedList"/>
    <dgm:cxn modelId="{E2F70FEB-A552-478E-A1E1-036EF6D0FBB3}" type="presOf" srcId="{1D7431BF-B9FC-4E59-9D5C-08B779DA26E8}" destId="{101CFDE1-F180-4180-B0A1-ADFF5A48FF3D}" srcOrd="0" destOrd="0" presId="urn:microsoft.com/office/officeart/2008/layout/LinedList"/>
    <dgm:cxn modelId="{51C17BAC-506C-48B3-AB8F-CD21E7345116}" srcId="{E70B5F49-AD14-4C49-B0FE-6946A094594D}" destId="{1D7431BF-B9FC-4E59-9D5C-08B779DA26E8}" srcOrd="0" destOrd="0" parTransId="{B68A4421-41A2-48A3-92E2-6CF093FBC66B}" sibTransId="{036FF179-8FD8-4E6F-AA83-9F9DE9929CAF}"/>
    <dgm:cxn modelId="{4C6B1993-4A33-4B18-B595-1679D61753D0}" srcId="{1D7431BF-B9FC-4E59-9D5C-08B779DA26E8}" destId="{821EE742-B578-4E94-B217-DB2D187268B8}" srcOrd="3" destOrd="0" parTransId="{4E12F8ED-DBD3-458F-9F1E-01010D4A7852}" sibTransId="{10F15C69-3647-415C-AE40-F7002E3D2F7A}"/>
    <dgm:cxn modelId="{0F84FDAF-1169-44D9-ABC7-99E4EE8CE0A2}" type="presOf" srcId="{2902B331-4C6B-47D4-9B25-ED310D632B4C}" destId="{CBC6E8A9-28B1-40EB-A0DF-F55B9777E1B5}" srcOrd="0" destOrd="0" presId="urn:microsoft.com/office/officeart/2008/layout/LinedList"/>
    <dgm:cxn modelId="{A7D7DA1E-2436-49F2-A104-C14A15849087}" type="presOf" srcId="{E70B5F49-AD14-4C49-B0FE-6946A094594D}" destId="{4EEDCCF5-483E-48C3-AB83-3AEC1AC64809}" srcOrd="0" destOrd="0" presId="urn:microsoft.com/office/officeart/2008/layout/LinedList"/>
    <dgm:cxn modelId="{42F9FA22-344F-4475-BC57-38A6F06920A0}" srcId="{1D7431BF-B9FC-4E59-9D5C-08B779DA26E8}" destId="{DCE5DC43-15A2-4295-951D-52CB60C8D10B}" srcOrd="1" destOrd="0" parTransId="{B66E2E66-EF1E-41ED-BFD8-7046E1630E07}" sibTransId="{2B48076F-07C2-4BEA-9E1A-159ACE9FFED2}"/>
    <dgm:cxn modelId="{A646CF33-FF69-4505-B5A7-F18CB2664E78}" srcId="{1D7431BF-B9FC-4E59-9D5C-08B779DA26E8}" destId="{D242FD59-54B1-42B6-8C99-8F89B50160C5}" srcOrd="0" destOrd="0" parTransId="{26B4630D-BAA1-415D-B6C3-B2406BBD1505}" sibTransId="{2AE53358-1475-4E5F-BC7E-5AE43625D155}"/>
    <dgm:cxn modelId="{D5107431-3123-4E3A-B9C1-7BD01B97C959}" type="presOf" srcId="{DCE5DC43-15A2-4295-951D-52CB60C8D10B}" destId="{54D414E3-65E4-4E9F-8960-9C367615FF66}" srcOrd="0" destOrd="0" presId="urn:microsoft.com/office/officeart/2008/layout/LinedList"/>
    <dgm:cxn modelId="{CBAE455C-5BB1-4027-9612-E754F66810A3}" srcId="{1D7431BF-B9FC-4E59-9D5C-08B779DA26E8}" destId="{2902B331-4C6B-47D4-9B25-ED310D632B4C}" srcOrd="2" destOrd="0" parTransId="{84C457A2-80C5-4E5B-9A8D-9B0ECDBBA16D}" sibTransId="{EE154B19-E1FF-473F-9CD6-33824DD6D17C}"/>
    <dgm:cxn modelId="{8C28DE2F-C583-47CD-96AB-71FFA17B35EE}" type="presOf" srcId="{D242FD59-54B1-42B6-8C99-8F89B50160C5}" destId="{794530A8-00D0-484E-844F-83A804AE5E64}"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 modelId="{155BAD3E-AA2E-40C4-9CBF-9A29C7E1D50E}" type="presParOf" srcId="{5CC49A00-3B85-42CA-BD08-08ED0C3DE2C8}" destId="{82498603-95B2-4A10-A219-1E5EDE08760F}" srcOrd="4" destOrd="0" presId="urn:microsoft.com/office/officeart/2008/layout/LinedList"/>
    <dgm:cxn modelId="{816E61F6-13D6-49E3-B00D-8248DC25AB2C}" type="presParOf" srcId="{82498603-95B2-4A10-A219-1E5EDE08760F}" destId="{A9EE86CE-7C47-41A7-8147-016727479260}" srcOrd="0" destOrd="0" presId="urn:microsoft.com/office/officeart/2008/layout/LinedList"/>
    <dgm:cxn modelId="{67211289-227E-404E-BC67-03294C3A8EAD}" type="presParOf" srcId="{82498603-95B2-4A10-A219-1E5EDE08760F}" destId="{54D414E3-65E4-4E9F-8960-9C367615FF66}" srcOrd="1" destOrd="0" presId="urn:microsoft.com/office/officeart/2008/layout/LinedList"/>
    <dgm:cxn modelId="{31D3C674-DD88-4E3D-A90C-11B5A200A600}" type="presParOf" srcId="{82498603-95B2-4A10-A219-1E5EDE08760F}" destId="{F191FD68-7608-4974-958E-FCD9526070FA}" srcOrd="2" destOrd="0" presId="urn:microsoft.com/office/officeart/2008/layout/LinedList"/>
    <dgm:cxn modelId="{BA196781-2CA8-4806-9CFE-A416AFA781C3}" type="presParOf" srcId="{5CC49A00-3B85-42CA-BD08-08ED0C3DE2C8}" destId="{AB3A0B0F-8D27-46D1-9C3E-CAC51DC152A3}" srcOrd="5" destOrd="0" presId="urn:microsoft.com/office/officeart/2008/layout/LinedList"/>
    <dgm:cxn modelId="{49A74272-A870-40E7-B80E-9780D93B1857}" type="presParOf" srcId="{5CC49A00-3B85-42CA-BD08-08ED0C3DE2C8}" destId="{33C2478B-E7EF-4CD4-A3D9-47139118A4E3}" srcOrd="6" destOrd="0" presId="urn:microsoft.com/office/officeart/2008/layout/LinedList"/>
    <dgm:cxn modelId="{1F0CBA6D-E6C3-41BE-8858-6699929F96E4}" type="presParOf" srcId="{5CC49A00-3B85-42CA-BD08-08ED0C3DE2C8}" destId="{026047C6-6804-458B-AD31-A4122E2AA460}" srcOrd="7" destOrd="0" presId="urn:microsoft.com/office/officeart/2008/layout/LinedList"/>
    <dgm:cxn modelId="{333908B3-4B50-4ED1-81C6-D990AA97315F}" type="presParOf" srcId="{026047C6-6804-458B-AD31-A4122E2AA460}" destId="{99CDA5DA-568C-4140-BA64-85773C80B410}" srcOrd="0" destOrd="0" presId="urn:microsoft.com/office/officeart/2008/layout/LinedList"/>
    <dgm:cxn modelId="{AC574C58-BC07-48FE-BEE7-2D0DE7987C3F}" type="presParOf" srcId="{026047C6-6804-458B-AD31-A4122E2AA460}" destId="{CBC6E8A9-28B1-40EB-A0DF-F55B9777E1B5}" srcOrd="1" destOrd="0" presId="urn:microsoft.com/office/officeart/2008/layout/LinedList"/>
    <dgm:cxn modelId="{F7B3D065-AD62-448F-9218-87D5B66BE6E6}" type="presParOf" srcId="{026047C6-6804-458B-AD31-A4122E2AA460}" destId="{BEF8A0BD-708B-4683-827C-41A8C7D0B565}" srcOrd="2" destOrd="0" presId="urn:microsoft.com/office/officeart/2008/layout/LinedList"/>
    <dgm:cxn modelId="{AF61AA77-D2D4-4A5D-B783-283F0E4964BD}" type="presParOf" srcId="{5CC49A00-3B85-42CA-BD08-08ED0C3DE2C8}" destId="{0AF19AA1-A10F-45F7-8E77-C1ED2215D2A7}" srcOrd="8" destOrd="0" presId="urn:microsoft.com/office/officeart/2008/layout/LinedList"/>
    <dgm:cxn modelId="{A78F7B4E-D247-4CC1-AD6D-253EA4D902FE}" type="presParOf" srcId="{5CC49A00-3B85-42CA-BD08-08ED0C3DE2C8}" destId="{31E1AE97-244E-408D-B971-F1C89F9B2E52}" srcOrd="9" destOrd="0" presId="urn:microsoft.com/office/officeart/2008/layout/LinedList"/>
    <dgm:cxn modelId="{F8BCA843-C058-44CB-B849-BC88D75ED849}" type="presParOf" srcId="{5CC49A00-3B85-42CA-BD08-08ED0C3DE2C8}" destId="{96001770-BF25-4C8D-B1E8-DCD706661858}" srcOrd="10" destOrd="0" presId="urn:microsoft.com/office/officeart/2008/layout/LinedList"/>
    <dgm:cxn modelId="{7A4B1BBA-DB19-4C70-A6A4-C11F16C0D219}" type="presParOf" srcId="{96001770-BF25-4C8D-B1E8-DCD706661858}" destId="{3D033161-9C64-4DD0-BED6-06481B60800B}" srcOrd="0" destOrd="0" presId="urn:microsoft.com/office/officeart/2008/layout/LinedList"/>
    <dgm:cxn modelId="{8E71E701-ED74-4D59-9028-78F8AB78D040}" type="presParOf" srcId="{96001770-BF25-4C8D-B1E8-DCD706661858}" destId="{9CABD526-1AAC-4B60-B862-ABE4CF1ACB7C}" srcOrd="1" destOrd="0" presId="urn:microsoft.com/office/officeart/2008/layout/LinedList"/>
    <dgm:cxn modelId="{54EF2777-2276-4381-952F-D598D8A38436}" type="presParOf" srcId="{96001770-BF25-4C8D-B1E8-DCD706661858}" destId="{E947059B-CCF3-4001-8DF1-B2A70E66148B}" srcOrd="2" destOrd="0" presId="urn:microsoft.com/office/officeart/2008/layout/LinedList"/>
    <dgm:cxn modelId="{F1F46E21-7B98-4A67-9ABA-53C0C07C58FE}" type="presParOf" srcId="{5CC49A00-3B85-42CA-BD08-08ED0C3DE2C8}" destId="{87D14FFA-103C-43A2-B6C3-AF20EA71E272}" srcOrd="11" destOrd="0" presId="urn:microsoft.com/office/officeart/2008/layout/LinedList"/>
    <dgm:cxn modelId="{F785CB3E-FC93-4DAB-9568-0AB7D57158DB}" type="presParOf" srcId="{5CC49A00-3B85-42CA-BD08-08ED0C3DE2C8}" destId="{09ECC8B9-BA82-47BF-A10E-682804420F91}"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2639E-38C4-4C49-BF6D-C3AA52535C47}"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a-DK"/>
        </a:p>
      </dgm:t>
    </dgm:pt>
    <dgm:pt modelId="{D5B04BC9-D1BB-4BEE-9C5F-3C2DFB239EAF}">
      <dgm:prSet phldrT="[Tekst]"/>
      <dgm:spPr/>
      <dgm:t>
        <a:bodyPr/>
        <a:lstStyle/>
        <a:p>
          <a:r>
            <a:rPr lang="da-DK" dirty="0"/>
            <a:t>Forsyning Helsingør </a:t>
          </a:r>
          <a:r>
            <a:rPr lang="da-DK" dirty="0" err="1"/>
            <a:t>Elhandel</a:t>
          </a:r>
          <a:r>
            <a:rPr lang="da-DK" dirty="0"/>
            <a:t> A/S</a:t>
          </a:r>
        </a:p>
      </dgm:t>
    </dgm:pt>
    <dgm:pt modelId="{72B20532-9BD4-478C-ADC7-34AB16684818}" type="parTrans" cxnId="{D6F8AF85-3759-4367-BFB7-6FAEC5243CEC}">
      <dgm:prSet/>
      <dgm:spPr/>
      <dgm:t>
        <a:bodyPr/>
        <a:lstStyle/>
        <a:p>
          <a:endParaRPr lang="da-DK"/>
        </a:p>
      </dgm:t>
    </dgm:pt>
    <dgm:pt modelId="{E3F7A116-985C-4ECD-9215-C9426F247DA7}" type="sibTrans" cxnId="{D6F8AF85-3759-4367-BFB7-6FAEC5243CEC}">
      <dgm:prSet/>
      <dgm:spPr/>
      <dgm:t>
        <a:bodyPr/>
        <a:lstStyle/>
        <a:p>
          <a:endParaRPr lang="da-DK"/>
        </a:p>
      </dgm:t>
    </dgm:pt>
    <dgm:pt modelId="{F0F0DBFB-818F-4FB4-BBEE-12EA022430B1}">
      <dgm:prSet phldrT="[Tekst]" custT="1"/>
      <dgm:spPr/>
      <dgm:t>
        <a:bodyPr/>
        <a:lstStyle/>
        <a:p>
          <a:r>
            <a:rPr lang="da-DK" sz="2000" dirty="0"/>
            <a:t>Bestyrelsesmøde den 5. marts 2020</a:t>
          </a:r>
        </a:p>
      </dgm:t>
    </dgm:pt>
    <dgm:pt modelId="{2F523268-B127-4598-9381-25F8A04B72C7}" type="parTrans" cxnId="{386AFFDD-4F2C-4AD8-BF3D-477CB39A97CA}">
      <dgm:prSet/>
      <dgm:spPr/>
      <dgm:t>
        <a:bodyPr/>
        <a:lstStyle/>
        <a:p>
          <a:endParaRPr lang="da-DK"/>
        </a:p>
      </dgm:t>
    </dgm:pt>
    <dgm:pt modelId="{0114F2F6-2C85-44D7-9A05-1EA9F31AA2C3}" type="sibTrans" cxnId="{386AFFDD-4F2C-4AD8-BF3D-477CB39A97CA}">
      <dgm:prSet/>
      <dgm:spPr/>
      <dgm:t>
        <a:bodyPr/>
        <a:lstStyle/>
        <a:p>
          <a:endParaRPr lang="da-DK"/>
        </a:p>
      </dgm:t>
    </dgm:pt>
    <dgm:pt modelId="{14CA26A5-BDE0-4967-88E6-397BF43938D9}">
      <dgm:prSet phldrT="[Tekst]"/>
      <dgm:spPr/>
      <dgm:t>
        <a:bodyPr/>
        <a:lstStyle/>
        <a:p>
          <a:r>
            <a:rPr lang="da-DK" dirty="0"/>
            <a:t>Helsingør Kraftvarmeværk A/S</a:t>
          </a:r>
        </a:p>
      </dgm:t>
    </dgm:pt>
    <dgm:pt modelId="{01D7D08E-3747-4FEC-A7C3-6791CC62214A}" type="parTrans" cxnId="{41149A05-56ED-4103-8B5D-4644987A1906}">
      <dgm:prSet/>
      <dgm:spPr/>
      <dgm:t>
        <a:bodyPr/>
        <a:lstStyle/>
        <a:p>
          <a:endParaRPr lang="da-DK"/>
        </a:p>
      </dgm:t>
    </dgm:pt>
    <dgm:pt modelId="{A37C7A48-355C-47FC-84E1-1882C80E6F8A}" type="sibTrans" cxnId="{41149A05-56ED-4103-8B5D-4644987A1906}">
      <dgm:prSet/>
      <dgm:spPr/>
      <dgm:t>
        <a:bodyPr/>
        <a:lstStyle/>
        <a:p>
          <a:endParaRPr lang="da-DK"/>
        </a:p>
      </dgm:t>
    </dgm:pt>
    <dgm:pt modelId="{E9F55417-C476-4CD9-932D-FC69E18FC710}">
      <dgm:prSet phldrT="[Tekst]" custT="1"/>
      <dgm:spPr/>
      <dgm:t>
        <a:bodyPr/>
        <a:lstStyle/>
        <a:p>
          <a:r>
            <a:rPr lang="da-DK" sz="2000" dirty="0"/>
            <a:t>Bestyrelsesmøde den 6. maj 2020</a:t>
          </a:r>
        </a:p>
      </dgm:t>
    </dgm:pt>
    <dgm:pt modelId="{6B8184BA-3EEE-481E-9527-64CED6EEA826}" type="parTrans" cxnId="{3639EC73-B143-456D-AEF8-EDD11C371E63}">
      <dgm:prSet/>
      <dgm:spPr/>
      <dgm:t>
        <a:bodyPr/>
        <a:lstStyle/>
        <a:p>
          <a:endParaRPr lang="da-DK"/>
        </a:p>
      </dgm:t>
    </dgm:pt>
    <dgm:pt modelId="{E4321565-CC3B-48FB-A6A4-46E374701058}" type="sibTrans" cxnId="{3639EC73-B143-456D-AEF8-EDD11C371E63}">
      <dgm:prSet/>
      <dgm:spPr/>
      <dgm:t>
        <a:bodyPr/>
        <a:lstStyle/>
        <a:p>
          <a:endParaRPr lang="da-DK"/>
        </a:p>
      </dgm:t>
    </dgm:pt>
    <dgm:pt modelId="{3A8C4C2A-6AE5-4C1E-9C20-3D6FDD2402B1}">
      <dgm:prSet phldrT="[Tekst]"/>
      <dgm:spPr/>
      <dgm:t>
        <a:bodyPr/>
        <a:lstStyle/>
        <a:p>
          <a:r>
            <a:rPr lang="da-DK" dirty="0" err="1"/>
            <a:t>Scanenergi</a:t>
          </a:r>
          <a:r>
            <a:rPr lang="da-DK" dirty="0"/>
            <a:t> koncernen</a:t>
          </a:r>
        </a:p>
      </dgm:t>
    </dgm:pt>
    <dgm:pt modelId="{C559CCE6-4C9F-452C-91A3-EE8120B6B7BB}" type="parTrans" cxnId="{B0A9062F-5F08-4528-9555-11ED7A58EA41}">
      <dgm:prSet/>
      <dgm:spPr/>
      <dgm:t>
        <a:bodyPr/>
        <a:lstStyle/>
        <a:p>
          <a:endParaRPr lang="da-DK"/>
        </a:p>
      </dgm:t>
    </dgm:pt>
    <dgm:pt modelId="{2F0082CC-B689-45A9-8D03-71A4283403A0}" type="sibTrans" cxnId="{B0A9062F-5F08-4528-9555-11ED7A58EA41}">
      <dgm:prSet/>
      <dgm:spPr/>
      <dgm:t>
        <a:bodyPr/>
        <a:lstStyle/>
        <a:p>
          <a:endParaRPr lang="da-DK"/>
        </a:p>
      </dgm:t>
    </dgm:pt>
    <dgm:pt modelId="{9FDD0DB8-6829-4DDD-8B08-4A6928D839CB}">
      <dgm:prSet phldrT="[Tekst]" custT="1"/>
      <dgm:spPr/>
      <dgm:t>
        <a:bodyPr/>
        <a:lstStyle/>
        <a:p>
          <a:r>
            <a:rPr lang="da-DK" sz="2000" dirty="0"/>
            <a:t>Bestyrelsesmøde den </a:t>
          </a:r>
          <a:r>
            <a:rPr lang="da-DK" sz="2000" dirty="0" smtClean="0"/>
            <a:t>16. </a:t>
          </a:r>
          <a:r>
            <a:rPr lang="da-DK" sz="2000" dirty="0"/>
            <a:t>Marts 2020</a:t>
          </a:r>
        </a:p>
      </dgm:t>
    </dgm:pt>
    <dgm:pt modelId="{52D5E380-0F60-40E8-B976-53E0FB41493E}" type="parTrans" cxnId="{02A4CE98-CADE-4581-8C1F-1C25C1703FF0}">
      <dgm:prSet/>
      <dgm:spPr/>
      <dgm:t>
        <a:bodyPr/>
        <a:lstStyle/>
        <a:p>
          <a:endParaRPr lang="da-DK"/>
        </a:p>
      </dgm:t>
    </dgm:pt>
    <dgm:pt modelId="{3898CF5B-5D5F-40BD-8C14-B2F31A069D6C}" type="sibTrans" cxnId="{02A4CE98-CADE-4581-8C1F-1C25C1703FF0}">
      <dgm:prSet/>
      <dgm:spPr/>
      <dgm:t>
        <a:bodyPr/>
        <a:lstStyle/>
        <a:p>
          <a:endParaRPr lang="da-DK"/>
        </a:p>
      </dgm:t>
    </dgm:pt>
    <dgm:pt modelId="{F2F8F961-8B2E-487D-A10D-0678C4A30F7C}">
      <dgm:prSet phldrT="[Tekst]" custT="1"/>
      <dgm:spPr/>
      <dgm:t>
        <a:bodyPr/>
        <a:lstStyle/>
        <a:p>
          <a:r>
            <a:rPr lang="da-DK" sz="2000" dirty="0"/>
            <a:t>Nordkøb A/S</a:t>
          </a:r>
        </a:p>
      </dgm:t>
    </dgm:pt>
    <dgm:pt modelId="{83CD534D-FD9C-450E-8089-0C6DAD25DC04}" type="parTrans" cxnId="{91933D0B-4A91-4ADB-87A2-308951F2499B}">
      <dgm:prSet/>
      <dgm:spPr/>
      <dgm:t>
        <a:bodyPr/>
        <a:lstStyle/>
        <a:p>
          <a:endParaRPr lang="da-DK"/>
        </a:p>
      </dgm:t>
    </dgm:pt>
    <dgm:pt modelId="{54F947E9-D241-4D51-B349-AB1554189EFE}" type="sibTrans" cxnId="{91933D0B-4A91-4ADB-87A2-308951F2499B}">
      <dgm:prSet/>
      <dgm:spPr/>
      <dgm:t>
        <a:bodyPr/>
        <a:lstStyle/>
        <a:p>
          <a:endParaRPr lang="da-DK"/>
        </a:p>
      </dgm:t>
    </dgm:pt>
    <dgm:pt modelId="{6FD21A2C-5D17-4072-B3D8-53A3C819E637}">
      <dgm:prSet phldrT="[Tekst]" custT="1"/>
      <dgm:spPr/>
      <dgm:t>
        <a:bodyPr/>
        <a:lstStyle/>
        <a:p>
          <a:r>
            <a:rPr lang="da-DK" sz="2000" dirty="0"/>
            <a:t>Bestyrelsesmøde den 7. maj 2020</a:t>
          </a:r>
        </a:p>
      </dgm:t>
    </dgm:pt>
    <dgm:pt modelId="{3BA6C3B3-8248-4085-8F11-E6E772595AEB}" type="parTrans" cxnId="{66ECA61F-1A59-4531-9D36-666E5E557649}">
      <dgm:prSet/>
      <dgm:spPr/>
      <dgm:t>
        <a:bodyPr/>
        <a:lstStyle/>
        <a:p>
          <a:endParaRPr lang="da-DK"/>
        </a:p>
      </dgm:t>
    </dgm:pt>
    <dgm:pt modelId="{DF4E707A-A0BB-4E04-BE72-9AC77403B3CD}" type="sibTrans" cxnId="{66ECA61F-1A59-4531-9D36-666E5E557649}">
      <dgm:prSet/>
      <dgm:spPr/>
      <dgm:t>
        <a:bodyPr/>
        <a:lstStyle/>
        <a:p>
          <a:endParaRPr lang="da-DK"/>
        </a:p>
      </dgm:t>
    </dgm:pt>
    <dgm:pt modelId="{18D848BB-0825-43A2-9DAE-275705B61A1C}" type="pres">
      <dgm:prSet presAssocID="{9282639E-38C4-4C49-BF6D-C3AA52535C47}" presName="Name0" presStyleCnt="0">
        <dgm:presLayoutVars>
          <dgm:dir/>
          <dgm:animLvl val="lvl"/>
          <dgm:resizeHandles val="exact"/>
        </dgm:presLayoutVars>
      </dgm:prSet>
      <dgm:spPr/>
      <dgm:t>
        <a:bodyPr/>
        <a:lstStyle/>
        <a:p>
          <a:endParaRPr lang="da-DK"/>
        </a:p>
      </dgm:t>
    </dgm:pt>
    <dgm:pt modelId="{9CA91B96-2525-4233-B511-73653297EE09}" type="pres">
      <dgm:prSet presAssocID="{D5B04BC9-D1BB-4BEE-9C5F-3C2DFB239EAF}" presName="composite" presStyleCnt="0"/>
      <dgm:spPr/>
    </dgm:pt>
    <dgm:pt modelId="{B16E8D22-9828-4778-92CE-ABB09999D6D4}" type="pres">
      <dgm:prSet presAssocID="{D5B04BC9-D1BB-4BEE-9C5F-3C2DFB239EAF}" presName="parTx" presStyleLbl="alignNode1" presStyleIdx="0" presStyleCnt="4">
        <dgm:presLayoutVars>
          <dgm:chMax val="0"/>
          <dgm:chPref val="0"/>
          <dgm:bulletEnabled val="1"/>
        </dgm:presLayoutVars>
      </dgm:prSet>
      <dgm:spPr/>
      <dgm:t>
        <a:bodyPr/>
        <a:lstStyle/>
        <a:p>
          <a:endParaRPr lang="da-DK"/>
        </a:p>
      </dgm:t>
    </dgm:pt>
    <dgm:pt modelId="{940284F7-6D10-41D8-8ACD-416D43294B83}" type="pres">
      <dgm:prSet presAssocID="{D5B04BC9-D1BB-4BEE-9C5F-3C2DFB239EAF}" presName="desTx" presStyleLbl="alignAccFollowNode1" presStyleIdx="0" presStyleCnt="4">
        <dgm:presLayoutVars>
          <dgm:bulletEnabled val="1"/>
        </dgm:presLayoutVars>
      </dgm:prSet>
      <dgm:spPr/>
      <dgm:t>
        <a:bodyPr/>
        <a:lstStyle/>
        <a:p>
          <a:endParaRPr lang="da-DK"/>
        </a:p>
      </dgm:t>
    </dgm:pt>
    <dgm:pt modelId="{0E89ADCA-2FD7-493A-A28B-700A54A44CC3}" type="pres">
      <dgm:prSet presAssocID="{E3F7A116-985C-4ECD-9215-C9426F247DA7}" presName="space" presStyleCnt="0"/>
      <dgm:spPr/>
    </dgm:pt>
    <dgm:pt modelId="{E8252BA5-B206-41FC-A3E6-0C89523BC2C5}" type="pres">
      <dgm:prSet presAssocID="{14CA26A5-BDE0-4967-88E6-397BF43938D9}" presName="composite" presStyleCnt="0"/>
      <dgm:spPr/>
    </dgm:pt>
    <dgm:pt modelId="{187005E2-D87A-40E6-9C8E-7FD75C4E37F9}" type="pres">
      <dgm:prSet presAssocID="{14CA26A5-BDE0-4967-88E6-397BF43938D9}" presName="parTx" presStyleLbl="alignNode1" presStyleIdx="1" presStyleCnt="4">
        <dgm:presLayoutVars>
          <dgm:chMax val="0"/>
          <dgm:chPref val="0"/>
          <dgm:bulletEnabled val="1"/>
        </dgm:presLayoutVars>
      </dgm:prSet>
      <dgm:spPr/>
      <dgm:t>
        <a:bodyPr/>
        <a:lstStyle/>
        <a:p>
          <a:endParaRPr lang="da-DK"/>
        </a:p>
      </dgm:t>
    </dgm:pt>
    <dgm:pt modelId="{76E536B2-B349-4D4E-BF84-00E38BD2E58E}" type="pres">
      <dgm:prSet presAssocID="{14CA26A5-BDE0-4967-88E6-397BF43938D9}" presName="desTx" presStyleLbl="alignAccFollowNode1" presStyleIdx="1" presStyleCnt="4">
        <dgm:presLayoutVars>
          <dgm:bulletEnabled val="1"/>
        </dgm:presLayoutVars>
      </dgm:prSet>
      <dgm:spPr/>
      <dgm:t>
        <a:bodyPr/>
        <a:lstStyle/>
        <a:p>
          <a:endParaRPr lang="da-DK"/>
        </a:p>
      </dgm:t>
    </dgm:pt>
    <dgm:pt modelId="{FC3A5A68-927B-4EFE-9F11-A5D25C80C56F}" type="pres">
      <dgm:prSet presAssocID="{A37C7A48-355C-47FC-84E1-1882C80E6F8A}" presName="space" presStyleCnt="0"/>
      <dgm:spPr/>
    </dgm:pt>
    <dgm:pt modelId="{57775E43-DB04-42D3-9B69-12F15D90D4B2}" type="pres">
      <dgm:prSet presAssocID="{3A8C4C2A-6AE5-4C1E-9C20-3D6FDD2402B1}" presName="composite" presStyleCnt="0"/>
      <dgm:spPr/>
    </dgm:pt>
    <dgm:pt modelId="{99B24E0E-7916-4BAF-A923-EC650141FB97}" type="pres">
      <dgm:prSet presAssocID="{3A8C4C2A-6AE5-4C1E-9C20-3D6FDD2402B1}" presName="parTx" presStyleLbl="alignNode1" presStyleIdx="2" presStyleCnt="4">
        <dgm:presLayoutVars>
          <dgm:chMax val="0"/>
          <dgm:chPref val="0"/>
          <dgm:bulletEnabled val="1"/>
        </dgm:presLayoutVars>
      </dgm:prSet>
      <dgm:spPr/>
      <dgm:t>
        <a:bodyPr/>
        <a:lstStyle/>
        <a:p>
          <a:endParaRPr lang="da-DK"/>
        </a:p>
      </dgm:t>
    </dgm:pt>
    <dgm:pt modelId="{BFFCF744-23E4-4784-989D-D18648BC38B0}" type="pres">
      <dgm:prSet presAssocID="{3A8C4C2A-6AE5-4C1E-9C20-3D6FDD2402B1}" presName="desTx" presStyleLbl="alignAccFollowNode1" presStyleIdx="2" presStyleCnt="4">
        <dgm:presLayoutVars>
          <dgm:bulletEnabled val="1"/>
        </dgm:presLayoutVars>
      </dgm:prSet>
      <dgm:spPr/>
      <dgm:t>
        <a:bodyPr/>
        <a:lstStyle/>
        <a:p>
          <a:endParaRPr lang="da-DK"/>
        </a:p>
      </dgm:t>
    </dgm:pt>
    <dgm:pt modelId="{94D47E39-E668-489F-A6D0-5CCD9A973ECA}" type="pres">
      <dgm:prSet presAssocID="{2F0082CC-B689-45A9-8D03-71A4283403A0}" presName="space" presStyleCnt="0"/>
      <dgm:spPr/>
    </dgm:pt>
    <dgm:pt modelId="{3A610D19-9B97-419B-9A42-A1CD212C3E1E}" type="pres">
      <dgm:prSet presAssocID="{F2F8F961-8B2E-487D-A10D-0678C4A30F7C}" presName="composite" presStyleCnt="0"/>
      <dgm:spPr/>
    </dgm:pt>
    <dgm:pt modelId="{A925800D-5F78-45A9-9F28-246E37D87B50}" type="pres">
      <dgm:prSet presAssocID="{F2F8F961-8B2E-487D-A10D-0678C4A30F7C}" presName="parTx" presStyleLbl="alignNode1" presStyleIdx="3" presStyleCnt="4">
        <dgm:presLayoutVars>
          <dgm:chMax val="0"/>
          <dgm:chPref val="0"/>
          <dgm:bulletEnabled val="1"/>
        </dgm:presLayoutVars>
      </dgm:prSet>
      <dgm:spPr/>
      <dgm:t>
        <a:bodyPr/>
        <a:lstStyle/>
        <a:p>
          <a:endParaRPr lang="da-DK"/>
        </a:p>
      </dgm:t>
    </dgm:pt>
    <dgm:pt modelId="{77BC4B87-FEBA-4F55-AFE0-9ED1194F90D0}" type="pres">
      <dgm:prSet presAssocID="{F2F8F961-8B2E-487D-A10D-0678C4A30F7C}" presName="desTx" presStyleLbl="alignAccFollowNode1" presStyleIdx="3" presStyleCnt="4">
        <dgm:presLayoutVars>
          <dgm:bulletEnabled val="1"/>
        </dgm:presLayoutVars>
      </dgm:prSet>
      <dgm:spPr/>
      <dgm:t>
        <a:bodyPr/>
        <a:lstStyle/>
        <a:p>
          <a:endParaRPr lang="da-DK"/>
        </a:p>
      </dgm:t>
    </dgm:pt>
  </dgm:ptLst>
  <dgm:cxnLst>
    <dgm:cxn modelId="{EBED0D3A-B759-4CE9-A85C-6DA91992A5F4}" type="presOf" srcId="{D5B04BC9-D1BB-4BEE-9C5F-3C2DFB239EAF}" destId="{B16E8D22-9828-4778-92CE-ABB09999D6D4}" srcOrd="0" destOrd="0" presId="urn:microsoft.com/office/officeart/2005/8/layout/hList1"/>
    <dgm:cxn modelId="{91933D0B-4A91-4ADB-87A2-308951F2499B}" srcId="{9282639E-38C4-4C49-BF6D-C3AA52535C47}" destId="{F2F8F961-8B2E-487D-A10D-0678C4A30F7C}" srcOrd="3" destOrd="0" parTransId="{83CD534D-FD9C-450E-8089-0C6DAD25DC04}" sibTransId="{54F947E9-D241-4D51-B349-AB1554189EFE}"/>
    <dgm:cxn modelId="{D6F8AF85-3759-4367-BFB7-6FAEC5243CEC}" srcId="{9282639E-38C4-4C49-BF6D-C3AA52535C47}" destId="{D5B04BC9-D1BB-4BEE-9C5F-3C2DFB239EAF}" srcOrd="0" destOrd="0" parTransId="{72B20532-9BD4-478C-ADC7-34AB16684818}" sibTransId="{E3F7A116-985C-4ECD-9215-C9426F247DA7}"/>
    <dgm:cxn modelId="{B68CF08F-951E-4ED4-B45A-126FC9416B33}" type="presOf" srcId="{6FD21A2C-5D17-4072-B3D8-53A3C819E637}" destId="{77BC4B87-FEBA-4F55-AFE0-9ED1194F90D0}" srcOrd="0" destOrd="0" presId="urn:microsoft.com/office/officeart/2005/8/layout/hList1"/>
    <dgm:cxn modelId="{44CCA16C-3F0A-49E3-8CC0-6BC7330FDB4D}" type="presOf" srcId="{F0F0DBFB-818F-4FB4-BBEE-12EA022430B1}" destId="{940284F7-6D10-41D8-8ACD-416D43294B83}" srcOrd="0" destOrd="0" presId="urn:microsoft.com/office/officeart/2005/8/layout/hList1"/>
    <dgm:cxn modelId="{C9CAA094-A913-44A0-AA5E-088E6E2EAFB2}" type="presOf" srcId="{F2F8F961-8B2E-487D-A10D-0678C4A30F7C}" destId="{A925800D-5F78-45A9-9F28-246E37D87B50}" srcOrd="0" destOrd="0" presId="urn:microsoft.com/office/officeart/2005/8/layout/hList1"/>
    <dgm:cxn modelId="{1A5230AC-7CCD-435A-AE12-2C0DF7B8501E}" type="presOf" srcId="{E9F55417-C476-4CD9-932D-FC69E18FC710}" destId="{76E536B2-B349-4D4E-BF84-00E38BD2E58E}" srcOrd="0" destOrd="0" presId="urn:microsoft.com/office/officeart/2005/8/layout/hList1"/>
    <dgm:cxn modelId="{386AFFDD-4F2C-4AD8-BF3D-477CB39A97CA}" srcId="{D5B04BC9-D1BB-4BEE-9C5F-3C2DFB239EAF}" destId="{F0F0DBFB-818F-4FB4-BBEE-12EA022430B1}" srcOrd="0" destOrd="0" parTransId="{2F523268-B127-4598-9381-25F8A04B72C7}" sibTransId="{0114F2F6-2C85-44D7-9A05-1EA9F31AA2C3}"/>
    <dgm:cxn modelId="{41149A05-56ED-4103-8B5D-4644987A1906}" srcId="{9282639E-38C4-4C49-BF6D-C3AA52535C47}" destId="{14CA26A5-BDE0-4967-88E6-397BF43938D9}" srcOrd="1" destOrd="0" parTransId="{01D7D08E-3747-4FEC-A7C3-6791CC62214A}" sibTransId="{A37C7A48-355C-47FC-84E1-1882C80E6F8A}"/>
    <dgm:cxn modelId="{CC031261-F2E4-4EE5-A814-605ECB84433B}" type="presOf" srcId="{9282639E-38C4-4C49-BF6D-C3AA52535C47}" destId="{18D848BB-0825-43A2-9DAE-275705B61A1C}" srcOrd="0" destOrd="0" presId="urn:microsoft.com/office/officeart/2005/8/layout/hList1"/>
    <dgm:cxn modelId="{D2EBE0E7-E617-4D49-9195-C8104655BAB2}" type="presOf" srcId="{3A8C4C2A-6AE5-4C1E-9C20-3D6FDD2402B1}" destId="{99B24E0E-7916-4BAF-A923-EC650141FB97}" srcOrd="0" destOrd="0" presId="urn:microsoft.com/office/officeart/2005/8/layout/hList1"/>
    <dgm:cxn modelId="{B0A9062F-5F08-4528-9555-11ED7A58EA41}" srcId="{9282639E-38C4-4C49-BF6D-C3AA52535C47}" destId="{3A8C4C2A-6AE5-4C1E-9C20-3D6FDD2402B1}" srcOrd="2" destOrd="0" parTransId="{C559CCE6-4C9F-452C-91A3-EE8120B6B7BB}" sibTransId="{2F0082CC-B689-45A9-8D03-71A4283403A0}"/>
    <dgm:cxn modelId="{8AB6C723-F828-48E3-93DF-C15B60E62E12}" type="presOf" srcId="{14CA26A5-BDE0-4967-88E6-397BF43938D9}" destId="{187005E2-D87A-40E6-9C8E-7FD75C4E37F9}" srcOrd="0" destOrd="0" presId="urn:microsoft.com/office/officeart/2005/8/layout/hList1"/>
    <dgm:cxn modelId="{02A4CE98-CADE-4581-8C1F-1C25C1703FF0}" srcId="{3A8C4C2A-6AE5-4C1E-9C20-3D6FDD2402B1}" destId="{9FDD0DB8-6829-4DDD-8B08-4A6928D839CB}" srcOrd="0" destOrd="0" parTransId="{52D5E380-0F60-40E8-B976-53E0FB41493E}" sibTransId="{3898CF5B-5D5F-40BD-8C14-B2F31A069D6C}"/>
    <dgm:cxn modelId="{9FF1A41C-A017-43F1-A28E-A191E1442452}" type="presOf" srcId="{9FDD0DB8-6829-4DDD-8B08-4A6928D839CB}" destId="{BFFCF744-23E4-4784-989D-D18648BC38B0}" srcOrd="0" destOrd="0" presId="urn:microsoft.com/office/officeart/2005/8/layout/hList1"/>
    <dgm:cxn modelId="{3639EC73-B143-456D-AEF8-EDD11C371E63}" srcId="{14CA26A5-BDE0-4967-88E6-397BF43938D9}" destId="{E9F55417-C476-4CD9-932D-FC69E18FC710}" srcOrd="0" destOrd="0" parTransId="{6B8184BA-3EEE-481E-9527-64CED6EEA826}" sibTransId="{E4321565-CC3B-48FB-A6A4-46E374701058}"/>
    <dgm:cxn modelId="{66ECA61F-1A59-4531-9D36-666E5E557649}" srcId="{F2F8F961-8B2E-487D-A10D-0678C4A30F7C}" destId="{6FD21A2C-5D17-4072-B3D8-53A3C819E637}" srcOrd="0" destOrd="0" parTransId="{3BA6C3B3-8248-4085-8F11-E6E772595AEB}" sibTransId="{DF4E707A-A0BB-4E04-BE72-9AC77403B3CD}"/>
    <dgm:cxn modelId="{9B08C7BC-1A20-4C8B-BCC6-6379F4419012}" type="presParOf" srcId="{18D848BB-0825-43A2-9DAE-275705B61A1C}" destId="{9CA91B96-2525-4233-B511-73653297EE09}" srcOrd="0" destOrd="0" presId="urn:microsoft.com/office/officeart/2005/8/layout/hList1"/>
    <dgm:cxn modelId="{E00A195E-92D9-47C4-BE42-B2A6595035FF}" type="presParOf" srcId="{9CA91B96-2525-4233-B511-73653297EE09}" destId="{B16E8D22-9828-4778-92CE-ABB09999D6D4}" srcOrd="0" destOrd="0" presId="urn:microsoft.com/office/officeart/2005/8/layout/hList1"/>
    <dgm:cxn modelId="{0E7228C9-A865-459D-A19F-CCCB41E5EDC0}" type="presParOf" srcId="{9CA91B96-2525-4233-B511-73653297EE09}" destId="{940284F7-6D10-41D8-8ACD-416D43294B83}" srcOrd="1" destOrd="0" presId="urn:microsoft.com/office/officeart/2005/8/layout/hList1"/>
    <dgm:cxn modelId="{86041F1F-2CCA-41BA-B25A-566B80C6B20F}" type="presParOf" srcId="{18D848BB-0825-43A2-9DAE-275705B61A1C}" destId="{0E89ADCA-2FD7-493A-A28B-700A54A44CC3}" srcOrd="1" destOrd="0" presId="urn:microsoft.com/office/officeart/2005/8/layout/hList1"/>
    <dgm:cxn modelId="{17252239-6E45-47A1-984D-AD06CD9DBADF}" type="presParOf" srcId="{18D848BB-0825-43A2-9DAE-275705B61A1C}" destId="{E8252BA5-B206-41FC-A3E6-0C89523BC2C5}" srcOrd="2" destOrd="0" presId="urn:microsoft.com/office/officeart/2005/8/layout/hList1"/>
    <dgm:cxn modelId="{63B23320-712F-434E-886F-445040323308}" type="presParOf" srcId="{E8252BA5-B206-41FC-A3E6-0C89523BC2C5}" destId="{187005E2-D87A-40E6-9C8E-7FD75C4E37F9}" srcOrd="0" destOrd="0" presId="urn:microsoft.com/office/officeart/2005/8/layout/hList1"/>
    <dgm:cxn modelId="{335E6F4F-3090-4599-87AD-23226604DB0B}" type="presParOf" srcId="{E8252BA5-B206-41FC-A3E6-0C89523BC2C5}" destId="{76E536B2-B349-4D4E-BF84-00E38BD2E58E}" srcOrd="1" destOrd="0" presId="urn:microsoft.com/office/officeart/2005/8/layout/hList1"/>
    <dgm:cxn modelId="{578925A9-7169-4DD1-980C-D7036FEB3CAC}" type="presParOf" srcId="{18D848BB-0825-43A2-9DAE-275705B61A1C}" destId="{FC3A5A68-927B-4EFE-9F11-A5D25C80C56F}" srcOrd="3" destOrd="0" presId="urn:microsoft.com/office/officeart/2005/8/layout/hList1"/>
    <dgm:cxn modelId="{EE8CB75C-8D8E-4C4A-B274-97708A7214DB}" type="presParOf" srcId="{18D848BB-0825-43A2-9DAE-275705B61A1C}" destId="{57775E43-DB04-42D3-9B69-12F15D90D4B2}" srcOrd="4" destOrd="0" presId="urn:microsoft.com/office/officeart/2005/8/layout/hList1"/>
    <dgm:cxn modelId="{9499540E-4312-460A-B14B-0F3B940C1333}" type="presParOf" srcId="{57775E43-DB04-42D3-9B69-12F15D90D4B2}" destId="{99B24E0E-7916-4BAF-A923-EC650141FB97}" srcOrd="0" destOrd="0" presId="urn:microsoft.com/office/officeart/2005/8/layout/hList1"/>
    <dgm:cxn modelId="{CA161FB0-EF3E-4343-97D6-29E16D6F6272}" type="presParOf" srcId="{57775E43-DB04-42D3-9B69-12F15D90D4B2}" destId="{BFFCF744-23E4-4784-989D-D18648BC38B0}" srcOrd="1" destOrd="0" presId="urn:microsoft.com/office/officeart/2005/8/layout/hList1"/>
    <dgm:cxn modelId="{8E0B415C-744A-4B49-A6FF-B41DCDCA2654}" type="presParOf" srcId="{18D848BB-0825-43A2-9DAE-275705B61A1C}" destId="{94D47E39-E668-489F-A6D0-5CCD9A973ECA}" srcOrd="5" destOrd="0" presId="urn:microsoft.com/office/officeart/2005/8/layout/hList1"/>
    <dgm:cxn modelId="{AEB5FDC0-55D0-4E51-9DD2-4047457FCD9B}" type="presParOf" srcId="{18D848BB-0825-43A2-9DAE-275705B61A1C}" destId="{3A610D19-9B97-419B-9A42-A1CD212C3E1E}" srcOrd="6" destOrd="0" presId="urn:microsoft.com/office/officeart/2005/8/layout/hList1"/>
    <dgm:cxn modelId="{8CBD3A14-CD46-4402-B5B3-614147091B78}" type="presParOf" srcId="{3A610D19-9B97-419B-9A42-A1CD212C3E1E}" destId="{A925800D-5F78-45A9-9F28-246E37D87B50}" srcOrd="0" destOrd="0" presId="urn:microsoft.com/office/officeart/2005/8/layout/hList1"/>
    <dgm:cxn modelId="{CA8BEA44-8839-421D-B937-684A24EB3C7E}" type="presParOf" srcId="{3A610D19-9B97-419B-9A42-A1CD212C3E1E}" destId="{77BC4B87-FEBA-4F55-AFE0-9ED1194F90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2326"/>
          <a:ext cx="4680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2326"/>
          <a:ext cx="936104" cy="47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a:solidFill>
                <a:schemeClr val="accent1"/>
              </a:solidFill>
            </a:rPr>
            <a:t>Beslutnings-punkter</a:t>
          </a:r>
        </a:p>
      </dsp:txBody>
      <dsp:txXfrm>
        <a:off x="0" y="2326"/>
        <a:ext cx="936104" cy="4760306"/>
      </dsp:txXfrm>
    </dsp:sp>
    <dsp:sp modelId="{B4D3465A-4437-4356-A4A0-A35796071859}">
      <dsp:nvSpPr>
        <dsp:cNvPr id="0" name=""/>
        <dsp:cNvSpPr/>
      </dsp:nvSpPr>
      <dsp:spPr>
        <a:xfrm>
          <a:off x="1006311" y="21124"/>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1. Godkendelse af dagsorden</a:t>
          </a:r>
        </a:p>
      </dsp:txBody>
      <dsp:txXfrm>
        <a:off x="1006311" y="21124"/>
        <a:ext cx="3674208" cy="375966"/>
      </dsp:txXfrm>
    </dsp:sp>
    <dsp:sp modelId="{27575DC7-8C70-401F-B94C-23B92C7F6962}">
      <dsp:nvSpPr>
        <dsp:cNvPr id="0" name=""/>
        <dsp:cNvSpPr/>
      </dsp:nvSpPr>
      <dsp:spPr>
        <a:xfrm>
          <a:off x="936104" y="397091"/>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006311" y="415889"/>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2. Underskrift af protokollater</a:t>
          </a:r>
        </a:p>
      </dsp:txBody>
      <dsp:txXfrm>
        <a:off x="1006311" y="415889"/>
        <a:ext cx="3674208" cy="375966"/>
      </dsp:txXfrm>
    </dsp:sp>
    <dsp:sp modelId="{60F216FD-13B3-428B-AC0A-56C46D937197}">
      <dsp:nvSpPr>
        <dsp:cNvPr id="0" name=""/>
        <dsp:cNvSpPr/>
      </dsp:nvSpPr>
      <dsp:spPr>
        <a:xfrm>
          <a:off x="936104" y="791856"/>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006311" y="810654"/>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3. Formanden og Direktionen orienterer</a:t>
          </a:r>
        </a:p>
      </dsp:txBody>
      <dsp:txXfrm>
        <a:off x="1006311" y="810654"/>
        <a:ext cx="3674208" cy="375966"/>
      </dsp:txXfrm>
    </dsp:sp>
    <dsp:sp modelId="{FA478A36-A64E-460F-AE67-40392AE39135}">
      <dsp:nvSpPr>
        <dsp:cNvPr id="0" name=""/>
        <dsp:cNvSpPr/>
      </dsp:nvSpPr>
      <dsp:spPr>
        <a:xfrm>
          <a:off x="936104" y="1186621"/>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4A41-79DD-48A9-88BF-991BD3B102A6}">
      <dsp:nvSpPr>
        <dsp:cNvPr id="0" name=""/>
        <dsp:cNvSpPr/>
      </dsp:nvSpPr>
      <dsp:spPr>
        <a:xfrm>
          <a:off x="1006311" y="1205419"/>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4. </a:t>
          </a:r>
          <a:r>
            <a:rPr lang="da-DK" sz="1200" strike="sngStrike" kern="1200" dirty="0"/>
            <a:t>Strategi for </a:t>
          </a:r>
          <a:r>
            <a:rPr lang="da-DK" sz="1200" strike="sngStrike" kern="1200" dirty="0" err="1"/>
            <a:t>Scanenergi</a:t>
          </a:r>
          <a:r>
            <a:rPr lang="da-DK" sz="1200" strike="sngStrike" kern="1200" dirty="0"/>
            <a:t> – </a:t>
          </a:r>
          <a:r>
            <a:rPr lang="da-DK" sz="1200" strike="sngStrike" kern="1200" dirty="0" err="1"/>
            <a:t>Elektrus</a:t>
          </a:r>
          <a:r>
            <a:rPr lang="da-DK" sz="1200" strike="sngStrike" kern="1200" dirty="0"/>
            <a:t> A/S</a:t>
          </a:r>
        </a:p>
      </dsp:txBody>
      <dsp:txXfrm>
        <a:off x="1006311" y="1205419"/>
        <a:ext cx="3674208" cy="375966"/>
      </dsp:txXfrm>
    </dsp:sp>
    <dsp:sp modelId="{D4BF0867-9340-4A6D-B1BF-BFBD81106D63}">
      <dsp:nvSpPr>
        <dsp:cNvPr id="0" name=""/>
        <dsp:cNvSpPr/>
      </dsp:nvSpPr>
      <dsp:spPr>
        <a:xfrm>
          <a:off x="936104" y="1581386"/>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A48A9-B153-47A8-8CDB-35F0C1E14D38}">
      <dsp:nvSpPr>
        <dsp:cNvPr id="0" name=""/>
        <dsp:cNvSpPr/>
      </dsp:nvSpPr>
      <dsp:spPr>
        <a:xfrm>
          <a:off x="1006311" y="1600184"/>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5. </a:t>
          </a:r>
          <a:r>
            <a:rPr lang="da-DK" sz="1200" strike="sngStrike" kern="1200" dirty="0"/>
            <a:t>Nyt forretningsområde – Forsyning Helsingør A/S</a:t>
          </a:r>
        </a:p>
      </dsp:txBody>
      <dsp:txXfrm>
        <a:off x="1006311" y="1600184"/>
        <a:ext cx="3674208" cy="375966"/>
      </dsp:txXfrm>
    </dsp:sp>
    <dsp:sp modelId="{95DB6868-64DC-498A-9FAE-89DBF75F3BA8}">
      <dsp:nvSpPr>
        <dsp:cNvPr id="0" name=""/>
        <dsp:cNvSpPr/>
      </dsp:nvSpPr>
      <dsp:spPr>
        <a:xfrm>
          <a:off x="936104" y="1976151"/>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8C6314-0431-4728-91F1-EB5F9063CC42}">
      <dsp:nvSpPr>
        <dsp:cNvPr id="0" name=""/>
        <dsp:cNvSpPr/>
      </dsp:nvSpPr>
      <dsp:spPr>
        <a:xfrm>
          <a:off x="1006311" y="1994949"/>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6. </a:t>
          </a:r>
          <a:r>
            <a:rPr lang="da-DK" sz="1200" strike="sngStrike" kern="1200" dirty="0"/>
            <a:t>Ændring af selskabsstruktur for Forsyning Helsingør – Forsyning Helsingør A/S</a:t>
          </a:r>
        </a:p>
      </dsp:txBody>
      <dsp:txXfrm>
        <a:off x="1006311" y="1994949"/>
        <a:ext cx="3674208" cy="375966"/>
      </dsp:txXfrm>
    </dsp:sp>
    <dsp:sp modelId="{08950D63-2340-4E34-9CB0-6E0B0CE261F0}">
      <dsp:nvSpPr>
        <dsp:cNvPr id="0" name=""/>
        <dsp:cNvSpPr/>
      </dsp:nvSpPr>
      <dsp:spPr>
        <a:xfrm>
          <a:off x="936104" y="2370916"/>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4F82C-88A1-414D-A83B-AEAF7118DB5F}">
      <dsp:nvSpPr>
        <dsp:cNvPr id="0" name=""/>
        <dsp:cNvSpPr/>
      </dsp:nvSpPr>
      <dsp:spPr>
        <a:xfrm>
          <a:off x="1006311" y="2389714"/>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7. Beretning om miljø og Samfundsansvar – alle selskaber</a:t>
          </a:r>
        </a:p>
      </dsp:txBody>
      <dsp:txXfrm>
        <a:off x="1006311" y="2389714"/>
        <a:ext cx="3674208" cy="375966"/>
      </dsp:txXfrm>
    </dsp:sp>
    <dsp:sp modelId="{A11B157E-597D-4402-A66C-5532CC019220}">
      <dsp:nvSpPr>
        <dsp:cNvPr id="0" name=""/>
        <dsp:cNvSpPr/>
      </dsp:nvSpPr>
      <dsp:spPr>
        <a:xfrm>
          <a:off x="936104" y="2765681"/>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AA570-944D-45F3-97EF-A4D4EA4CECDD}">
      <dsp:nvSpPr>
        <dsp:cNvPr id="0" name=""/>
        <dsp:cNvSpPr/>
      </dsp:nvSpPr>
      <dsp:spPr>
        <a:xfrm>
          <a:off x="1006311" y="2784479"/>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8. </a:t>
          </a:r>
          <a:r>
            <a:rPr lang="da-DK" sz="1200" strike="sngStrike" kern="1200" dirty="0"/>
            <a:t>Varmeaftale med Helsingør Kraftvarmeværk – Varme A/S</a:t>
          </a:r>
        </a:p>
      </dsp:txBody>
      <dsp:txXfrm>
        <a:off x="1006311" y="2784479"/>
        <a:ext cx="3674208" cy="375966"/>
      </dsp:txXfrm>
    </dsp:sp>
    <dsp:sp modelId="{D51D2EE3-895E-4ABF-9E57-FF85200BEB66}">
      <dsp:nvSpPr>
        <dsp:cNvPr id="0" name=""/>
        <dsp:cNvSpPr/>
      </dsp:nvSpPr>
      <dsp:spPr>
        <a:xfrm>
          <a:off x="936104" y="3160446"/>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627493-F72C-46C8-8373-265FAEC26ED4}">
      <dsp:nvSpPr>
        <dsp:cNvPr id="0" name=""/>
        <dsp:cNvSpPr/>
      </dsp:nvSpPr>
      <dsp:spPr>
        <a:xfrm>
          <a:off x="1006311" y="3179244"/>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9. Økonomi- og ledelsesrapportering – alle selskaber</a:t>
          </a:r>
        </a:p>
      </dsp:txBody>
      <dsp:txXfrm>
        <a:off x="1006311" y="3179244"/>
        <a:ext cx="3674208" cy="375966"/>
      </dsp:txXfrm>
    </dsp:sp>
    <dsp:sp modelId="{C616A8BF-BF04-4027-A89F-382804A265CF}">
      <dsp:nvSpPr>
        <dsp:cNvPr id="0" name=""/>
        <dsp:cNvSpPr/>
      </dsp:nvSpPr>
      <dsp:spPr>
        <a:xfrm>
          <a:off x="936104" y="3555211"/>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1A7215-B954-4746-8007-C980CC97EC5E}">
      <dsp:nvSpPr>
        <dsp:cNvPr id="0" name=""/>
        <dsp:cNvSpPr/>
      </dsp:nvSpPr>
      <dsp:spPr>
        <a:xfrm>
          <a:off x="1006311" y="3574009"/>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10. Nye regler for inddrivelse af restancer- alle selskaber</a:t>
          </a:r>
        </a:p>
      </dsp:txBody>
      <dsp:txXfrm>
        <a:off x="1006311" y="3574009"/>
        <a:ext cx="3674208" cy="375966"/>
      </dsp:txXfrm>
    </dsp:sp>
    <dsp:sp modelId="{1B874C70-910B-45D6-BA8D-347EA73035C6}">
      <dsp:nvSpPr>
        <dsp:cNvPr id="0" name=""/>
        <dsp:cNvSpPr/>
      </dsp:nvSpPr>
      <dsp:spPr>
        <a:xfrm>
          <a:off x="936104" y="3949976"/>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A45530-FE49-4242-848A-7EE6E7F8FA65}">
      <dsp:nvSpPr>
        <dsp:cNvPr id="0" name=""/>
        <dsp:cNvSpPr/>
      </dsp:nvSpPr>
      <dsp:spPr>
        <a:xfrm>
          <a:off x="1006311" y="3968774"/>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11. Landsmøder i brancheforeninger – alle selskaber </a:t>
          </a:r>
        </a:p>
      </dsp:txBody>
      <dsp:txXfrm>
        <a:off x="1006311" y="3968774"/>
        <a:ext cx="3674208" cy="375966"/>
      </dsp:txXfrm>
    </dsp:sp>
    <dsp:sp modelId="{64168206-02A1-4BCB-A340-D1E83CD65256}">
      <dsp:nvSpPr>
        <dsp:cNvPr id="0" name=""/>
        <dsp:cNvSpPr/>
      </dsp:nvSpPr>
      <dsp:spPr>
        <a:xfrm>
          <a:off x="936104" y="4344740"/>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3A661-6BA6-4E13-8D93-23A4013C0C7D}">
      <dsp:nvSpPr>
        <dsp:cNvPr id="0" name=""/>
        <dsp:cNvSpPr/>
      </dsp:nvSpPr>
      <dsp:spPr>
        <a:xfrm>
          <a:off x="1006311" y="4363539"/>
          <a:ext cx="3674208" cy="3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da-DK" sz="1200" kern="1200" dirty="0"/>
        </a:p>
      </dsp:txBody>
      <dsp:txXfrm>
        <a:off x="1006311" y="4363539"/>
        <a:ext cx="3674208" cy="375966"/>
      </dsp:txXfrm>
    </dsp:sp>
    <dsp:sp modelId="{0CF0E782-8F95-4644-92DE-759D2D3193BB}">
      <dsp:nvSpPr>
        <dsp:cNvPr id="0" name=""/>
        <dsp:cNvSpPr/>
      </dsp:nvSpPr>
      <dsp:spPr>
        <a:xfrm>
          <a:off x="936104" y="4739505"/>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4731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294636" cy="224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err="1">
              <a:solidFill>
                <a:schemeClr val="accent1"/>
              </a:solidFill>
            </a:rPr>
            <a:t>Orienterings-punkter</a:t>
          </a:r>
          <a:endParaRPr lang="da-DK" sz="1200" b="1" kern="1200" dirty="0">
            <a:solidFill>
              <a:schemeClr val="accent1"/>
            </a:solidFill>
          </a:endParaRPr>
        </a:p>
      </dsp:txBody>
      <dsp:txXfrm>
        <a:off x="0" y="0"/>
        <a:ext cx="1294636" cy="2249486"/>
      </dsp:txXfrm>
    </dsp:sp>
    <dsp:sp modelId="{6CEA09C9-B373-4445-8651-F7C0348E9BA9}">
      <dsp:nvSpPr>
        <dsp:cNvPr id="0" name=""/>
        <dsp:cNvSpPr/>
      </dsp:nvSpPr>
      <dsp:spPr>
        <a:xfrm>
          <a:off x="1391733" y="19386"/>
          <a:ext cx="5081446" cy="38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a:solidFill>
                <a:schemeClr val="tx1"/>
              </a:solidFill>
            </a:rPr>
            <a:t>12. Kundeservice – status – Service A/S</a:t>
          </a:r>
          <a:endParaRPr lang="da-DK" sz="1200" kern="1200" dirty="0"/>
        </a:p>
      </dsp:txBody>
      <dsp:txXfrm>
        <a:off x="1391733" y="19386"/>
        <a:ext cx="5081446" cy="387728"/>
      </dsp:txXfrm>
    </dsp:sp>
    <dsp:sp modelId="{4AB2CF5A-4380-45EF-A902-8B60CAE6BE95}">
      <dsp:nvSpPr>
        <dsp:cNvPr id="0" name=""/>
        <dsp:cNvSpPr/>
      </dsp:nvSpPr>
      <dsp:spPr>
        <a:xfrm>
          <a:off x="1294636" y="40711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D76C0-935E-4E02-92AF-F09438CB764E}">
      <dsp:nvSpPr>
        <dsp:cNvPr id="0" name=""/>
        <dsp:cNvSpPr/>
      </dsp:nvSpPr>
      <dsp:spPr>
        <a:xfrm>
          <a:off x="1391733" y="426501"/>
          <a:ext cx="5081446" cy="38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13.</a:t>
          </a:r>
          <a:r>
            <a:rPr lang="da-DK" sz="1200" b="0" kern="1200" dirty="0"/>
            <a:t> </a:t>
          </a:r>
          <a:r>
            <a:rPr lang="da-DK" sz="1200" b="0" kern="1200" dirty="0">
              <a:latin typeface="+mn-lt"/>
            </a:rPr>
            <a:t>Status på risikostyring af Forsyning Helsingørs IT- og </a:t>
          </a:r>
          <a:r>
            <a:rPr lang="da-DK" sz="1200" b="0" kern="1200" dirty="0" err="1">
              <a:latin typeface="+mn-lt"/>
            </a:rPr>
            <a:t>cybersikkerhed</a:t>
          </a:r>
          <a:r>
            <a:rPr lang="da-DK" sz="1200" b="0" kern="1200" dirty="0">
              <a:latin typeface="+mn-lt"/>
            </a:rPr>
            <a:t> – alle selskaber </a:t>
          </a:r>
          <a:endParaRPr lang="da-DK" sz="1200" b="0" kern="1200" dirty="0"/>
        </a:p>
      </dsp:txBody>
      <dsp:txXfrm>
        <a:off x="1391733" y="426501"/>
        <a:ext cx="5081446" cy="387728"/>
      </dsp:txXfrm>
    </dsp:sp>
    <dsp:sp modelId="{15E6E8AE-16C9-4660-9C99-3928CD49C4B5}">
      <dsp:nvSpPr>
        <dsp:cNvPr id="0" name=""/>
        <dsp:cNvSpPr/>
      </dsp:nvSpPr>
      <dsp:spPr>
        <a:xfrm>
          <a:off x="1294636" y="814230"/>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2EDE9-8DEE-4DDD-827B-4C132B4CEF05}">
      <dsp:nvSpPr>
        <dsp:cNvPr id="0" name=""/>
        <dsp:cNvSpPr/>
      </dsp:nvSpPr>
      <dsp:spPr>
        <a:xfrm>
          <a:off x="1391733" y="833617"/>
          <a:ext cx="5081446" cy="38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14. Watts – ny </a:t>
          </a:r>
          <a:r>
            <a:rPr lang="da-DK" sz="1200" kern="1200" dirty="0" err="1"/>
            <a:t>app</a:t>
          </a:r>
          <a:r>
            <a:rPr lang="da-DK" sz="1200" kern="1200" dirty="0"/>
            <a:t> – Service A/S </a:t>
          </a:r>
        </a:p>
      </dsp:txBody>
      <dsp:txXfrm>
        <a:off x="1391733" y="833617"/>
        <a:ext cx="5081446" cy="387728"/>
      </dsp:txXfrm>
    </dsp:sp>
    <dsp:sp modelId="{22E6C352-137F-4989-AE7D-0F8E5B896A18}">
      <dsp:nvSpPr>
        <dsp:cNvPr id="0" name=""/>
        <dsp:cNvSpPr/>
      </dsp:nvSpPr>
      <dsp:spPr>
        <a:xfrm>
          <a:off x="1294636" y="122134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958733-D362-41A2-BBC0-D630940518C5}">
      <dsp:nvSpPr>
        <dsp:cNvPr id="0" name=""/>
        <dsp:cNvSpPr/>
      </dsp:nvSpPr>
      <dsp:spPr>
        <a:xfrm>
          <a:off x="1391733" y="1240732"/>
          <a:ext cx="5081446" cy="38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15. Ny affaldsordning – Affald A/S</a:t>
          </a:r>
        </a:p>
      </dsp:txBody>
      <dsp:txXfrm>
        <a:off x="1391733" y="1240732"/>
        <a:ext cx="5081446" cy="387728"/>
      </dsp:txXfrm>
    </dsp:sp>
    <dsp:sp modelId="{1BE42263-2C88-4E88-878D-808D7953DE39}">
      <dsp:nvSpPr>
        <dsp:cNvPr id="0" name=""/>
        <dsp:cNvSpPr/>
      </dsp:nvSpPr>
      <dsp:spPr>
        <a:xfrm>
          <a:off x="1294636" y="1628461"/>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53DE6-9F14-410A-A6B4-07B41DC80917}">
      <dsp:nvSpPr>
        <dsp:cNvPr id="0" name=""/>
        <dsp:cNvSpPr/>
      </dsp:nvSpPr>
      <dsp:spPr>
        <a:xfrm>
          <a:off x="1391733" y="1647847"/>
          <a:ext cx="5081446" cy="57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da-DK" sz="1200" kern="1200" dirty="0"/>
        </a:p>
      </dsp:txBody>
      <dsp:txXfrm>
        <a:off x="1391733" y="1647847"/>
        <a:ext cx="5081446" cy="579305"/>
      </dsp:txXfrm>
    </dsp:sp>
    <dsp:sp modelId="{2778ABA9-2311-4C6F-B609-6127F5852AFE}">
      <dsp:nvSpPr>
        <dsp:cNvPr id="0" name=""/>
        <dsp:cNvSpPr/>
      </dsp:nvSpPr>
      <dsp:spPr>
        <a:xfrm>
          <a:off x="1294636" y="2227153"/>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72D7D-10FA-4666-ACEE-8A76421CC016}">
      <dsp:nvSpPr>
        <dsp:cNvPr id="0" name=""/>
        <dsp:cNvSpPr/>
      </dsp:nvSpPr>
      <dsp:spPr>
        <a:xfrm>
          <a:off x="0" y="2249486"/>
          <a:ext cx="64731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124F8-F23B-47B7-841B-715126B0C5DF}">
      <dsp:nvSpPr>
        <dsp:cNvPr id="0" name=""/>
        <dsp:cNvSpPr/>
      </dsp:nvSpPr>
      <dsp:spPr>
        <a:xfrm>
          <a:off x="0" y="2249486"/>
          <a:ext cx="1294636" cy="224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a:solidFill>
                <a:schemeClr val="tx1"/>
              </a:solidFill>
            </a:rPr>
            <a:t> Øvrige bestyrelser</a:t>
          </a:r>
          <a:endParaRPr lang="da-DK" sz="1200" kern="1200" dirty="0"/>
        </a:p>
      </dsp:txBody>
      <dsp:txXfrm>
        <a:off x="0" y="2249486"/>
        <a:ext cx="1294636" cy="2249486"/>
      </dsp:txXfrm>
    </dsp:sp>
    <dsp:sp modelId="{56C3A9E8-DD06-4CA7-8199-8ADF1B00118E}">
      <dsp:nvSpPr>
        <dsp:cNvPr id="0" name=""/>
        <dsp:cNvSpPr/>
      </dsp:nvSpPr>
      <dsp:spPr>
        <a:xfrm>
          <a:off x="1391733" y="2267197"/>
          <a:ext cx="5081446" cy="35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a:solidFill>
                <a:schemeClr val="accent1"/>
              </a:solidFill>
            </a:rPr>
            <a:t>Proces- og beslutningspunkter</a:t>
          </a:r>
        </a:p>
      </dsp:txBody>
      <dsp:txXfrm>
        <a:off x="1391733" y="2267197"/>
        <a:ext cx="5081446" cy="354228"/>
      </dsp:txXfrm>
    </dsp:sp>
    <dsp:sp modelId="{012A26A6-789E-420B-A273-56BE789BDDA8}">
      <dsp:nvSpPr>
        <dsp:cNvPr id="0" name=""/>
        <dsp:cNvSpPr/>
      </dsp:nvSpPr>
      <dsp:spPr>
        <a:xfrm>
          <a:off x="1294636" y="2621426"/>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6DD89-C721-4D60-A0CA-2050A80CA86A}">
      <dsp:nvSpPr>
        <dsp:cNvPr id="0" name=""/>
        <dsp:cNvSpPr/>
      </dsp:nvSpPr>
      <dsp:spPr>
        <a:xfrm>
          <a:off x="1391733" y="2639137"/>
          <a:ext cx="5081446" cy="35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a:solidFill>
                <a:schemeClr val="tx1"/>
              </a:solidFill>
            </a:rPr>
            <a:t>16. Øvrige bestyrelsesmøder</a:t>
          </a:r>
        </a:p>
      </dsp:txBody>
      <dsp:txXfrm>
        <a:off x="1391733" y="2639137"/>
        <a:ext cx="5081446" cy="354228"/>
      </dsp:txXfrm>
    </dsp:sp>
    <dsp:sp modelId="{4B298979-3E09-41F1-B52D-FD6481C31BA1}">
      <dsp:nvSpPr>
        <dsp:cNvPr id="0" name=""/>
        <dsp:cNvSpPr/>
      </dsp:nvSpPr>
      <dsp:spPr>
        <a:xfrm>
          <a:off x="1294636" y="299336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FCEBE1-0BA1-4CFA-BD48-0530BDCA924C}">
      <dsp:nvSpPr>
        <dsp:cNvPr id="0" name=""/>
        <dsp:cNvSpPr/>
      </dsp:nvSpPr>
      <dsp:spPr>
        <a:xfrm>
          <a:off x="1391733" y="3011077"/>
          <a:ext cx="5081446" cy="35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17. Fravigelse af tavshedspligt</a:t>
          </a:r>
        </a:p>
      </dsp:txBody>
      <dsp:txXfrm>
        <a:off x="1391733" y="3011077"/>
        <a:ext cx="5081446" cy="354228"/>
      </dsp:txXfrm>
    </dsp:sp>
    <dsp:sp modelId="{2A516636-0A2D-407A-B97A-7FE17CB08F1E}">
      <dsp:nvSpPr>
        <dsp:cNvPr id="0" name=""/>
        <dsp:cNvSpPr/>
      </dsp:nvSpPr>
      <dsp:spPr>
        <a:xfrm>
          <a:off x="1294636" y="336530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391733" y="3383016"/>
          <a:ext cx="5081446" cy="35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18. Kommunikation</a:t>
          </a:r>
        </a:p>
      </dsp:txBody>
      <dsp:txXfrm>
        <a:off x="1391733" y="3383016"/>
        <a:ext cx="5081446" cy="354228"/>
      </dsp:txXfrm>
    </dsp:sp>
    <dsp:sp modelId="{0691B33E-B597-4806-8249-A4359506E6D0}">
      <dsp:nvSpPr>
        <dsp:cNvPr id="0" name=""/>
        <dsp:cNvSpPr/>
      </dsp:nvSpPr>
      <dsp:spPr>
        <a:xfrm>
          <a:off x="1294636" y="373724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8BDA-4DE3-48A7-86D9-A7C84396759E}">
      <dsp:nvSpPr>
        <dsp:cNvPr id="0" name=""/>
        <dsp:cNvSpPr/>
      </dsp:nvSpPr>
      <dsp:spPr>
        <a:xfrm>
          <a:off x="1391733" y="3754956"/>
          <a:ext cx="5081446" cy="35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19. Mødeplan 2020</a:t>
          </a:r>
        </a:p>
      </dsp:txBody>
      <dsp:txXfrm>
        <a:off x="1391733" y="3754956"/>
        <a:ext cx="5081446" cy="354228"/>
      </dsp:txXfrm>
    </dsp:sp>
    <dsp:sp modelId="{FD89FDDF-8FB0-4CFE-8862-8DAA37D3BD78}">
      <dsp:nvSpPr>
        <dsp:cNvPr id="0" name=""/>
        <dsp:cNvSpPr/>
      </dsp:nvSpPr>
      <dsp:spPr>
        <a:xfrm>
          <a:off x="1294636" y="4109184"/>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28A1-2086-4F45-BD7E-5DEFB59F08C9}">
      <dsp:nvSpPr>
        <dsp:cNvPr id="0" name=""/>
        <dsp:cNvSpPr/>
      </dsp:nvSpPr>
      <dsp:spPr>
        <a:xfrm>
          <a:off x="1391733" y="4126896"/>
          <a:ext cx="5081446" cy="35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a:t>20. Eventuelt</a:t>
          </a:r>
        </a:p>
      </dsp:txBody>
      <dsp:txXfrm>
        <a:off x="1391733" y="4126896"/>
        <a:ext cx="5081446" cy="354228"/>
      </dsp:txXfrm>
    </dsp:sp>
    <dsp:sp modelId="{AC042FCB-45A9-43EC-B3DC-E632081DCFA7}">
      <dsp:nvSpPr>
        <dsp:cNvPr id="0" name=""/>
        <dsp:cNvSpPr/>
      </dsp:nvSpPr>
      <dsp:spPr>
        <a:xfrm>
          <a:off x="1294636" y="4481124"/>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316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a:solidFill>
                <a:schemeClr val="bg1"/>
              </a:solidFill>
            </a:rPr>
            <a:t>Bilag</a:t>
          </a:r>
        </a:p>
      </dsp:txBody>
      <dsp:txXfrm>
        <a:off x="0" y="0"/>
        <a:ext cx="1056233" cy="3168351"/>
      </dsp:txXfrm>
    </dsp:sp>
    <dsp:sp modelId="{794530A8-00D0-484E-844F-83A804AE5E64}">
      <dsp:nvSpPr>
        <dsp:cNvPr id="0" name=""/>
        <dsp:cNvSpPr/>
      </dsp:nvSpPr>
      <dsp:spPr>
        <a:xfrm>
          <a:off x="1135450" y="37245"/>
          <a:ext cx="4145715"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da-DK" sz="2000" kern="1200" dirty="0">
              <a:solidFill>
                <a:schemeClr val="bg1"/>
              </a:solidFill>
            </a:rPr>
            <a:t>7.1 Politik for miljø- og samfundsansvar</a:t>
          </a:r>
        </a:p>
      </dsp:txBody>
      <dsp:txXfrm>
        <a:off x="1135450" y="37245"/>
        <a:ext cx="4145715" cy="744903"/>
      </dsp:txXfrm>
    </dsp:sp>
    <dsp:sp modelId="{D2BEA5B6-E8D3-4830-B71D-26BD40BDA466}">
      <dsp:nvSpPr>
        <dsp:cNvPr id="0" name=""/>
        <dsp:cNvSpPr/>
      </dsp:nvSpPr>
      <dsp:spPr>
        <a:xfrm>
          <a:off x="1056233" y="782148"/>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414E3-65E4-4E9F-8960-9C367615FF66}">
      <dsp:nvSpPr>
        <dsp:cNvPr id="0" name=""/>
        <dsp:cNvSpPr/>
      </dsp:nvSpPr>
      <dsp:spPr>
        <a:xfrm>
          <a:off x="1135450" y="819393"/>
          <a:ext cx="4145715"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da-DK" sz="2000" kern="1200" dirty="0">
            <a:solidFill>
              <a:schemeClr val="bg1"/>
            </a:solidFill>
          </a:endParaRPr>
        </a:p>
      </dsp:txBody>
      <dsp:txXfrm>
        <a:off x="1135450" y="819393"/>
        <a:ext cx="4145715" cy="744903"/>
      </dsp:txXfrm>
    </dsp:sp>
    <dsp:sp modelId="{AB3A0B0F-8D27-46D1-9C3E-CAC51DC152A3}">
      <dsp:nvSpPr>
        <dsp:cNvPr id="0" name=""/>
        <dsp:cNvSpPr/>
      </dsp:nvSpPr>
      <dsp:spPr>
        <a:xfrm>
          <a:off x="1056233" y="1564296"/>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6E8A9-28B1-40EB-A0DF-F55B9777E1B5}">
      <dsp:nvSpPr>
        <dsp:cNvPr id="0" name=""/>
        <dsp:cNvSpPr/>
      </dsp:nvSpPr>
      <dsp:spPr>
        <a:xfrm>
          <a:off x="1135450" y="1601541"/>
          <a:ext cx="4145715"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da-DK" sz="2000" kern="1200" dirty="0">
            <a:solidFill>
              <a:schemeClr val="bg1"/>
            </a:solidFill>
          </a:endParaRPr>
        </a:p>
      </dsp:txBody>
      <dsp:txXfrm>
        <a:off x="1135450" y="1601541"/>
        <a:ext cx="4145715" cy="744903"/>
      </dsp:txXfrm>
    </dsp:sp>
    <dsp:sp modelId="{0AF19AA1-A10F-45F7-8E77-C1ED2215D2A7}">
      <dsp:nvSpPr>
        <dsp:cNvPr id="0" name=""/>
        <dsp:cNvSpPr/>
      </dsp:nvSpPr>
      <dsp:spPr>
        <a:xfrm>
          <a:off x="1056233" y="2346444"/>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BD526-1AAC-4B60-B862-ABE4CF1ACB7C}">
      <dsp:nvSpPr>
        <dsp:cNvPr id="0" name=""/>
        <dsp:cNvSpPr/>
      </dsp:nvSpPr>
      <dsp:spPr>
        <a:xfrm>
          <a:off x="1135450" y="2383689"/>
          <a:ext cx="4145715"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da-DK" sz="2000" kern="1200" dirty="0">
            <a:solidFill>
              <a:schemeClr val="bg1"/>
            </a:solidFill>
          </a:endParaRPr>
        </a:p>
      </dsp:txBody>
      <dsp:txXfrm>
        <a:off x="1135450" y="2383689"/>
        <a:ext cx="4145715" cy="744903"/>
      </dsp:txXfrm>
    </dsp:sp>
    <dsp:sp modelId="{87D14FFA-103C-43A2-B6C3-AF20EA71E272}">
      <dsp:nvSpPr>
        <dsp:cNvPr id="0" name=""/>
        <dsp:cNvSpPr/>
      </dsp:nvSpPr>
      <dsp:spPr>
        <a:xfrm>
          <a:off x="1056233" y="3128592"/>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E8D22-9828-4778-92CE-ABB09999D6D4}">
      <dsp:nvSpPr>
        <dsp:cNvPr id="0" name=""/>
        <dsp:cNvSpPr/>
      </dsp:nvSpPr>
      <dsp:spPr>
        <a:xfrm>
          <a:off x="3862"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a:t>Forsyning Helsingør </a:t>
          </a:r>
          <a:r>
            <a:rPr lang="da-DK" sz="1900" kern="1200" dirty="0" err="1"/>
            <a:t>Elhandel</a:t>
          </a:r>
          <a:r>
            <a:rPr lang="da-DK" sz="1900" kern="1200" dirty="0"/>
            <a:t> A/S</a:t>
          </a:r>
        </a:p>
      </dsp:txBody>
      <dsp:txXfrm>
        <a:off x="3862" y="802304"/>
        <a:ext cx="2322395" cy="690359"/>
      </dsp:txXfrm>
    </dsp:sp>
    <dsp:sp modelId="{940284F7-6D10-41D8-8ACD-416D43294B83}">
      <dsp:nvSpPr>
        <dsp:cNvPr id="0" name=""/>
        <dsp:cNvSpPr/>
      </dsp:nvSpPr>
      <dsp:spPr>
        <a:xfrm>
          <a:off x="3862"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a:t>Bestyrelsesmøde den 5. marts 2020</a:t>
          </a:r>
        </a:p>
      </dsp:txBody>
      <dsp:txXfrm>
        <a:off x="3862" y="1492663"/>
        <a:ext cx="2322395" cy="1121332"/>
      </dsp:txXfrm>
    </dsp:sp>
    <dsp:sp modelId="{187005E2-D87A-40E6-9C8E-7FD75C4E37F9}">
      <dsp:nvSpPr>
        <dsp:cNvPr id="0" name=""/>
        <dsp:cNvSpPr/>
      </dsp:nvSpPr>
      <dsp:spPr>
        <a:xfrm>
          <a:off x="2651392"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a:t>Helsingør Kraftvarmeværk A/S</a:t>
          </a:r>
        </a:p>
      </dsp:txBody>
      <dsp:txXfrm>
        <a:off x="2651392" y="802304"/>
        <a:ext cx="2322395" cy="690359"/>
      </dsp:txXfrm>
    </dsp:sp>
    <dsp:sp modelId="{76E536B2-B349-4D4E-BF84-00E38BD2E58E}">
      <dsp:nvSpPr>
        <dsp:cNvPr id="0" name=""/>
        <dsp:cNvSpPr/>
      </dsp:nvSpPr>
      <dsp:spPr>
        <a:xfrm>
          <a:off x="2651392"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a:t>Bestyrelsesmøde den 6. maj 2020</a:t>
          </a:r>
        </a:p>
      </dsp:txBody>
      <dsp:txXfrm>
        <a:off x="2651392" y="1492663"/>
        <a:ext cx="2322395" cy="1121332"/>
      </dsp:txXfrm>
    </dsp:sp>
    <dsp:sp modelId="{99B24E0E-7916-4BAF-A923-EC650141FB97}">
      <dsp:nvSpPr>
        <dsp:cNvPr id="0" name=""/>
        <dsp:cNvSpPr/>
      </dsp:nvSpPr>
      <dsp:spPr>
        <a:xfrm>
          <a:off x="5298923"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err="1"/>
            <a:t>Scanenergi</a:t>
          </a:r>
          <a:r>
            <a:rPr lang="da-DK" sz="1900" kern="1200" dirty="0"/>
            <a:t> koncernen</a:t>
          </a:r>
        </a:p>
      </dsp:txBody>
      <dsp:txXfrm>
        <a:off x="5298923" y="802304"/>
        <a:ext cx="2322395" cy="690359"/>
      </dsp:txXfrm>
    </dsp:sp>
    <dsp:sp modelId="{BFFCF744-23E4-4784-989D-D18648BC38B0}">
      <dsp:nvSpPr>
        <dsp:cNvPr id="0" name=""/>
        <dsp:cNvSpPr/>
      </dsp:nvSpPr>
      <dsp:spPr>
        <a:xfrm>
          <a:off x="5298923"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a:t>Bestyrelsesmøde den </a:t>
          </a:r>
          <a:r>
            <a:rPr lang="da-DK" sz="2000" kern="1200" dirty="0" smtClean="0"/>
            <a:t>16. </a:t>
          </a:r>
          <a:r>
            <a:rPr lang="da-DK" sz="2000" kern="1200" dirty="0"/>
            <a:t>Marts 2020</a:t>
          </a:r>
        </a:p>
      </dsp:txBody>
      <dsp:txXfrm>
        <a:off x="5298923" y="1492663"/>
        <a:ext cx="2322395" cy="1121332"/>
      </dsp:txXfrm>
    </dsp:sp>
    <dsp:sp modelId="{A925800D-5F78-45A9-9F28-246E37D87B50}">
      <dsp:nvSpPr>
        <dsp:cNvPr id="0" name=""/>
        <dsp:cNvSpPr/>
      </dsp:nvSpPr>
      <dsp:spPr>
        <a:xfrm>
          <a:off x="7946454"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a-DK" sz="2000" kern="1200" dirty="0"/>
            <a:t>Nordkøb A/S</a:t>
          </a:r>
        </a:p>
      </dsp:txBody>
      <dsp:txXfrm>
        <a:off x="7946454" y="802304"/>
        <a:ext cx="2322395" cy="690359"/>
      </dsp:txXfrm>
    </dsp:sp>
    <dsp:sp modelId="{77BC4B87-FEBA-4F55-AFE0-9ED1194F90D0}">
      <dsp:nvSpPr>
        <dsp:cNvPr id="0" name=""/>
        <dsp:cNvSpPr/>
      </dsp:nvSpPr>
      <dsp:spPr>
        <a:xfrm>
          <a:off x="7946454"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a:t>Bestyrelsesmøde den 7. maj 2020</a:t>
          </a:r>
        </a:p>
      </dsp:txBody>
      <dsp:txXfrm>
        <a:off x="7946454" y="1492663"/>
        <a:ext cx="2322395" cy="11213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979820-22B8-9A47-94FC-D3A935BE040A}" type="datetimeFigureOut">
              <a:rPr lang="da-DK" smtClean="0"/>
              <a:t>16-03-2020</a:t>
            </a:fld>
            <a:endParaRPr lang="da-DK"/>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56380D-191E-4967-9FAB-88D89A5831CE}" type="datetimeFigureOut">
              <a:rPr lang="da-DK" smtClean="0"/>
              <a:t>16-03-2020</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23239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6</a:t>
            </a:fld>
            <a:endParaRPr lang="da-DK" dirty="0"/>
          </a:p>
        </p:txBody>
      </p:sp>
    </p:spTree>
    <p:extLst>
      <p:ext uri="{BB962C8B-B14F-4D97-AF65-F5344CB8AC3E}">
        <p14:creationId xmlns:p14="http://schemas.microsoft.com/office/powerpoint/2010/main" val="264012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23</a:t>
            </a:fld>
            <a:endParaRPr lang="da-DK" dirty="0"/>
          </a:p>
        </p:txBody>
      </p:sp>
    </p:spTree>
    <p:extLst>
      <p:ext uri="{BB962C8B-B14F-4D97-AF65-F5344CB8AC3E}">
        <p14:creationId xmlns:p14="http://schemas.microsoft.com/office/powerpoint/2010/main" val="137367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 og stillingsbetegnelse</a:t>
            </a:r>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r>
              <a:rPr lang="da-DK"/>
              <a:t>24. april 2019</a:t>
            </a:r>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Referat af bestyrelsesmødet den 5. marts 2020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
        <p:nvSpPr>
          <p:cNvPr id="7" name="AutoShape 4"/>
          <p:cNvSpPr>
            <a:spLocks/>
          </p:cNvSpPr>
          <p:nvPr userDrawn="1"/>
        </p:nvSpPr>
        <p:spPr bwMode="gray">
          <a:xfrm>
            <a:off x="12179663" y="0"/>
            <a:ext cx="2311400"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For at se 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1.</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 Klik på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Vis</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2.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Vælg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Gitterlinjer</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og/eller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endPar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charset="0"/>
              </a:rPr>
              <a:t>Tip</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rPr>
              <a:t>: Alt + F9 for hurtig visning af hjælpelinjer</a:t>
            </a: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3" name="Pladsholder til dato 2"/>
          <p:cNvSpPr>
            <a:spLocks noGrp="1"/>
          </p:cNvSpPr>
          <p:nvPr>
            <p:ph type="dt" sz="half" idx="10"/>
          </p:nvPr>
        </p:nvSpPr>
        <p:spPr/>
        <p:txBody>
          <a:bodyPr/>
          <a:lstStyle/>
          <a:p>
            <a:r>
              <a:rPr lang="da-DK"/>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Referat af bestyrelsesmødet den 5. marts 2020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a:t>.</a:t>
            </a:r>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r>
              <a:rPr lang="da-DK"/>
              <a:t>24. april 2019</a:t>
            </a:r>
            <a:endParaRPr lang="da-DK" dirty="0"/>
          </a:p>
        </p:txBody>
      </p:sp>
      <p:sp>
        <p:nvSpPr>
          <p:cNvPr id="7" name="Pladsholder til sidefod 6"/>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r>
              <a:rPr lang="da-DK"/>
              <a:t>24. april 2019</a:t>
            </a:r>
            <a:endParaRPr lang="da-DK" dirty="0"/>
          </a:p>
        </p:txBody>
      </p:sp>
      <p:sp>
        <p:nvSpPr>
          <p:cNvPr id="6" name="Pladsholder til sidefod 5"/>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r>
              <a:rPr lang="da-DK"/>
              <a:t>24. april 2019</a:t>
            </a:r>
          </a:p>
        </p:txBody>
      </p:sp>
      <p:sp>
        <p:nvSpPr>
          <p:cNvPr id="8" name="Pladsholder til sidefod 7"/>
          <p:cNvSpPr>
            <a:spLocks noGrp="1"/>
          </p:cNvSpPr>
          <p:nvPr>
            <p:ph type="ftr" sz="quarter" idx="11"/>
          </p:nvPr>
        </p:nvSpPr>
        <p:spPr/>
        <p:txBody>
          <a:bodyPr/>
          <a:lstStyle/>
          <a:p>
            <a:r>
              <a:rPr lang="da-DK"/>
              <a:t>Referat af bestyrelsesmødet den 5. marts 2020 i Forsyning Helsingør A/S m.fl</a:t>
            </a:r>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147643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14" name="Pladsholder til dato 13" hidden="1"/>
          <p:cNvSpPr>
            <a:spLocks noGrp="1"/>
          </p:cNvSpPr>
          <p:nvPr>
            <p:ph type="dt" sz="half" idx="10"/>
          </p:nvPr>
        </p:nvSpPr>
        <p:spPr/>
        <p:txBody>
          <a:bodyPr/>
          <a:lstStyle/>
          <a:p>
            <a:r>
              <a:rPr lang="da-DK"/>
              <a:t>24. april 2019</a:t>
            </a:r>
            <a:endParaRPr lang="da-DK" dirty="0"/>
          </a:p>
        </p:txBody>
      </p:sp>
      <p:sp>
        <p:nvSpPr>
          <p:cNvPr id="15" name="Pladsholder til sidefod 14"/>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246858"/>
            <a:ext cx="3801229" cy="8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8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alt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alt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3. </a:t>
            </a:r>
            <a:r>
              <a:rPr kumimoji="0" 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4. </a:t>
            </a:r>
            <a:r>
              <a:rPr kumimoji="0" 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5. </a:t>
            </a:r>
            <a:r>
              <a:rPr kumimoji="0" 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675"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685800" rtl="0" eaLnBrk="1" fontAlgn="auto" latinLnBrk="0" hangingPunct="1">
              <a:lnSpc>
                <a:spcPct val="100000"/>
              </a:lnSpc>
              <a:spcBef>
                <a:spcPts val="0"/>
              </a:spcBef>
              <a:spcAft>
                <a:spcPts val="180"/>
              </a:spcAft>
              <a:buClrTx/>
              <a:buSzTx/>
              <a:buFontTx/>
              <a:buNone/>
              <a:tabLst/>
              <a:defRPr/>
            </a:pPr>
            <a:endParaRPr kumimoji="0" lang="da-DK" sz="675"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350370"/>
            </a:xfrm>
            <a:prstGeom prst="rect">
              <a:avLst/>
            </a:prstGeom>
          </p:spPr>
          <p:txBody>
            <a:bodyPr lIns="0" tIns="0" rIns="144000" bIns="0">
              <a:spAutoFit/>
            </a:bodyPr>
            <a:lstStyle/>
            <a:p>
              <a:pPr indent="0" algn="r">
                <a:lnSpc>
                  <a:spcPct val="100000"/>
                </a:lnSpc>
                <a:spcAft>
                  <a:spcPts val="0"/>
                </a:spcAft>
                <a:defRPr/>
              </a:pPr>
              <a:r>
                <a:rPr lang="da-DK" sz="675"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675" noProof="1">
                  <a:solidFill>
                    <a:schemeClr val="tx1">
                      <a:lumMod val="50000"/>
                      <a:lumOff val="50000"/>
                    </a:schemeClr>
                  </a:solidFill>
                  <a:ea typeface="Calibri" panose="020F0502020204030204" pitchFamily="34" charset="0"/>
                  <a:cs typeface="Arial" panose="020B0604020202020204" pitchFamily="34" charset="0"/>
                </a:rPr>
                <a:t>Brug </a:t>
              </a:r>
              <a:r>
                <a:rPr lang="da-DK" sz="675" b="1" noProof="1">
                  <a:solidFill>
                    <a:schemeClr val="tx1">
                      <a:lumMod val="50000"/>
                      <a:lumOff val="50000"/>
                    </a:schemeClr>
                  </a:solidFill>
                  <a:ea typeface="Calibri" panose="020F0502020204030204" pitchFamily="34" charset="0"/>
                  <a:cs typeface="Arial" panose="020B0604020202020204" pitchFamily="34" charset="0"/>
                </a:rPr>
                <a:t>TAB</a:t>
              </a:r>
              <a:r>
                <a:rPr lang="da-DK" sz="675"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675" noProof="1">
                  <a:solidFill>
                    <a:schemeClr val="tx1">
                      <a:lumMod val="50000"/>
                      <a:lumOff val="50000"/>
                    </a:schemeClr>
                  </a:solidFill>
                  <a:ea typeface="Calibri" panose="020F0502020204030204" pitchFamily="34" charset="0"/>
                  <a:cs typeface="Arial" panose="020B0604020202020204" pitchFamily="34" charset="0"/>
                </a:rPr>
                <a:t>i</a:t>
              </a:r>
              <a:r>
                <a:rPr lang="da-DK" sz="675"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675"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675"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675" noProof="1">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675" noProof="1">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675"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675"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675" noProof="1">
                  <a:solidFill>
                    <a:schemeClr val="tx1">
                      <a:lumMod val="50000"/>
                      <a:lumOff val="50000"/>
                    </a:schemeClr>
                  </a:solidFill>
                  <a:ea typeface="Calibri" panose="020F0502020204030204" pitchFamily="34" charset="0"/>
                  <a:cs typeface="Arial" panose="020B0604020202020204" pitchFamily="34" charset="0"/>
                </a:rPr>
                <a:t>brug </a:t>
              </a:r>
              <a:r>
                <a:rPr lang="da-DK" sz="675"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675"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675"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675" b="1" noProof="1">
                  <a:solidFill>
                    <a:schemeClr val="tx1">
                      <a:lumMod val="50000"/>
                      <a:lumOff val="50000"/>
                    </a:schemeClr>
                  </a:solidFill>
                  <a:ea typeface="Calibri" panose="020F0502020204030204" pitchFamily="34" charset="0"/>
                  <a:cs typeface="Arial" panose="020B0604020202020204" pitchFamily="34" charset="0"/>
                </a:rPr>
                <a:t>Forøg</a:t>
              </a:r>
              <a:r>
                <a:rPr lang="da-DK" sz="675" noProof="1">
                  <a:solidFill>
                    <a:schemeClr val="tx1">
                      <a:lumMod val="50000"/>
                      <a:lumOff val="50000"/>
                    </a:schemeClr>
                  </a:solidFill>
                  <a:ea typeface="Calibri" panose="020F0502020204030204" pitchFamily="34" charset="0"/>
                  <a:cs typeface="Arial" panose="020B0604020202020204" pitchFamily="34" charset="0"/>
                </a:rPr>
                <a:t> og </a:t>
              </a:r>
              <a:r>
                <a:rPr lang="da-DK" sz="675" b="1" noProof="1">
                  <a:solidFill>
                    <a:schemeClr val="tx1">
                      <a:lumMod val="50000"/>
                      <a:lumOff val="50000"/>
                    </a:schemeClr>
                  </a:solidFill>
                  <a:ea typeface="Calibri" panose="020F0502020204030204" pitchFamily="34" charset="0"/>
                  <a:cs typeface="Arial" panose="020B0604020202020204" pitchFamily="34" charset="0"/>
                </a:rPr>
                <a:t>Formindsk</a:t>
              </a:r>
              <a:r>
                <a:rPr lang="da-DK" sz="675"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675"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675"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2"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27376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r>
              <a:rPr lang="da-DK"/>
              <a:t>24. april 2019</a:t>
            </a:r>
            <a:endParaRPr lang="da-DK" dirty="0"/>
          </a:p>
        </p:txBody>
      </p:sp>
      <p:sp>
        <p:nvSpPr>
          <p:cNvPr id="15" name="Pladsholder til sidefod 14"/>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5067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r>
              <a:rPr lang="da-DK"/>
              <a:t>24. april 2019</a:t>
            </a:r>
            <a:endParaRPr lang="da-DK" dirty="0"/>
          </a:p>
        </p:txBody>
      </p:sp>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
          <p:cNvGrpSpPr/>
          <p:nvPr userDrawn="1"/>
        </p:nvGrpSpPr>
        <p:grpSpPr>
          <a:xfrm>
            <a:off x="12253011" y="2171436"/>
            <a:ext cx="2544960" cy="2157967"/>
            <a:chOff x="-1908720" y="2657249"/>
            <a:chExt cx="1908720" cy="2157967"/>
          </a:xfrm>
        </p:grpSpPr>
        <p:sp>
          <p:nvSpPr>
            <p:cNvPr id="15"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p:txBody>
        </p:sp>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p:cNvPicPr>
            <p:nvPr userDrawn="1"/>
          </p:nvPicPr>
          <p:blipFill>
            <a:blip r:embed="rId5"/>
            <a:stretch>
              <a:fillRect/>
            </a:stretch>
          </p:blipFill>
          <p:spPr>
            <a:xfrm>
              <a:off x="-1752075" y="4526425"/>
              <a:ext cx="248116" cy="288791"/>
            </a:xfrm>
            <a:prstGeom prst="rect">
              <a:avLst/>
            </a:prstGeom>
          </p:spPr>
        </p:pic>
      </p:grpSp>
      <p:pic>
        <p:nvPicPr>
          <p:cNvPr id="18" name="Billed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spTree>
    <p:extLst>
      <p:ext uri="{BB962C8B-B14F-4D97-AF65-F5344CB8AC3E}">
        <p14:creationId xmlns:p14="http://schemas.microsoft.com/office/powerpoint/2010/main" val="42127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r>
              <a:rPr lang="da-DK"/>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Referat af bestyrelsesmødet den 5. marts 2020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
          <p:cNvGrpSpPr/>
          <p:nvPr userDrawn="1"/>
        </p:nvGrpSpPr>
        <p:grpSpPr>
          <a:xfrm>
            <a:off x="12253011" y="2171436"/>
            <a:ext cx="2544960" cy="2157967"/>
            <a:chOff x="-1908720" y="2657249"/>
            <a:chExt cx="1908720" cy="2157967"/>
          </a:xfrm>
        </p:grpSpPr>
        <p:sp>
          <p:nvSpPr>
            <p:cNvPr id="21"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p:txBody>
        </p:sp>
        <p:pic>
          <p:nvPicPr>
            <p:cNvPr id="2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171352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r>
              <a:rPr lang="da-DK"/>
              <a:t>24. april 2019</a:t>
            </a:r>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Referat af bestyrelsesmødet den 5. marts 2020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a:t>Side</a:t>
            </a:r>
            <a:r>
              <a:rPr lang="da-DK"/>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237868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r>
              <a:rPr lang="da-DK"/>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Referat af bestyrelsesmødet den 5. marts 2020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pic>
        <p:nvPicPr>
          <p:cNvPr id="26" name="Picture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14" name="Pladsholder til dato 13" hidden="1"/>
          <p:cNvSpPr>
            <a:spLocks noGrp="1"/>
          </p:cNvSpPr>
          <p:nvPr>
            <p:ph type="dt" sz="half" idx="10"/>
          </p:nvPr>
        </p:nvSpPr>
        <p:spPr/>
        <p:txBody>
          <a:bodyPr/>
          <a:lstStyle/>
          <a:p>
            <a:r>
              <a:rPr lang="da-DK"/>
              <a:t>24. april 2019</a:t>
            </a:r>
            <a:endParaRPr lang="da-DK" dirty="0"/>
          </a:p>
        </p:txBody>
      </p:sp>
      <p:sp>
        <p:nvSpPr>
          <p:cNvPr id="15" name="Pladsholder til sidefod 14"/>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TAB</a:t>
              </a:r>
              <a:r>
                <a:rPr lang="da-DK" sz="900" noProof="1">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i</a:t>
              </a:r>
              <a:r>
                <a:rPr lang="da-DK" sz="900" noProof="1">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brug </a:t>
              </a:r>
              <a:r>
                <a:rPr lang="da-DK" sz="900" b="1" noProof="1">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a:solidFill>
                    <a:schemeClr val="tx1">
                      <a:lumMod val="50000"/>
                      <a:lumOff val="50000"/>
                    </a:schemeClr>
                  </a:solidFill>
                  <a:ea typeface="Calibri" panose="020F0502020204030204" pitchFamily="34" charset="0"/>
                  <a:cs typeface="Arial" panose="020B0604020202020204" pitchFamily="34" charset="0"/>
                </a:rPr>
                <a:t>Forøg</a:t>
              </a:r>
              <a:r>
                <a:rPr lang="da-DK" sz="900" noProof="1">
                  <a:solidFill>
                    <a:schemeClr val="tx1">
                      <a:lumMod val="50000"/>
                      <a:lumOff val="50000"/>
                    </a:schemeClr>
                  </a:solidFill>
                  <a:ea typeface="Calibri" panose="020F0502020204030204" pitchFamily="34" charset="0"/>
                  <a:cs typeface="Arial" panose="020B0604020202020204" pitchFamily="34" charset="0"/>
                </a:rPr>
                <a:t> og </a:t>
              </a:r>
              <a:r>
                <a:rPr lang="da-DK" sz="900" b="1" noProof="1">
                  <a:solidFill>
                    <a:schemeClr val="tx1">
                      <a:lumMod val="50000"/>
                      <a:lumOff val="50000"/>
                    </a:schemeClr>
                  </a:solidFill>
                  <a:ea typeface="Calibri" panose="020F0502020204030204" pitchFamily="34" charset="0"/>
                  <a:cs typeface="Arial" panose="020B0604020202020204" pitchFamily="34" charset="0"/>
                </a:rPr>
                <a:t>Formindsk</a:t>
              </a:r>
              <a:r>
                <a:rPr lang="da-DK" sz="900" noProof="1">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41479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9" name="Pladsholder til dato 18" hidden="1"/>
          <p:cNvSpPr>
            <a:spLocks noGrp="1"/>
          </p:cNvSpPr>
          <p:nvPr>
            <p:ph type="dt" sz="half" idx="21"/>
          </p:nvPr>
        </p:nvSpPr>
        <p:spPr/>
        <p:txBody>
          <a:bodyPr/>
          <a:lstStyle/>
          <a:p>
            <a:r>
              <a:rPr lang="da-DK"/>
              <a:t>24. april 2019</a:t>
            </a:r>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Referat af bestyrelsesmødet den 5. marts 2020 i Forsyning Helsingør A/S m.fl</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pic>
        <p:nvPicPr>
          <p:cNvPr id="28"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r>
              <a:rPr lang="da-DK"/>
              <a:t>24. april 2019</a:t>
            </a:r>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Referat af bestyrelsesmødet den 5. marts 2020 i Forsyning Helsingør A/S m.fl</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grpSp>
        <p:nvGrpSpPr>
          <p:cNvPr id="10" name="Group 1"/>
          <p:cNvGrpSpPr/>
          <p:nvPr userDrawn="1"/>
        </p:nvGrpSpPr>
        <p:grpSpPr>
          <a:xfrm>
            <a:off x="12253011" y="2657250"/>
            <a:ext cx="2544960" cy="2929007"/>
            <a:chOff x="-1908720" y="2657249"/>
            <a:chExt cx="1908720" cy="2929007"/>
          </a:xfrm>
        </p:grpSpPr>
        <p:sp>
          <p:nvSpPr>
            <p:cNvPr id="11" name="Tekstboks 2"/>
            <p:cNvSpPr txBox="1"/>
            <p:nvPr userDrawn="1"/>
          </p:nvSpPr>
          <p:spPr bwMode="auto">
            <a:xfrm>
              <a:off x="-1908720" y="2657249"/>
              <a:ext cx="1908720" cy="2929007"/>
            </a:xfrm>
            <a:prstGeom prst="rect">
              <a:avLst/>
            </a:prstGeom>
            <a:noFill/>
          </p:spPr>
          <p:txBody>
            <a:bodyPr wrap="square" lIns="144000" tIns="0" rIns="0" bIns="0">
              <a:spAutoFit/>
            </a:bodyPr>
            <a:lstStyle/>
            <a:p>
              <a:pPr algn="l" eaLnBrk="1" hangingPunct="1">
                <a:spcAft>
                  <a:spcPts val="600"/>
                </a:spcAft>
                <a:buFontTx/>
                <a:buNone/>
                <a:defRPr/>
              </a:pPr>
              <a:r>
                <a:rPr lang="da-DK" sz="900" b="1" noProof="1">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a:solidFill>
                    <a:schemeClr val="tx1">
                      <a:lumMod val="50000"/>
                      <a:lumOff val="50000"/>
                    </a:schemeClr>
                  </a:solidFill>
                </a:rPr>
                <a:t>1.</a:t>
              </a:r>
              <a:r>
                <a:rPr lang="da-DK" sz="900" noProof="1">
                  <a:solidFill>
                    <a:schemeClr val="tx1">
                      <a:lumMod val="50000"/>
                      <a:lumOff val="50000"/>
                    </a:schemeClr>
                  </a:solidFill>
                </a:rPr>
                <a:t> Klik på det lille billede-indsættelsesikon i midten</a:t>
              </a:r>
              <a:br>
                <a:rPr lang="da-DK" sz="900" noProof="1">
                  <a:solidFill>
                    <a:schemeClr val="tx1">
                      <a:lumMod val="50000"/>
                      <a:lumOff val="50000"/>
                    </a:schemeClr>
                  </a:solidFill>
                </a:rPr>
              </a:br>
              <a:r>
                <a:rPr lang="da-DK" sz="900" noProof="1">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a:solidFill>
                    <a:schemeClr val="tx1">
                      <a:lumMod val="50000"/>
                      <a:lumOff val="50000"/>
                    </a:schemeClr>
                  </a:solidFill>
                </a:rPr>
                <a:t>2. </a:t>
              </a:r>
              <a:r>
                <a:rPr lang="da-DK" sz="900" noProof="1">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a:solidFill>
                    <a:schemeClr val="tx1">
                      <a:lumMod val="50000"/>
                      <a:lumOff val="50000"/>
                    </a:schemeClr>
                  </a:solidFill>
                </a:rPr>
                <a:t>3. </a:t>
              </a:r>
              <a:r>
                <a:rPr lang="da-DK" sz="900" noProof="1">
                  <a:solidFill>
                    <a:schemeClr val="tx1">
                      <a:lumMod val="50000"/>
                      <a:lumOff val="50000"/>
                    </a:schemeClr>
                  </a:solidFill>
                </a:rPr>
                <a:t>Klik </a:t>
              </a:r>
              <a:r>
                <a:rPr lang="da-DK" sz="900" b="1" noProof="1">
                  <a:solidFill>
                    <a:schemeClr val="tx1">
                      <a:lumMod val="50000"/>
                      <a:lumOff val="50000"/>
                    </a:schemeClr>
                  </a:solidFill>
                </a:rPr>
                <a:t>Beskær </a:t>
              </a:r>
              <a:r>
                <a:rPr lang="da-DK" sz="900" noProof="1">
                  <a:solidFill>
                    <a:schemeClr val="tx1">
                      <a:lumMod val="50000"/>
                      <a:lumOff val="50000"/>
                    </a:schemeClr>
                  </a:solidFill>
                </a:rPr>
                <a:t>for at ændre</a:t>
              </a:r>
            </a:p>
            <a:p>
              <a:pPr algn="l" eaLnBrk="1" hangingPunct="1">
                <a:spcBef>
                  <a:spcPts val="0"/>
                </a:spcBef>
                <a:spcAft>
                  <a:spcPts val="240"/>
                </a:spcAft>
                <a:buFontTx/>
                <a:buNone/>
                <a:defRPr/>
              </a:pPr>
              <a:r>
                <a:rPr lang="da-DK" sz="900" noProof="1">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4. </a:t>
              </a:r>
              <a:r>
                <a:rPr lang="da-DK" altLang="da-DK" sz="900" noProof="1">
                  <a:solidFill>
                    <a:schemeClr val="tx1">
                      <a:lumMod val="50000"/>
                      <a:lumOff val="50000"/>
                    </a:schemeClr>
                  </a:solidFill>
                  <a:cs typeface="Arial" pitchFamily="34" charset="0"/>
                </a:rPr>
                <a:t>Ønsker du at skalere billedet, så hold </a:t>
              </a:r>
              <a:r>
                <a:rPr lang="da-DK" altLang="da-DK" sz="900" b="1" noProof="1">
                  <a:solidFill>
                    <a:schemeClr val="tx1">
                      <a:lumMod val="50000"/>
                      <a:lumOff val="50000"/>
                    </a:schemeClr>
                  </a:solidFill>
                  <a:cs typeface="Arial" pitchFamily="34" charset="0"/>
                </a:rPr>
                <a:t>SHIFT</a:t>
              </a:r>
              <a:r>
                <a:rPr lang="da-DK" altLang="da-DK" sz="900" noProof="1">
                  <a:solidFill>
                    <a:schemeClr val="tx1">
                      <a:lumMod val="50000"/>
                      <a:lumOff val="50000"/>
                    </a:schemeClr>
                  </a:solidFill>
                  <a:cs typeface="Arial" pitchFamily="34" charset="0"/>
                </a:rPr>
                <a:t>-knappen nede, mens der trækkes i billedets hjørner</a:t>
              </a:r>
            </a:p>
            <a:p>
              <a:pPr algn="l" eaLnBrk="1" hangingPunct="1">
                <a:spcBef>
                  <a:spcPct val="0"/>
                </a:spcBef>
                <a:spcAft>
                  <a:spcPts val="240"/>
                </a:spcAft>
                <a:buFontTx/>
                <a:buNone/>
                <a:defRPr/>
              </a:pPr>
              <a:endParaRPr lang="da-DK" altLang="da-DK" sz="900" noProof="1">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noProof="1">
                <a:solidFill>
                  <a:schemeClr val="tx1">
                    <a:lumMod val="50000"/>
                    <a:lumOff val="50000"/>
                  </a:schemeClr>
                </a:solidFill>
                <a:cs typeface="Arial" pitchFamily="34" charset="0"/>
              </a:endParaRPr>
            </a:p>
            <a:p>
              <a:pPr algn="l" eaLnBrk="1" fontAlgn="auto" hangingPunct="1">
                <a:spcBef>
                  <a:spcPts val="600"/>
                </a:spcBef>
                <a:spcAft>
                  <a:spcPts val="240"/>
                </a:spcAft>
                <a:buFontTx/>
                <a:buNone/>
                <a:defRPr/>
              </a:pPr>
              <a:endParaRPr lang="da-DK" sz="900" b="1" noProof="1">
                <a:solidFill>
                  <a:schemeClr val="tx1">
                    <a:lumMod val="50000"/>
                    <a:lumOff val="50000"/>
                  </a:schemeClr>
                </a:solidFill>
              </a:endParaRPr>
            </a:p>
            <a:p>
              <a:pPr algn="l" eaLnBrk="1" hangingPunct="1">
                <a:spcBef>
                  <a:spcPct val="0"/>
                </a:spcBef>
                <a:spcAft>
                  <a:spcPts val="240"/>
                </a:spcAft>
                <a:buFontTx/>
                <a:buNone/>
                <a:defRPr/>
              </a:pPr>
              <a:r>
                <a:rPr lang="da-DK" altLang="da-DK" sz="900" b="1" noProof="1">
                  <a:solidFill>
                    <a:schemeClr val="tx1">
                      <a:lumMod val="50000"/>
                      <a:lumOff val="50000"/>
                    </a:schemeClr>
                  </a:solidFill>
                  <a:cs typeface="Arial" pitchFamily="34" charset="0"/>
                </a:rPr>
                <a:t>Tip</a:t>
              </a:r>
              <a:r>
                <a:rPr lang="da-DK" altLang="da-DK" sz="900" noProof="1">
                  <a:solidFill>
                    <a:schemeClr val="tx1">
                      <a:lumMod val="50000"/>
                      <a:lumOff val="50000"/>
                    </a:schemeClr>
                  </a:solidFill>
                  <a:cs typeface="Arial" pitchFamily="34" charset="0"/>
                </a:rPr>
                <a:t>: Hvis du sletter billedet, og sætter et ny ind, kan billedet lægge sig foran ikonet, hvis dette sker, skal du vælge billedet, højreklik og vælg </a:t>
              </a:r>
              <a:r>
                <a:rPr lang="da-DK" altLang="da-DK" sz="900" b="1" noProof="1">
                  <a:solidFill>
                    <a:schemeClr val="tx1">
                      <a:lumMod val="50000"/>
                      <a:lumOff val="50000"/>
                    </a:schemeClr>
                  </a:solidFill>
                  <a:cs typeface="Arial" pitchFamily="34" charset="0"/>
                </a:rPr>
                <a:t>Placer bagest</a:t>
              </a:r>
            </a:p>
            <a:p>
              <a:pPr algn="l" eaLnBrk="1" hangingPunct="1">
                <a:spcBef>
                  <a:spcPct val="0"/>
                </a:spcBef>
                <a:spcAft>
                  <a:spcPts val="240"/>
                </a:spcAft>
                <a:buFontTx/>
                <a:buNone/>
                <a:defRPr/>
              </a:pPr>
              <a:endParaRPr lang="da-DK" altLang="da-DK" sz="900" noProof="1">
                <a:solidFill>
                  <a:schemeClr val="tx1">
                    <a:lumMod val="50000"/>
                    <a:lumOff val="50000"/>
                  </a:schemeClr>
                </a:solidFill>
                <a:cs typeface="Arial"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075" y="3807915"/>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p:cNvPicPr>
            <p:nvPr userDrawn="1"/>
          </p:nvPicPr>
          <p:blipFill>
            <a:blip r:embed="rId3"/>
            <a:stretch>
              <a:fillRect/>
            </a:stretch>
          </p:blipFill>
          <p:spPr>
            <a:xfrm>
              <a:off x="-1752075" y="4611901"/>
              <a:ext cx="248116" cy="288791"/>
            </a:xfrm>
            <a:prstGeom prst="rect">
              <a:avLst/>
            </a:prstGeom>
          </p:spPr>
        </p:pic>
      </p:grpSp>
    </p:spTree>
    <p:extLst>
      <p:ext uri="{BB962C8B-B14F-4D97-AF65-F5344CB8AC3E}">
        <p14:creationId xmlns:p14="http://schemas.microsoft.com/office/powerpoint/2010/main" val="177626588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3" name="Pladsholder til dato 2"/>
          <p:cNvSpPr>
            <a:spLocks noGrp="1"/>
          </p:cNvSpPr>
          <p:nvPr>
            <p:ph type="dt" sz="half" idx="10"/>
          </p:nvPr>
        </p:nvSpPr>
        <p:spPr/>
        <p:txBody>
          <a:bodyPr/>
          <a:lstStyle/>
          <a:p>
            <a:r>
              <a:rPr lang="da-DK"/>
              <a:t>24. april 2019</a:t>
            </a:r>
            <a:endParaRPr lang="da-DK" dirty="0"/>
          </a:p>
        </p:txBody>
      </p:sp>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r>
              <a:rPr lang="da-DK"/>
              <a:t>24. april 2019</a:t>
            </a:r>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Referat af bestyrelsesmødet den 5. marts 2020 i Forsyning Helsingør A/S m.fl</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69" r:id="rId14"/>
    <p:sldLayoutId id="2147483670" r:id="rId15"/>
  </p:sldLayoutIdLst>
  <p:hf sldNum="0"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a:t>Bestyrelsesmøde den 5. marts 2020 i:</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a:t>Elektrus A/S</a:t>
            </a:r>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789039"/>
          </a:xfrm>
          <a:prstGeom prst="rect">
            <a:avLst/>
          </a:prstGeom>
        </p:spPr>
      </p:pic>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40097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505" y="-21150"/>
            <a:ext cx="11431135" cy="1445461"/>
          </a:xfrm>
        </p:spPr>
        <p:txBody>
          <a:bodyPr/>
          <a:lstStyle/>
          <a:p>
            <a:r>
              <a:rPr lang="da-DK" sz="3600" b="1" dirty="0"/>
              <a:t>7. Politik for miljø- og samfundsansvar - baggrund </a:t>
            </a:r>
          </a:p>
        </p:txBody>
      </p:sp>
      <p:sp>
        <p:nvSpPr>
          <p:cNvPr id="3" name="Pladsholder til tekst 2"/>
          <p:cNvSpPr>
            <a:spLocks noGrp="1"/>
          </p:cNvSpPr>
          <p:nvPr>
            <p:ph type="body" sz="quarter" idx="13"/>
          </p:nvPr>
        </p:nvSpPr>
        <p:spPr>
          <a:xfrm>
            <a:off x="451746" y="1424311"/>
            <a:ext cx="9388670" cy="4896544"/>
          </a:xfrm>
        </p:spPr>
        <p:txBody>
          <a:bodyPr/>
          <a:lstStyle/>
          <a:p>
            <a:pPr marL="465750" lvl="1" indent="-285750">
              <a:buFont typeface="Wingdings" panose="05000000000000000000" pitchFamily="2" charset="2"/>
              <a:buChar char="§"/>
            </a:pPr>
            <a:r>
              <a:rPr lang="da-DK" dirty="0"/>
              <a:t>Sagen blev senest behandlet på bestyrelsesmødet 12. december 2019, hvor udkast til miljø- og samfundsansvar blev drøftet.</a:t>
            </a:r>
          </a:p>
          <a:p>
            <a:pPr lvl="1" indent="0">
              <a:buNone/>
            </a:pPr>
            <a:endParaRPr lang="da-DK" dirty="0"/>
          </a:p>
          <a:p>
            <a:pPr marL="465750" lvl="1" indent="-285750">
              <a:buFont typeface="Wingdings" panose="05000000000000000000" pitchFamily="2" charset="2"/>
              <a:buChar char="§"/>
            </a:pPr>
            <a:r>
              <a:rPr lang="da-DK" dirty="0"/>
              <a:t>Den forslåede Politik for miljø- og samfundsansvar indeholder; </a:t>
            </a:r>
          </a:p>
          <a:p>
            <a:pPr marL="825750" lvl="3" indent="-285750">
              <a:buFont typeface="Wingdings" panose="05000000000000000000" pitchFamily="2" charset="2"/>
              <a:buChar char="§"/>
            </a:pPr>
            <a:endParaRPr lang="da-DK" sz="1000" dirty="0"/>
          </a:p>
          <a:p>
            <a:pPr marL="825750" lvl="3" indent="-285750">
              <a:buFont typeface="Wingdings" panose="05000000000000000000" pitchFamily="2" charset="2"/>
              <a:buChar char="§"/>
            </a:pPr>
            <a:r>
              <a:rPr lang="da-DK" dirty="0"/>
              <a:t>Hvordan Forsyning Helsingør tager miljø- og samfundsansvar  - uden at gå på kompromis med forsyningssikkerheden og den økonomiske ansvarlighed.</a:t>
            </a:r>
          </a:p>
          <a:p>
            <a:pPr marL="825750" lvl="3" indent="-285750">
              <a:buFont typeface="Wingdings" panose="05000000000000000000" pitchFamily="2" charset="2"/>
              <a:buChar char="§"/>
            </a:pPr>
            <a:endParaRPr lang="da-DK" sz="1000" dirty="0"/>
          </a:p>
          <a:p>
            <a:pPr marL="825750" lvl="3" indent="-285750">
              <a:buFont typeface="Wingdings" panose="05000000000000000000" pitchFamily="2" charset="2"/>
              <a:buChar char="§"/>
            </a:pPr>
            <a:r>
              <a:rPr lang="da-DK" dirty="0"/>
              <a:t>Tre indsatsområder med tilknyttede forpligtelser </a:t>
            </a:r>
          </a:p>
          <a:p>
            <a:pPr marL="1185750" lvl="5" indent="-285750">
              <a:buFont typeface="Wingdings" panose="05000000000000000000" pitchFamily="2" charset="2"/>
              <a:buChar char="§"/>
            </a:pPr>
            <a:r>
              <a:rPr lang="da-DK" dirty="0"/>
              <a:t>Miljø- og klimaansvar </a:t>
            </a:r>
          </a:p>
          <a:p>
            <a:pPr marL="1185750" lvl="5" indent="-285750">
              <a:buFont typeface="Wingdings" panose="05000000000000000000" pitchFamily="2" charset="2"/>
              <a:buChar char="§"/>
            </a:pPr>
            <a:r>
              <a:rPr lang="da-DK" dirty="0"/>
              <a:t>Socialt ansvar </a:t>
            </a:r>
          </a:p>
          <a:p>
            <a:pPr marL="1185750" lvl="5" indent="-285750">
              <a:buFont typeface="Wingdings" panose="05000000000000000000" pitchFamily="2" charset="2"/>
              <a:buChar char="§"/>
            </a:pPr>
            <a:r>
              <a:rPr lang="da-DK" dirty="0"/>
              <a:t>Økonomisk ansvar </a:t>
            </a:r>
          </a:p>
          <a:p>
            <a:pPr marL="1185750" lvl="5" indent="-285750">
              <a:buFont typeface="Wingdings" panose="05000000000000000000" pitchFamily="2" charset="2"/>
              <a:buChar char="§"/>
            </a:pPr>
            <a:endParaRPr lang="da-DK" sz="1000" b="1" dirty="0"/>
          </a:p>
          <a:p>
            <a:pPr marL="465750" lvl="1" indent="-285750">
              <a:buFont typeface="Wingdings" panose="05000000000000000000" pitchFamily="2" charset="2"/>
              <a:buChar char="§"/>
            </a:pPr>
            <a:r>
              <a:rPr lang="da-DK" dirty="0"/>
              <a:t>Politikken understøtter konklusionerne i den gennemførte interessent- og omdømmeanalyse, den nuværende ejer-strategi, arbejdet med verdensmål samt Forsyning Helsingørs nuværende strategi</a:t>
            </a:r>
          </a:p>
        </p:txBody>
      </p:sp>
      <p:pic>
        <p:nvPicPr>
          <p:cNvPr id="7" name="Billede 6" descr="http://fh-fohdam01/fotoweb/cache/5016/Main/Foto%20FH/2019/Helsing%C3%B8r%20Messen%202019/DSC_1127.t5c975300.m800.NEF.pv.xoLM543Bx.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2482303"/>
            <a:ext cx="2232248" cy="1776482"/>
          </a:xfrm>
          <a:prstGeom prst="rect">
            <a:avLst/>
          </a:prstGeom>
          <a:noFill/>
          <a:ln>
            <a:noFill/>
          </a:ln>
        </p:spPr>
      </p:pic>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138246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7. Politik for miljø- og samfundsansvar</a:t>
            </a:r>
          </a:p>
        </p:txBody>
      </p:sp>
      <p:sp>
        <p:nvSpPr>
          <p:cNvPr id="6" name="Pladsholder til tekst 2"/>
          <p:cNvSpPr>
            <a:spLocks noGrp="1"/>
          </p:cNvSpPr>
          <p:nvPr>
            <p:ph type="body" sz="quarter" idx="13"/>
          </p:nvPr>
        </p:nvSpPr>
        <p:spPr>
          <a:xfrm>
            <a:off x="1127448" y="1988840"/>
            <a:ext cx="6577310" cy="4248472"/>
          </a:xfrm>
        </p:spPr>
        <p:txBody>
          <a:bodyPr/>
          <a:lstStyle/>
          <a:p>
            <a:pPr>
              <a:buNone/>
            </a:pPr>
            <a:r>
              <a:rPr lang="da-DK" dirty="0"/>
              <a:t>Hvordan politikken omsættes til konkrete handlinger vil fremgå af den årlige beretning om miljø- og samfundsansvar.</a:t>
            </a:r>
          </a:p>
          <a:p>
            <a:pPr>
              <a:buNone/>
            </a:pPr>
            <a:endParaRPr lang="da-DK" dirty="0"/>
          </a:p>
          <a:p>
            <a:pPr>
              <a:buNone/>
            </a:pPr>
            <a:r>
              <a:rPr lang="da-DK" dirty="0"/>
              <a:t>Forslaget blev drøftet og godkendt på bestyrelsesmødet den 12. februar 2019 med bemærkningen om at tillige de langsigtet økonomiske perspektiver indarbejdes.</a:t>
            </a:r>
          </a:p>
          <a:p>
            <a:pPr>
              <a:buNone/>
            </a:pPr>
            <a:endParaRPr lang="da-DK" b="1" i="1" dirty="0"/>
          </a:p>
          <a:p>
            <a:pPr>
              <a:buNone/>
            </a:pPr>
            <a:r>
              <a:rPr lang="da-DK" dirty="0"/>
              <a:t>De langsigtede økonomiske perspektiver er nu indarbejdet i afsnittet om </a:t>
            </a:r>
            <a:r>
              <a:rPr lang="da-DK" i="1" dirty="0"/>
              <a:t>Økonomisk ansvar.</a:t>
            </a:r>
          </a:p>
          <a:p>
            <a:pPr>
              <a:buNone/>
            </a:pPr>
            <a:endParaRPr lang="da-DK" dirty="0"/>
          </a:p>
          <a:p>
            <a:pPr marL="465750" lvl="1" indent="-285750">
              <a:buFont typeface="Wingdings" panose="05000000000000000000" pitchFamily="2" charset="2"/>
              <a:buChar char="§"/>
            </a:pPr>
            <a:endParaRPr lang="da-DK" i="1" dirty="0"/>
          </a:p>
          <a:p>
            <a:pPr>
              <a:buNone/>
            </a:pPr>
            <a:endParaRPr lang="da-DK" dirty="0"/>
          </a:p>
        </p:txBody>
      </p:sp>
      <p:pic>
        <p:nvPicPr>
          <p:cNvPr id="7"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00256" y="2164333"/>
            <a:ext cx="3141116" cy="2355837"/>
          </a:xfrm>
          <a:prstGeom prst="rect">
            <a:avLst/>
          </a:prstGeom>
        </p:spPr>
      </p:pic>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78319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2524"/>
            <a:ext cx="10273151" cy="1445461"/>
          </a:xfrm>
        </p:spPr>
        <p:txBody>
          <a:bodyPr/>
          <a:lstStyle/>
          <a:p>
            <a:r>
              <a:rPr lang="da-DK" sz="3600" b="1" dirty="0"/>
              <a:t>7. Politik for miljø- og samfundsansvar </a:t>
            </a:r>
          </a:p>
        </p:txBody>
      </p:sp>
      <p:sp>
        <p:nvSpPr>
          <p:cNvPr id="3" name="Pladsholder til tekst 2"/>
          <p:cNvSpPr>
            <a:spLocks noGrp="1"/>
          </p:cNvSpPr>
          <p:nvPr>
            <p:ph type="body" sz="quarter" idx="13"/>
          </p:nvPr>
        </p:nvSpPr>
        <p:spPr>
          <a:xfrm>
            <a:off x="695400" y="1201126"/>
            <a:ext cx="4806399" cy="4732889"/>
          </a:xfrm>
        </p:spPr>
        <p:txBody>
          <a:bodyPr/>
          <a:lstStyle/>
          <a:p>
            <a:r>
              <a:rPr lang="da-DK" dirty="0"/>
              <a:t>Beretning om miljø- og samfundsansvar 2019</a:t>
            </a:r>
          </a:p>
          <a:p>
            <a:endParaRPr lang="da-DK" sz="1600" dirty="0"/>
          </a:p>
          <a:p>
            <a:r>
              <a:rPr lang="da-DK" sz="1600" dirty="0"/>
              <a:t>Disposition:</a:t>
            </a:r>
          </a:p>
          <a:p>
            <a:endParaRPr lang="da-DK" sz="1600" dirty="0"/>
          </a:p>
          <a:p>
            <a:r>
              <a:rPr lang="da-DK" sz="1600" dirty="0"/>
              <a:t>Side 1: Forsiden – med titel og det gode foto </a:t>
            </a:r>
          </a:p>
          <a:p>
            <a:r>
              <a:rPr lang="da-DK" sz="1600" dirty="0"/>
              <a:t>Side 2-3: Indholdsfortegnelse og forord af bestyrelsesformand Jens Bertram og adm. direktør Jacob Brønnum</a:t>
            </a:r>
          </a:p>
          <a:p>
            <a:r>
              <a:rPr lang="da-DK" sz="1600" dirty="0"/>
              <a:t>Side 4-5: Forretningsmodel </a:t>
            </a:r>
          </a:p>
          <a:p>
            <a:r>
              <a:rPr lang="da-DK" sz="1600" dirty="0"/>
              <a:t>Side 6-7: Risikoanalyse</a:t>
            </a:r>
          </a:p>
          <a:p>
            <a:r>
              <a:rPr lang="da-DK" sz="1600" dirty="0"/>
              <a:t>Side 8-9: Ny politik for miljø- og samfundsansvar</a:t>
            </a:r>
          </a:p>
          <a:p>
            <a:r>
              <a:rPr lang="da-DK" sz="1600" dirty="0"/>
              <a:t>Side 10-11: Arbejdet med FN’s verdensmål</a:t>
            </a:r>
          </a:p>
          <a:p>
            <a:r>
              <a:rPr lang="da-DK" sz="1600" dirty="0"/>
              <a:t>Side 12-13: Historie om drikkevand</a:t>
            </a:r>
          </a:p>
          <a:p>
            <a:r>
              <a:rPr lang="da-DK" sz="1600" dirty="0"/>
              <a:t>Side 14-15: Historie om kraftvarme/varme</a:t>
            </a:r>
          </a:p>
          <a:p>
            <a:r>
              <a:rPr lang="da-DK" sz="1600" dirty="0"/>
              <a:t>Side 16-17: Historie om klimasikring</a:t>
            </a:r>
          </a:p>
          <a:p>
            <a:r>
              <a:rPr lang="da-DK" sz="1600" dirty="0"/>
              <a:t>Side 18-19: Historie om renseanlæg</a:t>
            </a:r>
          </a:p>
          <a:p>
            <a:r>
              <a:rPr lang="da-DK" sz="1600" dirty="0"/>
              <a:t>Side 20-21: Historie om affald og genanvendelse</a:t>
            </a:r>
          </a:p>
          <a:p>
            <a:pPr lvl="1" indent="0">
              <a:buNone/>
            </a:pPr>
            <a:endParaRPr lang="da-DK" dirty="0"/>
          </a:p>
        </p:txBody>
      </p:sp>
      <p:sp>
        <p:nvSpPr>
          <p:cNvPr id="5" name="Pladsholder til tekst 2"/>
          <p:cNvSpPr txBox="1">
            <a:spLocks/>
          </p:cNvSpPr>
          <p:nvPr/>
        </p:nvSpPr>
        <p:spPr>
          <a:xfrm>
            <a:off x="5663952" y="1303252"/>
            <a:ext cx="4806399" cy="4926780"/>
          </a:xfrm>
          <a:prstGeom prst="rect">
            <a:avLst/>
          </a:prstGeom>
        </p:spPr>
        <p:txBody>
          <a:bodyPr vert="horz" lIns="0" tIns="0" rIns="0" bIns="0" rtlCol="0">
            <a:noAutofit/>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endParaRPr lang="da-DK" sz="1600" dirty="0"/>
          </a:p>
          <a:p>
            <a:endParaRPr lang="da-DK" sz="1600" dirty="0"/>
          </a:p>
          <a:p>
            <a:r>
              <a:rPr lang="da-DK" sz="1600" dirty="0"/>
              <a:t>Disposition fortsat:</a:t>
            </a:r>
          </a:p>
          <a:p>
            <a:endParaRPr lang="da-DK" sz="1600" dirty="0"/>
          </a:p>
          <a:p>
            <a:r>
              <a:rPr lang="da-DK" sz="1600" dirty="0"/>
              <a:t>Side 22-23: </a:t>
            </a:r>
            <a:r>
              <a:rPr lang="da-DK" sz="1600" dirty="0" err="1"/>
              <a:t>Midteropslag</a:t>
            </a:r>
            <a:r>
              <a:rPr lang="da-DK" sz="1600" dirty="0"/>
              <a:t> med foto</a:t>
            </a:r>
          </a:p>
          <a:p>
            <a:r>
              <a:rPr lang="da-DK" sz="1600" dirty="0"/>
              <a:t>Side 24-25: Historie om Gadelys: </a:t>
            </a:r>
          </a:p>
          <a:p>
            <a:r>
              <a:rPr lang="da-DK" sz="1600" dirty="0"/>
              <a:t>Side 26-27: Historie om transport af el (ELEKRUS)</a:t>
            </a:r>
          </a:p>
          <a:p>
            <a:r>
              <a:rPr lang="da-DK" sz="1600" dirty="0"/>
              <a:t>Side 28-29: Historie om </a:t>
            </a:r>
            <a:r>
              <a:rPr lang="da-DK" sz="1600" dirty="0" err="1"/>
              <a:t>Elhandel</a:t>
            </a:r>
            <a:endParaRPr lang="da-DK" sz="1600" dirty="0"/>
          </a:p>
          <a:p>
            <a:r>
              <a:rPr lang="da-DK" sz="1600" dirty="0"/>
              <a:t>Side 30-31: Historie om deltagelse i lokale events</a:t>
            </a:r>
          </a:p>
          <a:p>
            <a:r>
              <a:rPr lang="da-DK" sz="1600" dirty="0"/>
              <a:t>Side 32-33: Historie om vores eget miljø- og klimaaftryk</a:t>
            </a:r>
          </a:p>
          <a:p>
            <a:r>
              <a:rPr lang="da-DK" sz="1600" dirty="0"/>
              <a:t>Side 34-35: Historie om den velfungerende arbejdsplads</a:t>
            </a:r>
          </a:p>
          <a:p>
            <a:r>
              <a:rPr lang="en-US" sz="1600" dirty="0"/>
              <a:t>Side 36-37: </a:t>
            </a:r>
            <a:r>
              <a:rPr lang="en-US" sz="1600" dirty="0" err="1"/>
              <a:t>Historie</a:t>
            </a:r>
            <a:r>
              <a:rPr lang="en-US" sz="1600" dirty="0"/>
              <a:t> om Walk The Science</a:t>
            </a:r>
            <a:endParaRPr lang="da-DK" sz="1600" dirty="0"/>
          </a:p>
          <a:p>
            <a:r>
              <a:rPr lang="da-DK" sz="1600" dirty="0"/>
              <a:t>Side 38: Historie om praktik- og elevpladser</a:t>
            </a:r>
          </a:p>
          <a:p>
            <a:r>
              <a:rPr lang="da-DK" sz="1600" dirty="0"/>
              <a:t>Side 39: Historie om respekt og klare retningslinjer (menneskerettigheder, sociale klausuler, gavepolitik)</a:t>
            </a:r>
          </a:p>
          <a:p>
            <a:r>
              <a:rPr lang="da-DK" sz="1600" dirty="0"/>
              <a:t>Side 40-41: Udvalgt miljødata 2015-2019 + det gode foto</a:t>
            </a:r>
          </a:p>
          <a:p>
            <a:r>
              <a:rPr lang="da-DK" sz="1600" dirty="0"/>
              <a:t>Side 42-43: Udvalgt miljødata 2015-2019 + det gode foto</a:t>
            </a:r>
          </a:p>
          <a:p>
            <a:r>
              <a:rPr lang="da-DK" sz="1600" dirty="0"/>
              <a:t>Side 44: Bagsiden med det gode foto.</a:t>
            </a:r>
          </a:p>
          <a:p>
            <a:pPr lvl="1" indent="0">
              <a:buFont typeface="Arial" charset="0"/>
              <a:buNone/>
            </a:pPr>
            <a:endParaRPr lang="da-DK" dirty="0"/>
          </a:p>
        </p:txBody>
      </p:sp>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260191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7. Politik for miljø- og samfundsansvar</a:t>
            </a:r>
          </a:p>
        </p:txBody>
      </p:sp>
      <p:sp>
        <p:nvSpPr>
          <p:cNvPr id="6" name="Pladsholder til tekst 2"/>
          <p:cNvSpPr>
            <a:spLocks noGrp="1"/>
          </p:cNvSpPr>
          <p:nvPr>
            <p:ph type="body" sz="quarter" idx="13"/>
          </p:nvPr>
        </p:nvSpPr>
        <p:spPr>
          <a:xfrm>
            <a:off x="1127448" y="1988840"/>
            <a:ext cx="6577310" cy="4248472"/>
          </a:xfrm>
        </p:spPr>
        <p:txBody>
          <a:bodyPr/>
          <a:lstStyle/>
          <a:p>
            <a:pPr>
              <a:buNone/>
            </a:pPr>
            <a:r>
              <a:rPr lang="da-DK" dirty="0"/>
              <a:t>Det er direktionens vurdering, at dispositionen til beretning for miljø- og samfundsansvar afspejler hvorledes, at Forsyning Helsingør vil arbejde med politikken.</a:t>
            </a:r>
            <a:endParaRPr lang="da-DK" i="1" dirty="0"/>
          </a:p>
          <a:p>
            <a:pPr>
              <a:buNone/>
            </a:pPr>
            <a:endParaRPr lang="da-DK" dirty="0"/>
          </a:p>
          <a:p>
            <a:pPr>
              <a:buNone/>
            </a:pPr>
            <a:r>
              <a:rPr lang="da-DK" b="1" dirty="0"/>
              <a:t>Direktionen indstiller, </a:t>
            </a:r>
            <a:r>
              <a:rPr lang="da-DK" dirty="0"/>
              <a:t>at</a:t>
            </a:r>
          </a:p>
          <a:p>
            <a:pPr marL="465750" lvl="1" indent="-285750">
              <a:buFont typeface="Wingdings" panose="05000000000000000000" pitchFamily="2" charset="2"/>
              <a:buChar char="§"/>
            </a:pPr>
            <a:r>
              <a:rPr lang="da-DK" dirty="0"/>
              <a:t>Forslag til politik for miljø- og samfundsansvar godkendes </a:t>
            </a:r>
          </a:p>
          <a:p>
            <a:pPr marL="465750" lvl="1" indent="-285750">
              <a:buFont typeface="Wingdings" panose="05000000000000000000" pitchFamily="2" charset="2"/>
              <a:buChar char="§"/>
            </a:pPr>
            <a:r>
              <a:rPr lang="da-DK" dirty="0"/>
              <a:t>Indholdsfortegnelse til Beretning om miljø- og samfundsansvar 2019 godkendes.</a:t>
            </a:r>
          </a:p>
          <a:p>
            <a:pPr marL="465750" lvl="1" indent="-285750">
              <a:buFont typeface="Wingdings" panose="05000000000000000000" pitchFamily="2" charset="2"/>
              <a:buChar char="§"/>
            </a:pPr>
            <a:endParaRPr lang="da-DK" dirty="0"/>
          </a:p>
          <a:p>
            <a:pPr lvl="1" indent="0">
              <a:buNone/>
            </a:pPr>
            <a:r>
              <a:rPr lang="da-DK" b="1" i="1" dirty="0"/>
              <a:t>Indstillingerne blev tiltrådt.</a:t>
            </a:r>
          </a:p>
          <a:p>
            <a:pPr lvl="1" indent="0">
              <a:buNone/>
            </a:pPr>
            <a:endParaRPr lang="da-DK" dirty="0"/>
          </a:p>
          <a:p>
            <a:pPr marL="465750" lvl="1" indent="-285750">
              <a:buFont typeface="Wingdings" panose="05000000000000000000" pitchFamily="2" charset="2"/>
              <a:buChar char="§"/>
            </a:pPr>
            <a:endParaRPr lang="da-DK" i="1" dirty="0"/>
          </a:p>
          <a:p>
            <a:pPr>
              <a:buNone/>
            </a:pPr>
            <a:endParaRPr lang="da-DK" dirty="0"/>
          </a:p>
        </p:txBody>
      </p:sp>
      <p:pic>
        <p:nvPicPr>
          <p:cNvPr id="7"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00256" y="2164333"/>
            <a:ext cx="3141116" cy="2355837"/>
          </a:xfrm>
          <a:prstGeom prst="rect">
            <a:avLst/>
          </a:prstGeom>
        </p:spPr>
      </p:pic>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263013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8. </a:t>
            </a:r>
            <a:r>
              <a:rPr lang="da-DK" sz="3600" b="1" strike="sngStrike" dirty="0"/>
              <a:t>Varmeaftale med Helsingør Kraftvarmværk</a:t>
            </a:r>
          </a:p>
        </p:txBody>
      </p:sp>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27982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9. Økonomi- og ledelsesrapportering</a:t>
            </a:r>
          </a:p>
        </p:txBody>
      </p:sp>
      <p:sp>
        <p:nvSpPr>
          <p:cNvPr id="3" name="Pladsholder til tekst 2"/>
          <p:cNvSpPr>
            <a:spLocks noGrp="1"/>
          </p:cNvSpPr>
          <p:nvPr>
            <p:ph type="body" sz="quarter" idx="13"/>
          </p:nvPr>
        </p:nvSpPr>
        <p:spPr>
          <a:xfrm>
            <a:off x="958850" y="2166938"/>
            <a:ext cx="6217270" cy="3416300"/>
          </a:xfrm>
        </p:spPr>
        <p:txBody>
          <a:bodyPr/>
          <a:lstStyle/>
          <a:p>
            <a:r>
              <a:rPr lang="da-DK" dirty="0"/>
              <a:t>Resumé af gennemgangen af økonomi- og ledelsesrapporteringen for </a:t>
            </a:r>
            <a:r>
              <a:rPr lang="da-DK" dirty="0" smtClean="0"/>
              <a:t>2019.</a:t>
            </a:r>
            <a:endParaRPr lang="da-DK" dirty="0"/>
          </a:p>
          <a:p>
            <a:endParaRPr lang="da-DK" dirty="0"/>
          </a:p>
        </p:txBody>
      </p:sp>
      <p:pic>
        <p:nvPicPr>
          <p:cNvPr id="7" name="Pladsholder til indhold 6"/>
          <p:cNvPicPr>
            <a:picLocks noGrp="1" noChangeAspect="1"/>
          </p:cNvPicPr>
          <p:nvPr>
            <p:ph type="pic" sz="quarter" idx="14"/>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7722" b="7722"/>
          <a:stretch>
            <a:fillRect/>
          </a:stretch>
        </p:blipFill>
        <p:spPr>
          <a:xfrm>
            <a:off x="7248128" y="2162273"/>
            <a:ext cx="4489079" cy="3416300"/>
          </a:xfrm>
        </p:spPr>
        <p:style>
          <a:lnRef idx="0">
            <a:schemeClr val="accent2"/>
          </a:lnRef>
          <a:fillRef idx="3">
            <a:schemeClr val="accent2"/>
          </a:fillRef>
          <a:effectRef idx="3">
            <a:schemeClr val="accent2"/>
          </a:effectRef>
          <a:fontRef idx="minor">
            <a:schemeClr val="lt1"/>
          </a:fontRef>
        </p:style>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22142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0577" y="188641"/>
            <a:ext cx="10662576" cy="1445461"/>
          </a:xfrm>
        </p:spPr>
        <p:txBody>
          <a:bodyPr/>
          <a:lstStyle/>
          <a:p>
            <a:r>
              <a:rPr lang="da-DK" sz="3600" b="1" dirty="0">
                <a:latin typeface="+mn-lt"/>
              </a:rPr>
              <a:t>9. LIS </a:t>
            </a:r>
            <a:r>
              <a:rPr lang="da-DK" sz="3600" b="1" dirty="0" smtClean="0">
                <a:latin typeface="+mn-lt"/>
              </a:rPr>
              <a:t>rapportering</a:t>
            </a:r>
            <a:endParaRPr lang="da-DK" sz="3600" b="1" dirty="0">
              <a:latin typeface="+mn-lt"/>
            </a:endParaRPr>
          </a:p>
        </p:txBody>
      </p:sp>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6" name="Rektangel 5"/>
          <p:cNvSpPr/>
          <p:nvPr/>
        </p:nvSpPr>
        <p:spPr>
          <a:xfrm>
            <a:off x="1055440" y="1582341"/>
            <a:ext cx="9433048" cy="2585323"/>
          </a:xfrm>
          <a:prstGeom prst="rect">
            <a:avLst/>
          </a:prstGeom>
        </p:spPr>
        <p:txBody>
          <a:bodyPr wrap="square">
            <a:spAutoFit/>
          </a:bodyPr>
          <a:lstStyle/>
          <a:p>
            <a:r>
              <a:rPr lang="da-DK" dirty="0"/>
              <a:t>Den foreløbigt opgjorte LIS rapportering for 2019 blev præsenteret for bestyrelsen. Rapporteringen omfatter nøgletal vedrørende opfølgning på afsætning af produkter og tjenesteydelser, drifts- og </a:t>
            </a:r>
            <a:r>
              <a:rPr lang="da-DK" dirty="0" smtClean="0"/>
              <a:t>produktionsforhold</a:t>
            </a:r>
            <a:r>
              <a:rPr lang="da-DK" dirty="0"/>
              <a:t>, forudsætninger vedrørende økonomi m.v., kundeservice og personaleforhold.</a:t>
            </a:r>
          </a:p>
          <a:p>
            <a:endParaRPr lang="da-DK" dirty="0"/>
          </a:p>
          <a:p>
            <a:r>
              <a:rPr lang="da-DK" dirty="0"/>
              <a:t>Produktionen og afsætningen af el var væsentligt under budget på grund af forsinkelsen i </a:t>
            </a:r>
            <a:r>
              <a:rPr lang="da-DK" dirty="0" smtClean="0"/>
              <a:t>prøvedriftsperioden </a:t>
            </a:r>
            <a:r>
              <a:rPr lang="da-DK" dirty="0"/>
              <a:t>vedrørende fornyelsen af Helsingør Kraftvarmeværk. Afsætningen af varme var lavere i varme-selskaberne end budgetteret, som følge af et lavere antal graddage. Ledningstabet i vandselskabet var med 8,5 pct. lidt over budget. Service-måltallene for koncernens kundeservice var lidt bedre end </a:t>
            </a:r>
            <a:r>
              <a:rPr lang="da-DK" dirty="0" smtClean="0"/>
              <a:t>budget</a:t>
            </a:r>
            <a:r>
              <a:rPr lang="da-DK" dirty="0"/>
              <a:t>.</a:t>
            </a:r>
          </a:p>
        </p:txBody>
      </p:sp>
    </p:spTree>
    <p:extLst>
      <p:ext uri="{BB962C8B-B14F-4D97-AF65-F5344CB8AC3E}">
        <p14:creationId xmlns:p14="http://schemas.microsoft.com/office/powerpoint/2010/main" val="18948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9. </a:t>
            </a:r>
            <a:r>
              <a:rPr lang="da-DK" sz="3600" b="1" dirty="0" smtClean="0">
                <a:latin typeface="+mn-lt"/>
              </a:rPr>
              <a:t>Nettoomsætning og driftsresultater</a:t>
            </a:r>
            <a:endParaRPr lang="da-DK" sz="3600" b="1" dirty="0">
              <a:latin typeface="+mn-lt"/>
            </a:endParaRPr>
          </a:p>
        </p:txBody>
      </p:sp>
      <p:sp>
        <p:nvSpPr>
          <p:cNvPr id="7" name="Pladsholder til indhold 6"/>
          <p:cNvSpPr>
            <a:spLocks noGrp="1"/>
          </p:cNvSpPr>
          <p:nvPr>
            <p:ph idx="1"/>
          </p:nvPr>
        </p:nvSpPr>
        <p:spPr>
          <a:xfrm>
            <a:off x="960000" y="1412776"/>
            <a:ext cx="10464592" cy="4171674"/>
          </a:xfrm>
        </p:spPr>
        <p:txBody>
          <a:bodyPr/>
          <a:lstStyle/>
          <a:p>
            <a:endParaRPr lang="da-DK" dirty="0"/>
          </a:p>
          <a:p>
            <a:endParaRPr lang="da-DK" dirty="0"/>
          </a:p>
          <a:p>
            <a:endParaRPr lang="da-DK" dirty="0"/>
          </a:p>
          <a:p>
            <a:endParaRPr lang="da-DK" dirty="0"/>
          </a:p>
          <a:p>
            <a:endParaRPr lang="da-DK" dirty="0"/>
          </a:p>
        </p:txBody>
      </p:sp>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6" name="Rektangel 5"/>
          <p:cNvSpPr/>
          <p:nvPr/>
        </p:nvSpPr>
        <p:spPr>
          <a:xfrm>
            <a:off x="1331756" y="1485618"/>
            <a:ext cx="9721080" cy="4247317"/>
          </a:xfrm>
          <a:prstGeom prst="rect">
            <a:avLst/>
          </a:prstGeom>
        </p:spPr>
        <p:txBody>
          <a:bodyPr wrap="square">
            <a:spAutoFit/>
          </a:bodyPr>
          <a:lstStyle/>
          <a:p>
            <a:r>
              <a:rPr lang="da-DK" dirty="0"/>
              <a:t>Koncernens foreløbigt opgjorte nettoomsætning og driftsresultat før skat og over-/underdækninger, og koncernelimineringer for 2019 blev præsenteret for bestyrelsen. </a:t>
            </a:r>
          </a:p>
          <a:p>
            <a:endParaRPr lang="da-DK" dirty="0"/>
          </a:p>
          <a:p>
            <a:r>
              <a:rPr lang="da-DK" dirty="0"/>
              <a:t>Den samlede nettoomsætning udgjorde 661,8 mio.kr., mod budgetteret 694,9 mio.kr. Faldet kan </a:t>
            </a:r>
            <a:r>
              <a:rPr lang="da-DK" dirty="0" err="1"/>
              <a:t>pri-mært</a:t>
            </a:r>
            <a:r>
              <a:rPr lang="da-DK" dirty="0"/>
              <a:t> henføres til et lavere varmesalg fra varmeselskaberne som følge af et lavere antal graddage, og lavere el-indtægter i Helsingør Kraftvarmeværk, som følge af forsinkelsen vedrørende indkøringen jfr. ovenfor. Endelig var der lavere indtægter i affaldsselskabet, som følge af bortfaldet af </a:t>
            </a:r>
            <a:r>
              <a:rPr lang="da-DK" dirty="0" err="1"/>
              <a:t>administrations-gebyret</a:t>
            </a:r>
            <a:r>
              <a:rPr lang="da-DK" dirty="0"/>
              <a:t> og mindre haveaffald fra Norfors.</a:t>
            </a:r>
          </a:p>
          <a:p>
            <a:endParaRPr lang="da-DK" dirty="0"/>
          </a:p>
          <a:p>
            <a:r>
              <a:rPr lang="da-DK" dirty="0"/>
              <a:t>Det samlede resultat før skat og over-/underdækninger udgjorde 18,3 mio.kr. mod budgetteret 16,1 mio.kr. Stigningen kan primært henføres til vandselskaberne som følge af en højere afsætning af vand, Elektrus (på grund af en senere tarifnedsættelse end budgetteret, som følge af varslingsfrist) og gade-lysselskabet på grund af flere regningsarbejder, mens varmeselskabet og affaldsselskabet derimod trækker i den modsatte retning som følge af færre indtægter jfr. ovenfor samt i tillæg hertil for affalds-selskabets vedkommende øgede omkostninger.</a:t>
            </a:r>
          </a:p>
        </p:txBody>
      </p:sp>
    </p:spTree>
    <p:extLst>
      <p:ext uri="{BB962C8B-B14F-4D97-AF65-F5344CB8AC3E}">
        <p14:creationId xmlns:p14="http://schemas.microsoft.com/office/powerpoint/2010/main" val="110349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9. </a:t>
            </a:r>
            <a:r>
              <a:rPr lang="da-DK" sz="3600" b="1" dirty="0" err="1">
                <a:latin typeface="+mn-lt"/>
              </a:rPr>
              <a:t>Regulatoriske</a:t>
            </a:r>
            <a:r>
              <a:rPr lang="da-DK" sz="3600" b="1" dirty="0">
                <a:latin typeface="+mn-lt"/>
              </a:rPr>
              <a:t> </a:t>
            </a:r>
            <a:r>
              <a:rPr lang="da-DK" sz="3600" b="1" dirty="0" smtClean="0">
                <a:latin typeface="+mn-lt"/>
              </a:rPr>
              <a:t>forhold</a:t>
            </a:r>
            <a:endParaRPr lang="da-DK" sz="3600" b="1" dirty="0">
              <a:latin typeface="+mn-lt"/>
            </a:endParaRPr>
          </a:p>
        </p:txBody>
      </p:sp>
      <p:sp>
        <p:nvSpPr>
          <p:cNvPr id="7" name="Pladsholder til indhold 6"/>
          <p:cNvSpPr>
            <a:spLocks noGrp="1"/>
          </p:cNvSpPr>
          <p:nvPr>
            <p:ph idx="1"/>
          </p:nvPr>
        </p:nvSpPr>
        <p:spPr>
          <a:xfrm>
            <a:off x="960000" y="1412776"/>
            <a:ext cx="10464592" cy="4171674"/>
          </a:xfrm>
        </p:spPr>
        <p:txBody>
          <a:bodyPr/>
          <a:lstStyle/>
          <a:p>
            <a:endParaRPr lang="da-DK" dirty="0"/>
          </a:p>
          <a:p>
            <a:endParaRPr lang="da-DK" dirty="0"/>
          </a:p>
          <a:p>
            <a:endParaRPr lang="da-DK" dirty="0"/>
          </a:p>
          <a:p>
            <a:endParaRPr lang="da-DK" dirty="0"/>
          </a:p>
          <a:p>
            <a:endParaRPr lang="da-DK" dirty="0"/>
          </a:p>
        </p:txBody>
      </p:sp>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8" name="Rektangel 7"/>
          <p:cNvSpPr/>
          <p:nvPr/>
        </p:nvSpPr>
        <p:spPr>
          <a:xfrm>
            <a:off x="1410217" y="1634102"/>
            <a:ext cx="7728520" cy="646331"/>
          </a:xfrm>
          <a:prstGeom prst="rect">
            <a:avLst/>
          </a:prstGeom>
        </p:spPr>
        <p:txBody>
          <a:bodyPr wrap="square">
            <a:spAutoFit/>
          </a:bodyPr>
          <a:lstStyle/>
          <a:p>
            <a:r>
              <a:rPr lang="da-DK" dirty="0"/>
              <a:t>Koncernselskabernes foreløbigt opgjorte </a:t>
            </a:r>
            <a:r>
              <a:rPr lang="da-DK" dirty="0" err="1"/>
              <a:t>regulatoriske</a:t>
            </a:r>
            <a:r>
              <a:rPr lang="da-DK" dirty="0"/>
              <a:t> forhold for 2019 blev præsenteret for </a:t>
            </a:r>
            <a:r>
              <a:rPr lang="da-DK" dirty="0" smtClean="0"/>
              <a:t>bestyrelsen</a:t>
            </a:r>
            <a:r>
              <a:rPr lang="da-DK" dirty="0"/>
              <a:t>.</a:t>
            </a:r>
          </a:p>
        </p:txBody>
      </p:sp>
    </p:spTree>
    <p:extLst>
      <p:ext uri="{BB962C8B-B14F-4D97-AF65-F5344CB8AC3E}">
        <p14:creationId xmlns:p14="http://schemas.microsoft.com/office/powerpoint/2010/main" val="171571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9. </a:t>
            </a:r>
            <a:r>
              <a:rPr lang="da-DK" sz="3600" b="1" dirty="0" smtClean="0">
                <a:latin typeface="+mn-lt"/>
              </a:rPr>
              <a:t>Anlægsinvesteringer</a:t>
            </a:r>
            <a:endParaRPr lang="da-DK" sz="3600" b="1" dirty="0">
              <a:latin typeface="+mn-lt"/>
            </a:endParaRPr>
          </a:p>
        </p:txBody>
      </p:sp>
      <p:sp>
        <p:nvSpPr>
          <p:cNvPr id="7" name="Pladsholder til indhold 6"/>
          <p:cNvSpPr>
            <a:spLocks noGrp="1"/>
          </p:cNvSpPr>
          <p:nvPr>
            <p:ph idx="1"/>
          </p:nvPr>
        </p:nvSpPr>
        <p:spPr>
          <a:xfrm>
            <a:off x="960000" y="1412776"/>
            <a:ext cx="10464592" cy="4171674"/>
          </a:xfrm>
        </p:spPr>
        <p:txBody>
          <a:bodyPr/>
          <a:lstStyle/>
          <a:p>
            <a:endParaRPr lang="da-DK" dirty="0"/>
          </a:p>
          <a:p>
            <a:endParaRPr lang="da-DK" dirty="0"/>
          </a:p>
          <a:p>
            <a:endParaRPr lang="da-DK" dirty="0"/>
          </a:p>
          <a:p>
            <a:endParaRPr lang="da-DK" dirty="0"/>
          </a:p>
          <a:p>
            <a:endParaRPr lang="da-DK" dirty="0"/>
          </a:p>
        </p:txBody>
      </p:sp>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6" name="Rektangel 5"/>
          <p:cNvSpPr/>
          <p:nvPr/>
        </p:nvSpPr>
        <p:spPr>
          <a:xfrm>
            <a:off x="1415480" y="1772816"/>
            <a:ext cx="8928992" cy="1477328"/>
          </a:xfrm>
          <a:prstGeom prst="rect">
            <a:avLst/>
          </a:prstGeom>
        </p:spPr>
        <p:txBody>
          <a:bodyPr wrap="square">
            <a:spAutoFit/>
          </a:bodyPr>
          <a:lstStyle/>
          <a:p>
            <a:r>
              <a:rPr lang="da-DK" dirty="0"/>
              <a:t>Den foreløbigt opgjorte anlægsrapportering for 2019 blev præsenteret for bestyrelsen. Koncernens selskaber investerede i 2019 for i alt 298,3 mio.kr., svarende til 75 pct. af det samlede reviderede </a:t>
            </a:r>
            <a:r>
              <a:rPr lang="da-DK" dirty="0" smtClean="0"/>
              <a:t>anlægsbudget </a:t>
            </a:r>
            <a:r>
              <a:rPr lang="da-DK" dirty="0"/>
              <a:t>for 2019.</a:t>
            </a:r>
          </a:p>
          <a:p>
            <a:endParaRPr lang="da-DK" dirty="0"/>
          </a:p>
          <a:p>
            <a:r>
              <a:rPr lang="da-DK" dirty="0"/>
              <a:t>Bestyrelsen tog den samlede økonomi- og ledelsesrapportering for koncernen til efterretning.</a:t>
            </a:r>
          </a:p>
        </p:txBody>
      </p:sp>
    </p:spTree>
    <p:extLst>
      <p:ext uri="{BB962C8B-B14F-4D97-AF65-F5344CB8AC3E}">
        <p14:creationId xmlns:p14="http://schemas.microsoft.com/office/powerpoint/2010/main" val="220498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365127"/>
            <a:ext cx="10515600" cy="1325563"/>
          </a:xfrm>
        </p:spPr>
        <p:txBody>
          <a:bodyPr/>
          <a:lstStyle/>
          <a:p>
            <a:r>
              <a:rPr lang="da-DK" dirty="0"/>
              <a:t>Dagsorden</a:t>
            </a:r>
          </a:p>
        </p:txBody>
      </p:sp>
      <p:graphicFrame>
        <p:nvGraphicFramePr>
          <p:cNvPr id="6" name="Pladsholder til indhold 5"/>
          <p:cNvGraphicFramePr>
            <a:graphicFrameLocks noGrp="1"/>
          </p:cNvGraphicFramePr>
          <p:nvPr>
            <p:ph sz="half" idx="2"/>
            <p:extLst>
              <p:ext uri="{D42A27DB-BD31-4B8C-83A1-F6EECF244321}">
                <p14:modId xmlns:p14="http://schemas.microsoft.com/office/powerpoint/2010/main" val="1457433238"/>
              </p:ext>
            </p:extLst>
          </p:nvPr>
        </p:nvGraphicFramePr>
        <p:xfrm>
          <a:off x="623392" y="1688376"/>
          <a:ext cx="4680520" cy="476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2327477211"/>
              </p:ext>
            </p:extLst>
          </p:nvPr>
        </p:nvGraphicFramePr>
        <p:xfrm>
          <a:off x="5375920" y="1695587"/>
          <a:ext cx="6473180" cy="4498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Pladsholder til sidefod 3"/>
          <p:cNvSpPr>
            <a:spLocks noGrp="1"/>
          </p:cNvSpPr>
          <p:nvPr>
            <p:ph type="ftr" sz="quarter" idx="11"/>
          </p:nvPr>
        </p:nvSpPr>
        <p:spPr/>
        <p:txBody>
          <a:bodyPr/>
          <a:lstStyle/>
          <a:p>
            <a:r>
              <a:rPr lang="da-DK"/>
              <a:t>Referat af bestyrelsesmødet den 5. marts 2020 i Forsyning Helsingør A/S m.fl</a:t>
            </a:r>
          </a:p>
        </p:txBody>
      </p:sp>
    </p:spTree>
    <p:extLst>
      <p:ext uri="{BB962C8B-B14F-4D97-AF65-F5344CB8AC3E}">
        <p14:creationId xmlns:p14="http://schemas.microsoft.com/office/powerpoint/2010/main" val="264784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10. Nye regler for inddrivelse af restancer</a:t>
            </a:r>
            <a:r>
              <a:rPr lang="da-DK" sz="3200" b="1" dirty="0"/>
              <a:t/>
            </a:r>
            <a:br>
              <a:rPr lang="da-DK" sz="3200" b="1" dirty="0"/>
            </a:br>
            <a:endParaRPr lang="da-DK" sz="3200" b="1" dirty="0">
              <a:latin typeface="+mn-lt"/>
            </a:endParaRPr>
          </a:p>
        </p:txBody>
      </p:sp>
      <p:sp>
        <p:nvSpPr>
          <p:cNvPr id="7" name="Pladsholder til indhold 6"/>
          <p:cNvSpPr>
            <a:spLocks noGrp="1"/>
          </p:cNvSpPr>
          <p:nvPr>
            <p:ph idx="1"/>
          </p:nvPr>
        </p:nvSpPr>
        <p:spPr>
          <a:xfrm>
            <a:off x="960000" y="1412776"/>
            <a:ext cx="10464592" cy="4921246"/>
          </a:xfrm>
        </p:spPr>
        <p:txBody>
          <a:bodyPr/>
          <a:lstStyle/>
          <a:p>
            <a:pPr marL="0" indent="0">
              <a:buNone/>
            </a:pPr>
            <a:r>
              <a:rPr lang="da-DK" dirty="0"/>
              <a:t>Folketinget besluttede i december 2019 at de kommunalt ejede forsyningsselskaber fra den 1. januar 2020 lovligt kan anvende privat inddrivelse. Hidtil har de kommunalt ejede forsyningsselskaber i modsætning til de privat ejede forsyningsselskaber, ikke kunnet anvende privat inddrivelse i form af bl.a. inkasso og fogedret overfor dårlige betalere. </a:t>
            </a:r>
          </a:p>
          <a:p>
            <a:pPr marL="0" indent="0">
              <a:buNone/>
            </a:pPr>
            <a:r>
              <a:rPr lang="da-DK" dirty="0"/>
              <a:t>Forsyning Helsingør har derfor i en årrække været henvist til at anvende Skats/Gældsstyrelsens mangelfulde EFI system, som nu er afløst af et nyt offentligt inddrivelsessystem ved navn PSRM.</a:t>
            </a:r>
          </a:p>
          <a:p>
            <a:pPr marL="0" indent="0">
              <a:buNone/>
            </a:pPr>
            <a:endParaRPr lang="da-DK" dirty="0"/>
          </a:p>
          <a:p>
            <a:pPr marL="0" indent="0">
              <a:buNone/>
            </a:pPr>
            <a:r>
              <a:rPr lang="da-DK" dirty="0"/>
              <a:t>1. halvår 2020 er en form for prøveperiode, idet Forsyning Helsingør senest den 1. juli 2020 skal meddele Gældsstyrelsen om koncernens selskaber vil anvende privat inddrivelse eller PSRM.</a:t>
            </a:r>
          </a:p>
          <a:p>
            <a:pPr marL="0" indent="0">
              <a:buNone/>
            </a:pPr>
            <a:r>
              <a:rPr lang="da-DK" dirty="0"/>
              <a:t>Efter en 3-årig periode vil Forsyning Helsingør kunne vælge igen at tilmelde sig offentlig inddrivelse i PSRM.</a:t>
            </a:r>
          </a:p>
          <a:p>
            <a:pPr marL="0" indent="0">
              <a:buNone/>
            </a:pPr>
            <a:endParaRPr lang="da-DK" dirty="0"/>
          </a:p>
          <a:p>
            <a:pPr marL="0" indent="0">
              <a:buNone/>
            </a:pPr>
            <a:r>
              <a:rPr lang="da-DK" dirty="0"/>
              <a:t>En af fordelene med privat inddrivelse er, at der gives mulighed for at lade skyldner bære de omkostninger der er forbundet med inkassoarbejdet.</a:t>
            </a:r>
          </a:p>
          <a:p>
            <a:endParaRPr lang="da-DK" dirty="0"/>
          </a:p>
        </p:txBody>
      </p:sp>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191529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10. Nye regler for inddrivelse af restancer</a:t>
            </a:r>
            <a:r>
              <a:rPr lang="da-DK" sz="3600" b="1" dirty="0"/>
              <a:t/>
            </a:r>
            <a:br>
              <a:rPr lang="da-DK" sz="3600" b="1" dirty="0"/>
            </a:br>
            <a:endParaRPr lang="da-DK" sz="3600" b="1" dirty="0">
              <a:latin typeface="+mn-lt"/>
            </a:endParaRPr>
          </a:p>
        </p:txBody>
      </p:sp>
      <p:sp>
        <p:nvSpPr>
          <p:cNvPr id="7" name="Pladsholder til indhold 6"/>
          <p:cNvSpPr>
            <a:spLocks noGrp="1"/>
          </p:cNvSpPr>
          <p:nvPr>
            <p:ph idx="1"/>
          </p:nvPr>
        </p:nvSpPr>
        <p:spPr>
          <a:xfrm>
            <a:off x="960000" y="1196752"/>
            <a:ext cx="7224232" cy="5256584"/>
          </a:xfrm>
        </p:spPr>
        <p:txBody>
          <a:bodyPr/>
          <a:lstStyle/>
          <a:p>
            <a:endParaRPr lang="da-DK" dirty="0"/>
          </a:p>
          <a:p>
            <a:r>
              <a:rPr lang="da-DK" dirty="0"/>
              <a:t>Forsyning Helsingør har på basis af den ændrede lovgivning for nyligt indledt et foreløbigt samarbejde med to lokale advokatvirksomheder, </a:t>
            </a:r>
            <a:r>
              <a:rPr lang="da-DK" dirty="0" err="1"/>
              <a:t>Advodan</a:t>
            </a:r>
            <a:r>
              <a:rPr lang="da-DK" dirty="0"/>
              <a:t> og Drachmann Advokater.</a:t>
            </a:r>
          </a:p>
          <a:p>
            <a:r>
              <a:rPr lang="da-DK" dirty="0"/>
              <a:t>Begge virksomheder har en mangeårig erfaring med inddrivelse og har bl.a. på skift varetaget inddrivelsen af ejendomsskatter for Helsingør Kommune.</a:t>
            </a:r>
          </a:p>
          <a:p>
            <a:r>
              <a:rPr lang="da-DK" dirty="0"/>
              <a:t>Det er planen at gennemføre en række konkrete inddrivelsessager i løbet af 1. halvår 2020, med henblik på at indhente betalinger hos skyldnere, med hidtil manglende betalingsvilje.</a:t>
            </a:r>
          </a:p>
          <a:p>
            <a:r>
              <a:rPr lang="da-DK" dirty="0"/>
              <a:t>Resultaterne vil herefter blive evalueret i forhold til en beslutning om at eventuelt fortsætte med privat inddrivelse. efter den 1. juli 2020, og hvorvidt de to lokale advokatvirksomheder vurderes at være de rigtige inddrivelses-samarbejdspartnere for Forsyning Helsingør.</a:t>
            </a:r>
          </a:p>
        </p:txBody>
      </p:sp>
      <p:pic>
        <p:nvPicPr>
          <p:cNvPr id="8" name="Billede 7" descr="Billedresultat for privat inddrivel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248" y="2381422"/>
            <a:ext cx="3037314" cy="2415730"/>
          </a:xfrm>
          <a:prstGeom prst="rect">
            <a:avLst/>
          </a:prstGeom>
          <a:noFill/>
          <a:ln>
            <a:noFill/>
          </a:ln>
        </p:spPr>
      </p:pic>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61134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10. Nye regler for inddrivelse af restancer</a:t>
            </a:r>
          </a:p>
        </p:txBody>
      </p:sp>
      <p:sp>
        <p:nvSpPr>
          <p:cNvPr id="3" name="Pladsholder til tekst 2"/>
          <p:cNvSpPr>
            <a:spLocks noGrp="1"/>
          </p:cNvSpPr>
          <p:nvPr>
            <p:ph type="body" sz="quarter" idx="13"/>
          </p:nvPr>
        </p:nvSpPr>
        <p:spPr>
          <a:xfrm>
            <a:off x="960000" y="2482455"/>
            <a:ext cx="5784071" cy="2818753"/>
          </a:xfrm>
        </p:spPr>
        <p:txBody>
          <a:bodyPr/>
          <a:lstStyle/>
          <a:p>
            <a:r>
              <a:rPr lang="da-DK" b="1" dirty="0"/>
              <a:t>Direktionen indstiller, at</a:t>
            </a:r>
          </a:p>
          <a:p>
            <a:pPr marL="257175" indent="-257175">
              <a:buClr>
                <a:schemeClr val="accent2">
                  <a:lumMod val="75000"/>
                </a:schemeClr>
              </a:buClr>
              <a:buFont typeface="Wingdings" panose="05000000000000000000" pitchFamily="2" charset="2"/>
              <a:buChar char="§"/>
            </a:pPr>
            <a:r>
              <a:rPr lang="da-DK" dirty="0"/>
              <a:t>At Forsyning Helsingør i henhold til ændrede lovgivning anvender privat inddrivelse overfor dårlige betalere i 1. halvår 2020.</a:t>
            </a:r>
          </a:p>
          <a:p>
            <a:pPr marL="257175" indent="-257175">
              <a:buClr>
                <a:schemeClr val="accent2">
                  <a:lumMod val="75000"/>
                </a:schemeClr>
              </a:buClr>
              <a:buFont typeface="Wingdings" panose="05000000000000000000" pitchFamily="2" charset="2"/>
              <a:buChar char="§"/>
            </a:pPr>
            <a:endParaRPr lang="da-DK" dirty="0"/>
          </a:p>
          <a:p>
            <a:pPr>
              <a:buClr>
                <a:schemeClr val="accent2">
                  <a:lumMod val="75000"/>
                </a:schemeClr>
              </a:buClr>
              <a:buNone/>
            </a:pPr>
            <a:r>
              <a:rPr lang="da-DK" b="1" i="1" dirty="0"/>
              <a:t>Indstillingen blev tiltrådt.</a:t>
            </a:r>
          </a:p>
          <a:p>
            <a:pPr marL="257175" indent="-257175">
              <a:buClr>
                <a:schemeClr val="accent2">
                  <a:lumMod val="75000"/>
                </a:schemeClr>
              </a:buClr>
              <a:buFont typeface="Wingdings" panose="05000000000000000000" pitchFamily="2" charset="2"/>
              <a:buChar char="§"/>
            </a:pPr>
            <a:endParaRPr lang="da-DK" dirty="0"/>
          </a:p>
          <a:p>
            <a:pPr>
              <a:buClr>
                <a:schemeClr val="accent2">
                  <a:lumMod val="75000"/>
                </a:schemeClr>
              </a:buClr>
              <a:buNone/>
            </a:pPr>
            <a:endParaRPr lang="da-DK" dirty="0"/>
          </a:p>
        </p:txBody>
      </p:sp>
      <p:pic>
        <p:nvPicPr>
          <p:cNvPr id="7" name="Pladsholder til billede 6"/>
          <p:cNvPicPr>
            <a:picLocks noGrp="1" noChangeAspect="1"/>
          </p:cNvPicPr>
          <p:nvPr>
            <p:ph type="pic" sz="quarter" idx="14"/>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00157" y="2482453"/>
            <a:ext cx="2916323" cy="2187243"/>
          </a:xfrm>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1995743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11. Landsmøder i brancheforeninger</a:t>
            </a:r>
          </a:p>
        </p:txBody>
      </p:sp>
      <p:sp>
        <p:nvSpPr>
          <p:cNvPr id="3" name="Pladsholder til tekst 2"/>
          <p:cNvSpPr>
            <a:spLocks noGrp="1"/>
          </p:cNvSpPr>
          <p:nvPr>
            <p:ph type="body" sz="quarter" idx="13"/>
          </p:nvPr>
        </p:nvSpPr>
        <p:spPr>
          <a:xfrm>
            <a:off x="958850" y="2166938"/>
            <a:ext cx="6145261" cy="3416300"/>
          </a:xfrm>
        </p:spPr>
        <p:txBody>
          <a:bodyPr/>
          <a:lstStyle/>
          <a:p>
            <a:pPr marL="257175" indent="-257175">
              <a:buClr>
                <a:schemeClr val="accent1"/>
              </a:buClr>
              <a:buFont typeface="Wingdings" panose="05000000000000000000" pitchFamily="2" charset="2"/>
              <a:buChar char="§"/>
            </a:pPr>
            <a:r>
              <a:rPr lang="da-DK" dirty="0"/>
              <a:t>Dansk Affaldsforening 14. maj til 15. maj i Helsingør </a:t>
            </a:r>
          </a:p>
          <a:p>
            <a:pPr marL="257175" indent="-257175">
              <a:buClr>
                <a:schemeClr val="accent1"/>
              </a:buClr>
              <a:buFont typeface="Wingdings" panose="05000000000000000000" pitchFamily="2" charset="2"/>
              <a:buChar char="§"/>
            </a:pPr>
            <a:r>
              <a:rPr lang="da-DK" dirty="0" err="1"/>
              <a:t>Danvas</a:t>
            </a:r>
            <a:r>
              <a:rPr lang="da-DK" dirty="0"/>
              <a:t> årsmøde 28. maj til 29. maj i Fredericia</a:t>
            </a:r>
          </a:p>
          <a:p>
            <a:pPr marL="257175" indent="-257175">
              <a:buClr>
                <a:schemeClr val="accent1"/>
              </a:buClr>
              <a:buFont typeface="Wingdings" panose="05000000000000000000" pitchFamily="2" charset="2"/>
              <a:buChar char="§"/>
            </a:pPr>
            <a:r>
              <a:rPr lang="da-DK" dirty="0"/>
              <a:t>Dansk Fjernvarme årsmøde 29. oktober til 30.oktober i Ålborg</a:t>
            </a:r>
          </a:p>
          <a:p>
            <a:pPr>
              <a:buClr>
                <a:schemeClr val="accent1"/>
              </a:buClr>
              <a:buNone/>
            </a:pPr>
            <a:endParaRPr lang="da-DK" dirty="0"/>
          </a:p>
          <a:p>
            <a:pPr marL="257175" indent="-257175">
              <a:buClr>
                <a:schemeClr val="accent1"/>
              </a:buClr>
              <a:buFont typeface="Wingdings" panose="05000000000000000000" pitchFamily="2" charset="2"/>
              <a:buChar char="§"/>
            </a:pPr>
            <a:endParaRPr lang="da-DK" dirty="0"/>
          </a:p>
        </p:txBody>
      </p:sp>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pic>
        <p:nvPicPr>
          <p:cNvPr id="7" name="Billede 6"/>
          <p:cNvPicPr>
            <a:picLocks noChangeAspect="1"/>
          </p:cNvPicPr>
          <p:nvPr/>
        </p:nvPicPr>
        <p:blipFill>
          <a:blip r:embed="rId3"/>
          <a:stretch>
            <a:fillRect/>
          </a:stretch>
        </p:blipFill>
        <p:spPr>
          <a:xfrm>
            <a:off x="7824192" y="2348880"/>
            <a:ext cx="3787306" cy="2520280"/>
          </a:xfrm>
          <a:prstGeom prst="rect">
            <a:avLst/>
          </a:prstGeom>
        </p:spPr>
      </p:pic>
    </p:spTree>
    <p:extLst>
      <p:ext uri="{BB962C8B-B14F-4D97-AF65-F5344CB8AC3E}">
        <p14:creationId xmlns:p14="http://schemas.microsoft.com/office/powerpoint/2010/main" val="232577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11. Landsmøder i brancheforeninger</a:t>
            </a:r>
          </a:p>
        </p:txBody>
      </p:sp>
      <p:sp>
        <p:nvSpPr>
          <p:cNvPr id="3" name="Pladsholder til tekst 2"/>
          <p:cNvSpPr>
            <a:spLocks noGrp="1"/>
          </p:cNvSpPr>
          <p:nvPr>
            <p:ph type="body" sz="quarter" idx="13"/>
          </p:nvPr>
        </p:nvSpPr>
        <p:spPr>
          <a:xfrm>
            <a:off x="960000" y="2508579"/>
            <a:ext cx="5784071" cy="3224677"/>
          </a:xfrm>
        </p:spPr>
        <p:txBody>
          <a:bodyPr/>
          <a:lstStyle/>
          <a:p>
            <a:r>
              <a:rPr lang="da-DK" b="1" dirty="0"/>
              <a:t>Direktionen indstiller, at</a:t>
            </a:r>
          </a:p>
          <a:p>
            <a:pPr marL="257175" indent="-257175">
              <a:buClr>
                <a:schemeClr val="accent2">
                  <a:lumMod val="75000"/>
                </a:schemeClr>
              </a:buClr>
              <a:buFont typeface="Wingdings" panose="05000000000000000000" pitchFamily="2" charset="2"/>
              <a:buChar char="§"/>
            </a:pPr>
            <a:r>
              <a:rPr lang="da-DK" dirty="0"/>
              <a:t>Bestyrelsen drøfter hvilke årsmøder bestyrelsen deltager i.</a:t>
            </a:r>
          </a:p>
          <a:p>
            <a:pPr>
              <a:buClr>
                <a:schemeClr val="accent2">
                  <a:lumMod val="75000"/>
                </a:schemeClr>
              </a:buClr>
              <a:buNone/>
            </a:pPr>
            <a:endParaRPr lang="da-DK" dirty="0"/>
          </a:p>
          <a:p>
            <a:pPr>
              <a:buClr>
                <a:schemeClr val="accent1"/>
              </a:buClr>
              <a:buNone/>
            </a:pPr>
            <a:r>
              <a:rPr lang="da-DK" b="1" i="1" dirty="0"/>
              <a:t>Bestyrelsen deltager i Dansk Fjernvarme årsmøde i lighed med tidligere år.</a:t>
            </a:r>
          </a:p>
          <a:p>
            <a:pPr>
              <a:buClr>
                <a:schemeClr val="accent1"/>
              </a:buClr>
              <a:buNone/>
            </a:pPr>
            <a:r>
              <a:rPr lang="da-DK" b="1" i="1" dirty="0"/>
              <a:t>Dansk affaldsforenings årsmøde afholdes i Helsingør, det undersøges om man kan deltage uden overnatning</a:t>
            </a:r>
            <a:r>
              <a:rPr lang="da-DK" i="1" dirty="0"/>
              <a:t>.</a:t>
            </a:r>
          </a:p>
          <a:p>
            <a:pPr>
              <a:buClr>
                <a:schemeClr val="accent2">
                  <a:lumMod val="75000"/>
                </a:schemeClr>
              </a:buClr>
              <a:buNone/>
            </a:pPr>
            <a:endParaRPr lang="da-DK" dirty="0"/>
          </a:p>
        </p:txBody>
      </p:sp>
      <p:pic>
        <p:nvPicPr>
          <p:cNvPr id="7" name="Pladsholder til billede 6"/>
          <p:cNvPicPr>
            <a:picLocks noGrp="1" noChangeAspect="1"/>
          </p:cNvPicPr>
          <p:nvPr>
            <p:ph type="pic" sz="quarter" idx="14"/>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00157" y="2482454"/>
            <a:ext cx="2894242" cy="2170682"/>
          </a:xfrm>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118556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Punkter til orientering</a:t>
            </a:r>
          </a:p>
        </p:txBody>
      </p:sp>
      <p:pic>
        <p:nvPicPr>
          <p:cNvPr id="11" name="Billede 10"/>
          <p:cNvPicPr>
            <a:picLocks noChangeAspect="1"/>
          </p:cNvPicPr>
          <p:nvPr/>
        </p:nvPicPr>
        <p:blipFill>
          <a:blip r:embed="rId2"/>
          <a:stretch>
            <a:fillRect/>
          </a:stretch>
        </p:blipFill>
        <p:spPr>
          <a:xfrm>
            <a:off x="5375920" y="1347489"/>
            <a:ext cx="6179556" cy="43551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ladsholder til billede 5"/>
          <p:cNvPicPr>
            <a:picLocks noChangeAspect="1"/>
          </p:cNvPicPr>
          <p:nvPr/>
        </p:nvPicPr>
        <p:blipFill>
          <a:blip r:embed="rId3">
            <a:extLst>
              <a:ext uri="{28A0092B-C50C-407E-A947-70E740481C1C}">
                <a14:useLocalDpi xmlns:a14="http://schemas.microsoft.com/office/drawing/2010/main" val="0"/>
              </a:ext>
            </a:extLst>
          </a:blip>
          <a:srcRect l="3174" r="3174"/>
          <a:stretch>
            <a:fillRect/>
          </a:stretch>
        </p:blipFill>
        <p:spPr>
          <a:xfrm>
            <a:off x="569858" y="1347489"/>
            <a:ext cx="3536091" cy="25855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Billede 6"/>
          <p:cNvPicPr>
            <a:picLocks noChangeAspect="1"/>
          </p:cNvPicPr>
          <p:nvPr/>
        </p:nvPicPr>
        <p:blipFill>
          <a:blip r:embed="rId4"/>
          <a:stretch>
            <a:fillRect/>
          </a:stretch>
        </p:blipFill>
        <p:spPr>
          <a:xfrm>
            <a:off x="3287688" y="3236455"/>
            <a:ext cx="1848609" cy="2466146"/>
          </a:xfrm>
          <a:prstGeom prst="rect">
            <a:avLst/>
          </a:prstGeom>
          <a:effectLst>
            <a:outerShdw blurRad="152400" dist="38100" dir="8100000" algn="tr" rotWithShape="0">
              <a:prstClr val="black">
                <a:alpha val="40000"/>
              </a:prstClr>
            </a:outerShdw>
          </a:effectLst>
        </p:spPr>
      </p:pic>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1153732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12. Status kundeservice pr. marts 2020</a:t>
            </a:r>
          </a:p>
        </p:txBody>
      </p:sp>
      <p:sp>
        <p:nvSpPr>
          <p:cNvPr id="7" name="Pladsholder til indhold 6"/>
          <p:cNvSpPr>
            <a:spLocks noGrp="1"/>
          </p:cNvSpPr>
          <p:nvPr>
            <p:ph idx="1"/>
          </p:nvPr>
        </p:nvSpPr>
        <p:spPr>
          <a:xfrm>
            <a:off x="960000" y="1412776"/>
            <a:ext cx="10464592" cy="4171674"/>
          </a:xfrm>
        </p:spPr>
        <p:txBody>
          <a:bodyPr/>
          <a:lstStyle/>
          <a:p>
            <a:pPr marL="0" indent="0">
              <a:buNone/>
            </a:pPr>
            <a:r>
              <a:rPr lang="da-DK" dirty="0"/>
              <a:t>Arbejdet med at genskabe en effektiv og robust drift af FH’s kundeservicefunktion er nu tilendebragt. </a:t>
            </a:r>
          </a:p>
          <a:p>
            <a:pPr marL="0" indent="0">
              <a:buNone/>
            </a:pPr>
            <a:r>
              <a:rPr lang="da-DK" dirty="0"/>
              <a:t>	</a:t>
            </a:r>
          </a:p>
          <a:p>
            <a:pPr lvl="1"/>
            <a:r>
              <a:rPr lang="da-DK" dirty="0"/>
              <a:t>Der blev på basis af en fuldstændig målerdata-indsamling pr. den 31. december 2019 gennemført en fuldstændig og korrekt årsafregning for 2019 af alle kunder for alle forsyningsområder </a:t>
            </a:r>
          </a:p>
          <a:p>
            <a:pPr lvl="1"/>
            <a:r>
              <a:rPr lang="da-DK" dirty="0"/>
              <a:t>Alle forsinkede kundeafregningsforhold for tidligere år end 2019, og indenfor forældelsesfristen, er slutafregnet korrekt</a:t>
            </a:r>
          </a:p>
          <a:p>
            <a:pPr lvl="1"/>
            <a:r>
              <a:rPr lang="da-DK" dirty="0"/>
              <a:t>Alle uafklarede og forsinkede flytninger og reguleringer af kunder er effektueret</a:t>
            </a:r>
          </a:p>
          <a:p>
            <a:pPr lvl="1"/>
            <a:r>
              <a:rPr lang="da-DK" dirty="0"/>
              <a:t>Der blev i januar 2020 gennemført en større systemkonvertering af afregningssystemet Easy Energy, hvormed den problematiske samlefakturering blev nedlagt</a:t>
            </a:r>
          </a:p>
          <a:p>
            <a:pPr lvl="1"/>
            <a:r>
              <a:rPr lang="da-DK" dirty="0"/>
              <a:t>Det nye opkrævningshjul for 2020 med fire kvartalsvise aconto afregninger og en årlig slutafregning efter faktisk forbrug for alle forsyningsarter er påbegyndt korrekt, med udsendelsen af 1. aconto afregning i februar 2020</a:t>
            </a:r>
          </a:p>
          <a:p>
            <a:pPr lvl="1"/>
            <a:r>
              <a:rPr lang="da-DK" dirty="0"/>
              <a:t>Servicemålene for 2019 blev opnået for året som helhed, og er også opnået år-til-dato 2020 </a:t>
            </a:r>
          </a:p>
          <a:p>
            <a:pPr lvl="1"/>
            <a:endParaRPr lang="da-DK" dirty="0"/>
          </a:p>
          <a:p>
            <a:endParaRPr lang="da-DK" dirty="0"/>
          </a:p>
          <a:p>
            <a:endParaRPr lang="da-DK" dirty="0"/>
          </a:p>
          <a:p>
            <a:endParaRPr lang="da-DK" dirty="0"/>
          </a:p>
        </p:txBody>
      </p:sp>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490169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12. Status kundeservice pr. marts 2020</a:t>
            </a:r>
          </a:p>
        </p:txBody>
      </p:sp>
      <p:sp>
        <p:nvSpPr>
          <p:cNvPr id="7" name="Pladsholder til indhold 6"/>
          <p:cNvSpPr>
            <a:spLocks noGrp="1"/>
          </p:cNvSpPr>
          <p:nvPr>
            <p:ph idx="1"/>
          </p:nvPr>
        </p:nvSpPr>
        <p:spPr>
          <a:xfrm>
            <a:off x="960000" y="1412776"/>
            <a:ext cx="10464592" cy="4171674"/>
          </a:xfrm>
        </p:spPr>
        <p:txBody>
          <a:bodyPr/>
          <a:lstStyle/>
          <a:p>
            <a:endParaRPr lang="da-DK" dirty="0"/>
          </a:p>
          <a:p>
            <a:r>
              <a:rPr lang="da-DK" dirty="0"/>
              <a:t>Servicemålene for 2019 blev opnået efter et 1. kvartal under målsætningsniveau</a:t>
            </a:r>
          </a:p>
        </p:txBody>
      </p:sp>
      <p:pic>
        <p:nvPicPr>
          <p:cNvPr id="9" name="Billede 8"/>
          <p:cNvPicPr>
            <a:picLocks noChangeAspect="1"/>
          </p:cNvPicPr>
          <p:nvPr/>
        </p:nvPicPr>
        <p:blipFill>
          <a:blip r:embed="rId2"/>
          <a:stretch>
            <a:fillRect/>
          </a:stretch>
        </p:blipFill>
        <p:spPr>
          <a:xfrm>
            <a:off x="959998" y="2604233"/>
            <a:ext cx="5114987" cy="2895851"/>
          </a:xfrm>
          <a:prstGeom prst="rect">
            <a:avLst/>
          </a:prstGeom>
        </p:spPr>
      </p:pic>
      <p:pic>
        <p:nvPicPr>
          <p:cNvPr id="10" name="Billede 9"/>
          <p:cNvPicPr>
            <a:picLocks noChangeAspect="1"/>
          </p:cNvPicPr>
          <p:nvPr/>
        </p:nvPicPr>
        <p:blipFill>
          <a:blip r:embed="rId3"/>
          <a:stretch>
            <a:fillRect/>
          </a:stretch>
        </p:blipFill>
        <p:spPr>
          <a:xfrm>
            <a:off x="6192295" y="2603380"/>
            <a:ext cx="5114987" cy="2895851"/>
          </a:xfrm>
          <a:prstGeom prst="rect">
            <a:avLst/>
          </a:prstGeom>
        </p:spPr>
      </p:pic>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770779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12. Status kundeservice pr. marts 2020</a:t>
            </a:r>
          </a:p>
        </p:txBody>
      </p:sp>
      <p:sp>
        <p:nvSpPr>
          <p:cNvPr id="7" name="Pladsholder til indhold 6"/>
          <p:cNvSpPr>
            <a:spLocks noGrp="1"/>
          </p:cNvSpPr>
          <p:nvPr>
            <p:ph idx="1"/>
          </p:nvPr>
        </p:nvSpPr>
        <p:spPr>
          <a:xfrm>
            <a:off x="960000" y="1412776"/>
            <a:ext cx="10464592" cy="4171674"/>
          </a:xfrm>
        </p:spPr>
        <p:txBody>
          <a:bodyPr/>
          <a:lstStyle/>
          <a:p>
            <a:endParaRPr lang="da-DK" dirty="0"/>
          </a:p>
          <a:p>
            <a:r>
              <a:rPr lang="da-DK" dirty="0"/>
              <a:t>Servicemålene for 2019 blev opnået efter et 1. kvartal under målsætningsniveau</a:t>
            </a:r>
          </a:p>
        </p:txBody>
      </p:sp>
      <p:pic>
        <p:nvPicPr>
          <p:cNvPr id="3" name="Billede 2"/>
          <p:cNvPicPr>
            <a:picLocks noChangeAspect="1"/>
          </p:cNvPicPr>
          <p:nvPr/>
        </p:nvPicPr>
        <p:blipFill>
          <a:blip r:embed="rId2"/>
          <a:stretch>
            <a:fillRect/>
          </a:stretch>
        </p:blipFill>
        <p:spPr>
          <a:xfrm>
            <a:off x="981589" y="2618715"/>
            <a:ext cx="5114987" cy="2895851"/>
          </a:xfrm>
          <a:prstGeom prst="rect">
            <a:avLst/>
          </a:prstGeom>
        </p:spPr>
      </p:pic>
      <p:pic>
        <p:nvPicPr>
          <p:cNvPr id="4" name="Billede 3"/>
          <p:cNvPicPr>
            <a:picLocks noChangeAspect="1"/>
          </p:cNvPicPr>
          <p:nvPr/>
        </p:nvPicPr>
        <p:blipFill>
          <a:blip r:embed="rId3"/>
          <a:stretch>
            <a:fillRect/>
          </a:stretch>
        </p:blipFill>
        <p:spPr>
          <a:xfrm>
            <a:off x="6180428" y="2611148"/>
            <a:ext cx="5114987" cy="2895851"/>
          </a:xfrm>
          <a:prstGeom prst="rect">
            <a:avLst/>
          </a:prstGeom>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456811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12. Status kundeservice pr. marts 2020</a:t>
            </a:r>
          </a:p>
        </p:txBody>
      </p:sp>
      <p:sp>
        <p:nvSpPr>
          <p:cNvPr id="7" name="Pladsholder til indhold 6"/>
          <p:cNvSpPr>
            <a:spLocks noGrp="1"/>
          </p:cNvSpPr>
          <p:nvPr>
            <p:ph idx="1"/>
          </p:nvPr>
        </p:nvSpPr>
        <p:spPr>
          <a:xfrm>
            <a:off x="960000" y="1412776"/>
            <a:ext cx="10464592" cy="4171674"/>
          </a:xfrm>
        </p:spPr>
        <p:txBody>
          <a:bodyPr/>
          <a:lstStyle/>
          <a:p>
            <a:endParaRPr lang="da-DK" dirty="0"/>
          </a:p>
          <a:p>
            <a:r>
              <a:rPr lang="da-DK" dirty="0"/>
              <a:t>Der har været en fuld opfyldelse af servicemålene i de første uger af 2020</a:t>
            </a:r>
          </a:p>
          <a:p>
            <a:endParaRPr lang="da-DK" dirty="0"/>
          </a:p>
          <a:p>
            <a:endParaRPr lang="da-DK" dirty="0"/>
          </a:p>
        </p:txBody>
      </p:sp>
      <p:pic>
        <p:nvPicPr>
          <p:cNvPr id="3" name="Billede 2"/>
          <p:cNvPicPr>
            <a:picLocks noChangeAspect="1"/>
          </p:cNvPicPr>
          <p:nvPr/>
        </p:nvPicPr>
        <p:blipFill>
          <a:blip r:embed="rId2"/>
          <a:stretch>
            <a:fillRect/>
          </a:stretch>
        </p:blipFill>
        <p:spPr>
          <a:xfrm>
            <a:off x="1051662" y="2604233"/>
            <a:ext cx="5114987" cy="2895851"/>
          </a:xfrm>
          <a:prstGeom prst="rect">
            <a:avLst/>
          </a:prstGeom>
        </p:spPr>
      </p:pic>
      <p:pic>
        <p:nvPicPr>
          <p:cNvPr id="4" name="Billede 3"/>
          <p:cNvPicPr>
            <a:picLocks noChangeAspect="1"/>
          </p:cNvPicPr>
          <p:nvPr/>
        </p:nvPicPr>
        <p:blipFill>
          <a:blip r:embed="rId3"/>
          <a:stretch>
            <a:fillRect/>
          </a:stretch>
        </p:blipFill>
        <p:spPr>
          <a:xfrm>
            <a:off x="6201524" y="2604233"/>
            <a:ext cx="5114987" cy="2895851"/>
          </a:xfrm>
          <a:prstGeom prst="rect">
            <a:avLst/>
          </a:prstGeom>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178607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1. Godkendelse af dagsorden</a:t>
            </a:r>
          </a:p>
        </p:txBody>
      </p:sp>
      <p:sp>
        <p:nvSpPr>
          <p:cNvPr id="3" name="Pladsholder til indhold 2"/>
          <p:cNvSpPr>
            <a:spLocks noGrp="1"/>
          </p:cNvSpPr>
          <p:nvPr>
            <p:ph type="body" sz="quarter" idx="13"/>
          </p:nvPr>
        </p:nvSpPr>
        <p:spPr>
          <a:xfrm>
            <a:off x="1127448" y="1772816"/>
            <a:ext cx="4802716" cy="3738414"/>
          </a:xfrm>
        </p:spPr>
        <p:txBody>
          <a:bodyPr/>
          <a:lstStyle/>
          <a:p>
            <a:pPr marL="342900" indent="-342900">
              <a:buClr>
                <a:schemeClr val="accent1">
                  <a:lumMod val="60000"/>
                  <a:lumOff val="40000"/>
                </a:schemeClr>
              </a:buClr>
              <a:buFont typeface="Wingdings" panose="05000000000000000000" pitchFamily="2" charset="2"/>
              <a:buChar char="§"/>
            </a:pPr>
            <a:r>
              <a:rPr lang="da-DK" dirty="0"/>
              <a:t>Direktionen indstiller, at dagsordenen godkendes.</a:t>
            </a:r>
          </a:p>
          <a:p>
            <a:pPr>
              <a:buClr>
                <a:schemeClr val="accent1">
                  <a:lumMod val="60000"/>
                  <a:lumOff val="40000"/>
                </a:schemeClr>
              </a:buClr>
              <a:buNone/>
            </a:pPr>
            <a:endParaRPr lang="da-DK" dirty="0"/>
          </a:p>
          <a:p>
            <a:pPr>
              <a:buClr>
                <a:schemeClr val="accent1">
                  <a:lumMod val="60000"/>
                  <a:lumOff val="40000"/>
                </a:schemeClr>
              </a:buClr>
              <a:buNone/>
            </a:pPr>
            <a:r>
              <a:rPr lang="da-DK" b="1" i="1" dirty="0"/>
              <a:t>Dagsorden blev godkendt.</a:t>
            </a:r>
          </a:p>
          <a:p>
            <a:pPr>
              <a:buClr>
                <a:schemeClr val="accent1">
                  <a:lumMod val="60000"/>
                  <a:lumOff val="40000"/>
                </a:schemeClr>
              </a:buClr>
              <a:buNone/>
            </a:pPr>
            <a:endParaRPr lang="da-DK" b="1" i="1" dirty="0"/>
          </a:p>
          <a:p>
            <a:pPr>
              <a:buClr>
                <a:schemeClr val="accent1">
                  <a:lumMod val="60000"/>
                  <a:lumOff val="40000"/>
                </a:schemeClr>
              </a:buClr>
              <a:buNone/>
            </a:pPr>
            <a:r>
              <a:rPr lang="da-DK" b="1" i="1" dirty="0"/>
              <a:t>Der er afbud fra Peter Poulsen.</a:t>
            </a:r>
          </a:p>
          <a:p>
            <a:pPr>
              <a:buClr>
                <a:schemeClr val="accent1">
                  <a:lumMod val="60000"/>
                  <a:lumOff val="40000"/>
                </a:schemeClr>
              </a:buClr>
              <a:buNone/>
            </a:pPr>
            <a:endParaRPr lang="da-DK" dirty="0"/>
          </a:p>
          <a:p>
            <a:pPr>
              <a:buClr>
                <a:schemeClr val="accent1">
                  <a:lumMod val="60000"/>
                  <a:lumOff val="40000"/>
                </a:schemeClr>
              </a:buClr>
              <a:buNone/>
            </a:pPr>
            <a:endParaRPr lang="da-DK" dirty="0"/>
          </a:p>
          <a:p>
            <a:pPr>
              <a:buClr>
                <a:schemeClr val="accent1">
                  <a:lumMod val="60000"/>
                  <a:lumOff val="40000"/>
                </a:schemeClr>
              </a:buClr>
              <a:buNone/>
            </a:pPr>
            <a:endParaRPr lang="da-DK" dirty="0"/>
          </a:p>
          <a:p>
            <a:pPr>
              <a:buClr>
                <a:schemeClr val="accent1">
                  <a:lumMod val="60000"/>
                  <a:lumOff val="40000"/>
                </a:schemeClr>
              </a:buClr>
              <a:buNone/>
            </a:pPr>
            <a:endParaRPr lang="da-DK" dirty="0"/>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817860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12. Status kundeservice pr. marts 2020</a:t>
            </a:r>
          </a:p>
        </p:txBody>
      </p:sp>
      <p:sp>
        <p:nvSpPr>
          <p:cNvPr id="7" name="Pladsholder til indhold 6"/>
          <p:cNvSpPr>
            <a:spLocks noGrp="1"/>
          </p:cNvSpPr>
          <p:nvPr>
            <p:ph idx="1"/>
          </p:nvPr>
        </p:nvSpPr>
        <p:spPr>
          <a:xfrm>
            <a:off x="960000" y="1412776"/>
            <a:ext cx="10464592" cy="4171674"/>
          </a:xfrm>
        </p:spPr>
        <p:txBody>
          <a:bodyPr/>
          <a:lstStyle/>
          <a:p>
            <a:endParaRPr lang="da-DK" dirty="0"/>
          </a:p>
          <a:p>
            <a:r>
              <a:rPr lang="da-DK" dirty="0"/>
              <a:t>Der har været en fuld opfyldelse af servicemålene i de første uger af 2020</a:t>
            </a:r>
          </a:p>
        </p:txBody>
      </p:sp>
      <p:pic>
        <p:nvPicPr>
          <p:cNvPr id="3" name="Billede 2"/>
          <p:cNvPicPr>
            <a:picLocks noChangeAspect="1"/>
          </p:cNvPicPr>
          <p:nvPr/>
        </p:nvPicPr>
        <p:blipFill>
          <a:blip r:embed="rId2"/>
          <a:stretch>
            <a:fillRect/>
          </a:stretch>
        </p:blipFill>
        <p:spPr>
          <a:xfrm>
            <a:off x="1021196" y="2618715"/>
            <a:ext cx="5114987" cy="2895851"/>
          </a:xfrm>
          <a:prstGeom prst="rect">
            <a:avLst/>
          </a:prstGeom>
        </p:spPr>
      </p:pic>
      <p:pic>
        <p:nvPicPr>
          <p:cNvPr id="4" name="Billede 3"/>
          <p:cNvPicPr>
            <a:picLocks noChangeAspect="1"/>
          </p:cNvPicPr>
          <p:nvPr/>
        </p:nvPicPr>
        <p:blipFill>
          <a:blip r:embed="rId3"/>
          <a:stretch>
            <a:fillRect/>
          </a:stretch>
        </p:blipFill>
        <p:spPr>
          <a:xfrm>
            <a:off x="6192296" y="2618714"/>
            <a:ext cx="5114987" cy="2895851"/>
          </a:xfrm>
          <a:prstGeom prst="rect">
            <a:avLst/>
          </a:prstGeom>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899365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13. Status på risikostyring af Forsyning Helsingørs IT- og </a:t>
            </a:r>
            <a:r>
              <a:rPr lang="da-DK" sz="3600" b="1" dirty="0" err="1">
                <a:latin typeface="+mn-lt"/>
              </a:rPr>
              <a:t>cybersikkerhed</a:t>
            </a:r>
            <a:endParaRPr lang="da-DK" sz="3600" b="1" dirty="0">
              <a:latin typeface="+mn-lt"/>
            </a:endParaRPr>
          </a:p>
        </p:txBody>
      </p:sp>
      <p:sp>
        <p:nvSpPr>
          <p:cNvPr id="7" name="Pladsholder til indhold 6"/>
          <p:cNvSpPr>
            <a:spLocks noGrp="1"/>
          </p:cNvSpPr>
          <p:nvPr>
            <p:ph idx="1"/>
          </p:nvPr>
        </p:nvSpPr>
        <p:spPr>
          <a:xfrm>
            <a:off x="960000" y="1412776"/>
            <a:ext cx="10464592" cy="4536504"/>
          </a:xfrm>
        </p:spPr>
        <p:txBody>
          <a:bodyPr/>
          <a:lstStyle/>
          <a:p>
            <a:endParaRPr lang="da-DK" dirty="0"/>
          </a:p>
          <a:p>
            <a:endParaRPr lang="da-DK" dirty="0"/>
          </a:p>
          <a:p>
            <a:r>
              <a:rPr lang="da-DK" dirty="0"/>
              <a:t>Der er i det danske samfund en stigende fokus på IT- og cybersikkerhed, hvilket bl.a. er formuleret i regeringens nationale strategi for cyber- og informationssikkerhed for 2018-2021</a:t>
            </a:r>
            <a:br>
              <a:rPr lang="da-DK" dirty="0"/>
            </a:br>
            <a:endParaRPr lang="da-DK" dirty="0"/>
          </a:p>
          <a:p>
            <a:r>
              <a:rPr lang="da-DK" dirty="0"/>
              <a:t>Det vedvarende krav om øget effektivisering af Forsyning Helsingørs drift medfører sammen med den generelle udvikling i samfundet en øget digitalisering af Forsyning Helsingørs drift og administration</a:t>
            </a:r>
            <a:br>
              <a:rPr lang="da-DK" dirty="0"/>
            </a:br>
            <a:endParaRPr lang="da-DK" dirty="0"/>
          </a:p>
          <a:p>
            <a:r>
              <a:rPr lang="da-DK" dirty="0"/>
              <a:t>Den øgede digitalisering forøger afhængigheden af internettet, og stiller derfor stigende sikkerhedskrav vedrørende udveksling og opbevaring af digitale data</a:t>
            </a:r>
            <a:br>
              <a:rPr lang="da-DK" dirty="0"/>
            </a:br>
            <a:endParaRPr lang="da-DK" dirty="0"/>
          </a:p>
          <a:p>
            <a:r>
              <a:rPr lang="da-DK" dirty="0"/>
              <a:t>Ovenstående udvikling stiller krav til Forsyning Helsingør om at vælge sikre og robuste IT-løsninger, med særligt fokus på sikkerhed</a:t>
            </a:r>
          </a:p>
          <a:p>
            <a:endParaRPr lang="da-DK" dirty="0"/>
          </a:p>
          <a:p>
            <a:pPr marL="0" indent="0">
              <a:buNone/>
            </a:pPr>
            <a:endParaRPr lang="da-DK" dirty="0"/>
          </a:p>
          <a:p>
            <a:endParaRPr lang="da-DK" dirty="0"/>
          </a:p>
        </p:txBody>
      </p:sp>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1286051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13. Status på risikostyring af Forsyning Helsingørs IT- og </a:t>
            </a:r>
            <a:r>
              <a:rPr lang="da-DK" sz="3600" b="1" dirty="0" err="1">
                <a:latin typeface="+mn-lt"/>
              </a:rPr>
              <a:t>cybersikkerhed</a:t>
            </a:r>
            <a:endParaRPr lang="da-DK" sz="3600" b="1" dirty="0">
              <a:latin typeface="+mn-lt"/>
            </a:endParaRPr>
          </a:p>
        </p:txBody>
      </p:sp>
      <p:sp>
        <p:nvSpPr>
          <p:cNvPr id="7" name="Pladsholder til indhold 6"/>
          <p:cNvSpPr>
            <a:spLocks noGrp="1"/>
          </p:cNvSpPr>
          <p:nvPr>
            <p:ph idx="1"/>
          </p:nvPr>
        </p:nvSpPr>
        <p:spPr>
          <a:xfrm>
            <a:off x="960000" y="1686018"/>
            <a:ext cx="10608608" cy="4824536"/>
          </a:xfrm>
        </p:spPr>
        <p:txBody>
          <a:bodyPr/>
          <a:lstStyle/>
          <a:p>
            <a:endParaRPr lang="da-DK" dirty="0"/>
          </a:p>
          <a:p>
            <a:r>
              <a:rPr lang="da-DK" dirty="0"/>
              <a:t>Forsyning Helsingør har valgt at samarbejde med store robuste IT-partnere, baseret på en outsourcing-model</a:t>
            </a:r>
          </a:p>
          <a:p>
            <a:r>
              <a:rPr lang="da-DK" dirty="0"/>
              <a:t>Forsyning Helsingørs vigtigste IT-systemleverandører er Kamstrup (fjernaflæste målere og hosting af forbrugsdata-hjemtagelsessystemet VisionAir) og KMD (systemleverance og hosting af kundeafregningssystemet Easy Energy). Disse to virksomheder leverer et vigtig digitalt baseret grundlag for indsamling af forbrugsdata og efterfølgende afregning af Forsyning Helsingørs kunder </a:t>
            </a:r>
          </a:p>
          <a:p>
            <a:r>
              <a:rPr lang="da-DK" dirty="0"/>
              <a:t>Derudover har Forsyning Helsingør indgået en vigtig hostingaftale med DXC i forhold til hosting af en række centrale digitale systemer, herunder økonomisystemet Axapta</a:t>
            </a:r>
          </a:p>
          <a:p>
            <a:r>
              <a:rPr lang="da-DK" dirty="0"/>
              <a:t>Forsyning Helsingør anvender derudover en række standard IT systemer, f.eks. Lessor (løn), RenoWeb (styring af affaldsindsamling m.v.) ”360” (ESDH system fra Tieto)</a:t>
            </a:r>
          </a:p>
          <a:p>
            <a:r>
              <a:rPr lang="da-DK" dirty="0"/>
              <a:t>Forsyning Helsingør anvender endelig Microsoft Exchange Online som mailløsning, ligesom det er planen at der konverteres til Office365 i løbet af 2020</a:t>
            </a:r>
          </a:p>
          <a:p>
            <a:pPr marL="0" indent="0">
              <a:buNone/>
            </a:pPr>
            <a:endParaRPr lang="da-DK" dirty="0"/>
          </a:p>
          <a:p>
            <a:endParaRPr lang="da-DK" dirty="0"/>
          </a:p>
        </p:txBody>
      </p:sp>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2909681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13. Status på risikostyring af Forsyning Helsingørs IT- og </a:t>
            </a:r>
            <a:r>
              <a:rPr lang="da-DK" sz="3600" b="1" dirty="0" err="1">
                <a:latin typeface="+mn-lt"/>
              </a:rPr>
              <a:t>cybersikkerhed</a:t>
            </a:r>
            <a:endParaRPr lang="da-DK" sz="3600" b="1" dirty="0">
              <a:latin typeface="+mn-lt"/>
            </a:endParaRPr>
          </a:p>
        </p:txBody>
      </p:sp>
      <p:sp>
        <p:nvSpPr>
          <p:cNvPr id="7" name="Pladsholder til indhold 6"/>
          <p:cNvSpPr>
            <a:spLocks noGrp="1"/>
          </p:cNvSpPr>
          <p:nvPr>
            <p:ph idx="1"/>
          </p:nvPr>
        </p:nvSpPr>
        <p:spPr>
          <a:xfrm>
            <a:off x="960001" y="1700808"/>
            <a:ext cx="10464592" cy="4536504"/>
          </a:xfrm>
        </p:spPr>
        <p:txBody>
          <a:bodyPr/>
          <a:lstStyle/>
          <a:p>
            <a:endParaRPr lang="da-DK" dirty="0"/>
          </a:p>
          <a:p>
            <a:r>
              <a:rPr lang="da-DK" dirty="0"/>
              <a:t>Forsyning Helsingørs offentlige hjemmeside hostes eksternt og indeholder ikke kundedata</a:t>
            </a:r>
          </a:p>
          <a:p>
            <a:r>
              <a:rPr lang="da-DK" dirty="0"/>
              <a:t>Kundernes selvbetjeningsløsninger driftes og hostes af KMD (MinForsyning) og Sweco (RenoWeb)</a:t>
            </a:r>
          </a:p>
          <a:p>
            <a:r>
              <a:rPr lang="da-DK" dirty="0"/>
              <a:t>Forsyning Helsingørs IT-beredskabsplan er udarbejdet og godkendt af myndighederne (Energistyrelsen)</a:t>
            </a:r>
          </a:p>
          <a:p>
            <a:r>
              <a:rPr lang="da-DK" dirty="0"/>
              <a:t>Medarbejderes eksterne adgang til Forsyning Helsingørs interne systemer sker via 2-faktor-godkendelse</a:t>
            </a:r>
          </a:p>
          <a:p>
            <a:r>
              <a:rPr lang="da-DK" dirty="0"/>
              <a:t>Største IT-sikkerhedstrussel vurderes at være medarbejdernes adfærd, bl.a. vedrørende mails og håndtering af passwords</a:t>
            </a:r>
          </a:p>
          <a:p>
            <a:r>
              <a:rPr lang="da-DK" dirty="0"/>
              <a:t>Indsatsområdet vurderes således at være fokus på Awareness (opmærksomhed) blandt medarbejderne i forhold til IT- og cybersikkerhed</a:t>
            </a:r>
          </a:p>
          <a:p>
            <a:r>
              <a:rPr lang="da-DK" dirty="0"/>
              <a:t>Forsyning Helsingør vil i 2020 gennemføre en analyse med henblik på at identificere forbedringspunkter/svagheder i IT- og cybersikkerheden. Ekstern 3. part foretager test af sikkerhed i 2020</a:t>
            </a:r>
          </a:p>
          <a:p>
            <a:endParaRPr lang="da-DK" dirty="0"/>
          </a:p>
          <a:p>
            <a:pPr marL="0" indent="0">
              <a:buNone/>
            </a:pPr>
            <a:endParaRPr lang="da-DK" dirty="0"/>
          </a:p>
          <a:p>
            <a:endParaRPr lang="da-DK" dirty="0"/>
          </a:p>
        </p:txBody>
      </p:sp>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507231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14. Status Watts pr. marts 2020</a:t>
            </a:r>
          </a:p>
        </p:txBody>
      </p:sp>
      <p:sp>
        <p:nvSpPr>
          <p:cNvPr id="7" name="Pladsholder til indhold 6"/>
          <p:cNvSpPr>
            <a:spLocks noGrp="1"/>
          </p:cNvSpPr>
          <p:nvPr>
            <p:ph idx="1"/>
          </p:nvPr>
        </p:nvSpPr>
        <p:spPr>
          <a:xfrm>
            <a:off x="960000" y="1412776"/>
            <a:ext cx="10464592" cy="4171674"/>
          </a:xfrm>
        </p:spPr>
        <p:txBody>
          <a:bodyPr/>
          <a:lstStyle/>
          <a:p>
            <a:pPr marL="0" indent="0">
              <a:buNone/>
            </a:pPr>
            <a:endParaRPr lang="da-DK" dirty="0"/>
          </a:p>
          <a:p>
            <a:pPr marL="0" indent="0">
              <a:buNone/>
            </a:pPr>
            <a:endParaRPr lang="da-DK" dirty="0"/>
          </a:p>
          <a:p>
            <a:endParaRPr lang="da-DK" dirty="0"/>
          </a:p>
          <a:p>
            <a:endParaRPr lang="da-DK" dirty="0"/>
          </a:p>
        </p:txBody>
      </p:sp>
      <p:pic>
        <p:nvPicPr>
          <p:cNvPr id="3" name="Billede 2"/>
          <p:cNvPicPr>
            <a:picLocks noChangeAspect="1"/>
          </p:cNvPicPr>
          <p:nvPr/>
        </p:nvPicPr>
        <p:blipFill>
          <a:blip r:embed="rId2"/>
          <a:stretch>
            <a:fillRect/>
          </a:stretch>
        </p:blipFill>
        <p:spPr>
          <a:xfrm>
            <a:off x="1847528" y="1916832"/>
            <a:ext cx="5976664" cy="4165312"/>
          </a:xfrm>
          <a:prstGeom prst="rect">
            <a:avLst/>
          </a:prstGeom>
        </p:spPr>
      </p:pic>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1915142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14. Status Watts pr. marts 2020</a:t>
            </a:r>
          </a:p>
        </p:txBody>
      </p:sp>
      <p:sp>
        <p:nvSpPr>
          <p:cNvPr id="7" name="Pladsholder til indhold 6"/>
          <p:cNvSpPr>
            <a:spLocks noGrp="1"/>
          </p:cNvSpPr>
          <p:nvPr>
            <p:ph idx="1"/>
          </p:nvPr>
        </p:nvSpPr>
        <p:spPr>
          <a:xfrm>
            <a:off x="960000" y="1621490"/>
            <a:ext cx="10464592" cy="4471806"/>
          </a:xfrm>
        </p:spPr>
        <p:txBody>
          <a:bodyPr/>
          <a:lstStyle/>
          <a:p>
            <a:r>
              <a:rPr lang="da-DK" dirty="0"/>
              <a:t>Forsyning Helsingør deltager i et branchesamarbejde etableret i 2018, med SEAS-NVE, Frederiksberg Forsyning, Aalborg Forsyning og Kalundborg Forsyning vedrørende lanceringen af en fælles mobiltelefon-applikationen ved navn Watts</a:t>
            </a:r>
          </a:p>
          <a:p>
            <a:r>
              <a:rPr lang="da-DK" dirty="0"/>
              <a:t>Watts, som giver kunderne mulighed for at følge forbruget m.v. via deres smartphone, afløser eButler applikationen, som på grund af en systemkonvertering hos KMD er lukket ned i februar 2020. Frem til lanceringen af Watts medio 2020 er kunderne i stedet blevet henvist til at anvende FH’s hjemmeside (samt supplerende for elforbruget hjemmesiden eloverblik.dk)</a:t>
            </a:r>
          </a:p>
          <a:p>
            <a:r>
              <a:rPr lang="da-DK" dirty="0"/>
              <a:t>Vandkundernes alarm-service i eButler i tilfælde af brud og lækager, vil dog først blive erstattet i forbindelse med lanceringen af Watts medio 2020</a:t>
            </a:r>
          </a:p>
          <a:p>
            <a:r>
              <a:rPr lang="da-DK" dirty="0"/>
              <a:t>En stor del af SEAS-NVE’s elkunder anvender allerede Watts til at overvåge deres elforbrug samt få et estimat for den kommende forbrugsafregning. Aalborg Forsyning har derudover som det første partnerselskab introduceret Watts for selskabets fjernvarmekunder</a:t>
            </a:r>
          </a:p>
          <a:p>
            <a:r>
              <a:rPr lang="da-DK" dirty="0"/>
              <a:t>Det er planen at Forsyning Helsingørs kunder introduceres for Watts senest medio 2020, vedrørende visning og opfølgning på kundernes løbende forbrug af el, varme og vand</a:t>
            </a:r>
          </a:p>
          <a:p>
            <a:pPr marL="0" indent="0">
              <a:buNone/>
            </a:pPr>
            <a:endParaRPr lang="da-DK" dirty="0"/>
          </a:p>
          <a:p>
            <a:pPr marL="0" indent="0">
              <a:buNone/>
            </a:pPr>
            <a:endParaRPr lang="da-DK" dirty="0"/>
          </a:p>
          <a:p>
            <a:endParaRPr lang="da-DK" dirty="0"/>
          </a:p>
        </p:txBody>
      </p:sp>
      <p:sp>
        <p:nvSpPr>
          <p:cNvPr id="3" name="Pladsholder til sidefod 2"/>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68241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15. Ny affaldsordning - god start med etape 1 i februar</a:t>
            </a:r>
          </a:p>
        </p:txBody>
      </p:sp>
      <p:sp>
        <p:nvSpPr>
          <p:cNvPr id="3" name="Pladsholder til tekst 2"/>
          <p:cNvSpPr>
            <a:spLocks noGrp="1"/>
          </p:cNvSpPr>
          <p:nvPr>
            <p:ph sz="quarter" idx="15"/>
          </p:nvPr>
        </p:nvSpPr>
        <p:spPr>
          <a:xfrm>
            <a:off x="492081" y="1484784"/>
            <a:ext cx="7116087" cy="4849238"/>
          </a:xfrm>
        </p:spPr>
        <p:txBody>
          <a:bodyPr/>
          <a:lstStyle/>
          <a:p>
            <a:pPr marL="522887" lvl="1" indent="-342891">
              <a:lnSpc>
                <a:spcPct val="135000"/>
              </a:lnSpc>
              <a:defRPr sz="2000"/>
            </a:pPr>
            <a:r>
              <a:rPr lang="da-DK" dirty="0"/>
              <a:t>1.700 boliger med fælles affaldsløsninger fx etageboliger + 21 kommunale institutioner har fået nye beholdere, køkkenspande og sorteringsvejledning i Kvistgård, Espergærde og det meste af Snekkersten – alt er gået godt og efter planen.</a:t>
            </a:r>
          </a:p>
          <a:p>
            <a:pPr marL="522887" lvl="1" indent="-342891">
              <a:lnSpc>
                <a:spcPct val="135000"/>
              </a:lnSpc>
              <a:defRPr sz="2000"/>
            </a:pPr>
            <a:r>
              <a:rPr lang="da-DK" dirty="0"/>
              <a:t>Madaffald er indsamlet for første gang 13. februar og plast/metal 27/28. februar.</a:t>
            </a:r>
          </a:p>
          <a:p>
            <a:pPr marL="522887" lvl="1" indent="-342891">
              <a:lnSpc>
                <a:spcPct val="135000"/>
              </a:lnSpc>
              <a:defRPr sz="2000"/>
            </a:pPr>
            <a:r>
              <a:rPr lang="da-DK" dirty="0"/>
              <a:t>Vellykket startevent, hvor Borgmester Benedikte Kiær og bestyrelsesformand Jens Bertram, rullede de første affaldsbeholdere ud til beboerne i Ejerforeningen </a:t>
            </a:r>
            <a:r>
              <a:rPr lang="da-DK" dirty="0" err="1"/>
              <a:t>Søbækgård</a:t>
            </a:r>
            <a:r>
              <a:rPr lang="da-DK" dirty="0"/>
              <a:t> i Espergærde.</a:t>
            </a:r>
          </a:p>
          <a:p>
            <a:pPr marL="522887" lvl="1" indent="-342891">
              <a:lnSpc>
                <a:spcPct val="135000"/>
              </a:lnSpc>
              <a:defRPr sz="2000"/>
            </a:pPr>
            <a:r>
              <a:rPr lang="da-DK" dirty="0"/>
              <a:t>Boliggården holdt også startevent 13. februar, hvor Affald &amp; Ressourcer deltog.</a:t>
            </a:r>
          </a:p>
          <a:p>
            <a:endParaRPr lang="da-DK" dirty="0"/>
          </a:p>
          <a:p>
            <a:endParaRPr lang="da-DK" dirty="0"/>
          </a:p>
        </p:txBody>
      </p:sp>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pic>
        <p:nvPicPr>
          <p:cNvPr id="7" name="Billede 6"/>
          <p:cNvPicPr>
            <a:picLocks noChangeAspect="1"/>
          </p:cNvPicPr>
          <p:nvPr/>
        </p:nvPicPr>
        <p:blipFill>
          <a:blip r:embed="rId2"/>
          <a:stretch>
            <a:fillRect/>
          </a:stretch>
        </p:blipFill>
        <p:spPr>
          <a:xfrm>
            <a:off x="7909230" y="2420888"/>
            <a:ext cx="4106564" cy="2737709"/>
          </a:xfrm>
          <a:prstGeom prst="rect">
            <a:avLst/>
          </a:prstGeom>
        </p:spPr>
      </p:pic>
    </p:spTree>
    <p:extLst>
      <p:ext uri="{BB962C8B-B14F-4D97-AF65-F5344CB8AC3E}">
        <p14:creationId xmlns:p14="http://schemas.microsoft.com/office/powerpoint/2010/main" val="3586237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15. Ny affaldsordning – informationsmøde for bykernen den 17. februar</a:t>
            </a:r>
          </a:p>
        </p:txBody>
      </p:sp>
      <p:sp>
        <p:nvSpPr>
          <p:cNvPr id="4" name="Pladsholder til indhold 3"/>
          <p:cNvSpPr>
            <a:spLocks noGrp="1"/>
          </p:cNvSpPr>
          <p:nvPr>
            <p:ph sz="quarter" idx="15"/>
          </p:nvPr>
        </p:nvSpPr>
        <p:spPr>
          <a:xfrm>
            <a:off x="960001" y="1556792"/>
            <a:ext cx="7571602" cy="4777230"/>
          </a:xfrm>
        </p:spPr>
        <p:txBody>
          <a:bodyPr/>
          <a:lstStyle/>
          <a:p>
            <a:pPr marL="522887" lvl="1" indent="-342891">
              <a:lnSpc>
                <a:spcPct val="135000"/>
              </a:lnSpc>
              <a:buClr>
                <a:srgbClr val="7D9AAA"/>
              </a:buClr>
              <a:defRPr sz="2000"/>
            </a:pPr>
            <a:r>
              <a:rPr lang="da-DK" sz="1800" dirty="0"/>
              <a:t>Forsyning Helsingør var værter for et velbesøgt informationsmøde i Toldkammeret - mandag den 17. februar.</a:t>
            </a:r>
          </a:p>
          <a:p>
            <a:pPr marL="522887" lvl="1" indent="-342891">
              <a:lnSpc>
                <a:spcPct val="135000"/>
              </a:lnSpc>
              <a:buClr>
                <a:srgbClr val="7D9AAA"/>
              </a:buClr>
              <a:defRPr sz="2000"/>
            </a:pPr>
            <a:r>
              <a:rPr lang="da-DK" sz="1800" dirty="0"/>
              <a:t>Godt 75 personer var mødt op for at høre om planerne og processen hen i mod en ny affaldsordning for bykernen.</a:t>
            </a:r>
          </a:p>
          <a:p>
            <a:pPr marL="522887" lvl="1" indent="-342891">
              <a:lnSpc>
                <a:spcPct val="135000"/>
              </a:lnSpc>
              <a:buClr>
                <a:srgbClr val="7D9AAA"/>
              </a:buClr>
              <a:defRPr sz="2000"/>
            </a:pPr>
            <a:r>
              <a:rPr lang="da-DK" sz="1800" dirty="0"/>
              <a:t>Der var stor spørgelyst blandt deltagerne både i forhold til de tekniske muligheder, økonomien og borgerinddragelsen.</a:t>
            </a:r>
          </a:p>
          <a:p>
            <a:pPr marL="522887" lvl="1" indent="-342891">
              <a:lnSpc>
                <a:spcPct val="135000"/>
              </a:lnSpc>
              <a:buClr>
                <a:srgbClr val="7D9AAA"/>
              </a:buClr>
              <a:defRPr sz="2000"/>
            </a:pPr>
            <a:r>
              <a:rPr lang="da-DK" sz="1800" dirty="0"/>
              <a:t>Der blev udtrykt ønske om fortsat inddragelse i processen frem mod den endelige beslutning.</a:t>
            </a:r>
          </a:p>
          <a:p>
            <a:pPr marL="522887" lvl="1" indent="-342891">
              <a:lnSpc>
                <a:spcPct val="135000"/>
              </a:lnSpc>
              <a:buClr>
                <a:srgbClr val="7D9AAA"/>
              </a:buClr>
              <a:defRPr sz="2000"/>
            </a:pPr>
            <a:r>
              <a:rPr lang="da-DK" sz="1800" dirty="0"/>
              <a:t>Indtryk og ideer bliver bragt videre til en arbejdsgruppe bestående af bl.a. affaldseksperter og by- og trafikplanlæggere fra Forsyning Helsingør og Helsingør Kommune. Arbejdsgruppen skal komme med forslag til mulige sorteringsløsninger i bykernen, så Byrådet kan tage stilling inden sommerferien.</a:t>
            </a:r>
          </a:p>
        </p:txBody>
      </p:sp>
      <p:pic>
        <p:nvPicPr>
          <p:cNvPr id="5" name="Billede 4"/>
          <p:cNvPicPr>
            <a:picLocks noChangeAspect="1"/>
          </p:cNvPicPr>
          <p:nvPr/>
        </p:nvPicPr>
        <p:blipFill>
          <a:blip r:embed="rId2"/>
          <a:stretch>
            <a:fillRect/>
          </a:stretch>
        </p:blipFill>
        <p:spPr>
          <a:xfrm>
            <a:off x="8531603" y="2013225"/>
            <a:ext cx="3527980" cy="1991839"/>
          </a:xfrm>
          <a:prstGeom prst="rect">
            <a:avLst/>
          </a:prstGeom>
        </p:spPr>
      </p:pic>
      <p:sp>
        <p:nvSpPr>
          <p:cNvPr id="6" name="Tekstfelt 5"/>
          <p:cNvSpPr txBox="1"/>
          <p:nvPr/>
        </p:nvSpPr>
        <p:spPr>
          <a:xfrm>
            <a:off x="6240016" y="4797152"/>
            <a:ext cx="269304" cy="200055"/>
          </a:xfrm>
          <a:prstGeom prst="rect">
            <a:avLst/>
          </a:prstGeom>
          <a:noFill/>
        </p:spPr>
        <p:txBody>
          <a:bodyPr wrap="none" lIns="0" tIns="0" rIns="0" bIns="0" rtlCol="0">
            <a:spAutoFit/>
          </a:bodyPr>
          <a:lstStyle/>
          <a:p>
            <a:r>
              <a:rPr lang="da-DK" sz="1300" dirty="0"/>
              <a:t>       </a:t>
            </a:r>
          </a:p>
        </p:txBody>
      </p:sp>
      <p:sp>
        <p:nvSpPr>
          <p:cNvPr id="7" name="Pladsholder til sidefod 6"/>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55761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9999" y="548680"/>
            <a:ext cx="10273153" cy="1085422"/>
          </a:xfrm>
        </p:spPr>
        <p:txBody>
          <a:bodyPr/>
          <a:lstStyle/>
          <a:p>
            <a:r>
              <a:rPr lang="da-DK" sz="3600" b="1" dirty="0">
                <a:latin typeface="+mn-lt"/>
              </a:rPr>
              <a:t>16. Øvrige bestyrelsesmøder </a:t>
            </a:r>
            <a:r>
              <a:rPr lang="da-DK" sz="3600" dirty="0"/>
              <a:t/>
            </a:r>
            <a:br>
              <a:rPr lang="da-DK" sz="3600" dirty="0"/>
            </a:br>
            <a:r>
              <a:rPr lang="da-DK" sz="3600" dirty="0"/>
              <a:t>	</a:t>
            </a:r>
            <a:endParaRPr lang="da-DK" sz="2000" dirty="0"/>
          </a:p>
        </p:txBody>
      </p:sp>
      <p:graphicFrame>
        <p:nvGraphicFramePr>
          <p:cNvPr id="4" name="Pladsholder til indhold 3"/>
          <p:cNvGraphicFramePr>
            <a:graphicFrameLocks noGrp="1"/>
          </p:cNvGraphicFramePr>
          <p:nvPr>
            <p:ph sz="quarter" idx="15"/>
            <p:extLst>
              <p:ext uri="{D42A27DB-BD31-4B8C-83A1-F6EECF244321}">
                <p14:modId xmlns:p14="http://schemas.microsoft.com/office/powerpoint/2010/main" val="3341280321"/>
              </p:ext>
            </p:extLst>
          </p:nvPr>
        </p:nvGraphicFramePr>
        <p:xfrm>
          <a:off x="960438" y="2166938"/>
          <a:ext cx="102727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766124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17. Fravigelse af tavshedspligt</a:t>
            </a:r>
          </a:p>
        </p:txBody>
      </p:sp>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dagsordenpunkter tavshedspligten skal fraviges.</a:t>
            </a:r>
          </a:p>
          <a:p>
            <a:r>
              <a:rPr lang="da-DK" dirty="0"/>
              <a:t>  </a:t>
            </a:r>
          </a:p>
          <a:p>
            <a:r>
              <a:rPr lang="da-DK" b="1" dirty="0"/>
              <a:t>Formand og direktion indstiller</a:t>
            </a:r>
            <a:r>
              <a:rPr lang="da-DK" dirty="0"/>
              <a:t>, at </a:t>
            </a:r>
          </a:p>
          <a:p>
            <a:pPr marL="342900" lvl="0" indent="-342900">
              <a:buClr>
                <a:schemeClr val="accent1"/>
              </a:buClr>
              <a:buFont typeface="Wingdings" panose="05000000000000000000" pitchFamily="2" charset="2"/>
              <a:buChar char="§"/>
            </a:pPr>
            <a:r>
              <a:rPr lang="da-DK" dirty="0"/>
              <a:t>Tavshedspligten fraviges på samtlige punkter med undtagelse af punkt 4, 5, 6, 8, og 9, idet bemærkes at der udarbejdes et resumé for så vidt angår punkt 9.</a:t>
            </a:r>
          </a:p>
          <a:p>
            <a:pPr lvl="0">
              <a:buClr>
                <a:schemeClr val="accent1"/>
              </a:buClr>
              <a:buNone/>
            </a:pPr>
            <a:endParaRPr lang="da-DK" dirty="0"/>
          </a:p>
          <a:p>
            <a:pPr lvl="0">
              <a:buClr>
                <a:schemeClr val="accent1"/>
              </a:buClr>
              <a:buNone/>
            </a:pPr>
            <a:r>
              <a:rPr lang="da-DK" b="1" i="1" dirty="0"/>
              <a:t>Indstillingen blev tiltrådt.</a:t>
            </a:r>
          </a:p>
          <a:p>
            <a:pPr lvl="3" indent="0">
              <a:buClr>
                <a:schemeClr val="accent1"/>
              </a:buClr>
              <a:buNone/>
            </a:pPr>
            <a:endParaRPr lang="da-DK" dirty="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1196" b="11196"/>
          <a:stretch>
            <a:fillRect/>
          </a:stretch>
        </p:blipFill>
        <p:spPr>
          <a:xfrm>
            <a:off x="8003734" y="2060848"/>
            <a:ext cx="3408959" cy="3416300"/>
          </a:xfrm>
          <a:effectLst>
            <a:outerShdw dist="38100" dir="5400000" algn="t" rotWithShape="0">
              <a:prstClr val="black">
                <a:alpha val="40000"/>
              </a:prstClr>
            </a:outerShdw>
            <a:softEdge rad="114300"/>
          </a:effectLst>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142904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2. Underskrift af Protokollat</a:t>
            </a:r>
          </a:p>
        </p:txBody>
      </p:sp>
      <p:sp>
        <p:nvSpPr>
          <p:cNvPr id="3" name="Pladsholder til tekst 2"/>
          <p:cNvSpPr>
            <a:spLocks noGrp="1"/>
          </p:cNvSpPr>
          <p:nvPr>
            <p:ph type="body" sz="quarter" idx="13"/>
          </p:nvPr>
        </p:nvSpPr>
        <p:spPr>
          <a:xfrm>
            <a:off x="958850" y="2166938"/>
            <a:ext cx="6361285" cy="3416300"/>
          </a:xfrm>
        </p:spPr>
        <p:txBody>
          <a:bodyPr/>
          <a:lstStyle/>
          <a:p>
            <a:pPr marL="342900" indent="-342900">
              <a:buClr>
                <a:schemeClr val="bg1"/>
              </a:buClr>
              <a:buFont typeface="Wingdings" panose="05000000000000000000" pitchFamily="2" charset="2"/>
              <a:buChar char="§"/>
            </a:pPr>
            <a:r>
              <a:rPr lang="da-DK" dirty="0"/>
              <a:t>Referat fra bestyrelsesmøder i selskaberne afholdt den 12. december 2019. </a:t>
            </a:r>
          </a:p>
          <a:p>
            <a:pPr marL="342900" indent="-342900">
              <a:buClr>
                <a:schemeClr val="bg1"/>
              </a:buClr>
              <a:buFont typeface="Wingdings" panose="05000000000000000000" pitchFamily="2" charset="2"/>
              <a:buChar char="§"/>
            </a:pPr>
            <a:endParaRPr lang="da-DK" dirty="0"/>
          </a:p>
          <a:p>
            <a:pPr marL="342900" indent="-342900">
              <a:buClr>
                <a:schemeClr val="bg1"/>
              </a:buClr>
              <a:buFont typeface="Wingdings" panose="05000000000000000000" pitchFamily="2" charset="2"/>
              <a:buChar char="§"/>
            </a:pPr>
            <a:r>
              <a:rPr lang="da-DK" dirty="0"/>
              <a:t>Der indkom ikke bemærkninger til referatet, der herefter er godkendt af den samlede bestyrelse.</a:t>
            </a:r>
          </a:p>
          <a:p>
            <a:pPr marL="342900" indent="-342900">
              <a:buClr>
                <a:schemeClr val="bg1"/>
              </a:buClr>
              <a:buFont typeface="Wingdings" panose="05000000000000000000" pitchFamily="2" charset="2"/>
              <a:buChar char="§"/>
            </a:pPr>
            <a:endParaRPr lang="da-DK" dirty="0"/>
          </a:p>
          <a:p>
            <a:pPr marL="342900" indent="-342900">
              <a:buClr>
                <a:schemeClr val="bg1"/>
              </a:buClr>
              <a:buFont typeface="Wingdings" panose="05000000000000000000" pitchFamily="2" charset="2"/>
              <a:buChar char="§"/>
            </a:pPr>
            <a:r>
              <a:rPr lang="da-DK" dirty="0"/>
              <a:t>Protokollat underskrives således, jf. Forretningsordenens pkt. 10.1.</a:t>
            </a:r>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171552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18. Kommunikation</a:t>
            </a:r>
          </a:p>
        </p:txBody>
      </p:sp>
      <p:sp>
        <p:nvSpPr>
          <p:cNvPr id="7" name="Pladsholder til tekst 6"/>
          <p:cNvSpPr>
            <a:spLocks noGrp="1"/>
          </p:cNvSpPr>
          <p:nvPr>
            <p:ph sz="quarter" idx="15"/>
          </p:nvPr>
        </p:nvSpPr>
        <p:spPr/>
        <p:txBody>
          <a:bodyPr/>
          <a:lstStyle/>
          <a:p>
            <a:pPr lvl="1">
              <a:buClr>
                <a:schemeClr val="accent1"/>
              </a:buClr>
              <a:buFont typeface="Wingdings" panose="05000000000000000000" pitchFamily="2" charset="2"/>
              <a:buChar char="§"/>
            </a:pPr>
            <a:r>
              <a:rPr lang="da-DK" dirty="0"/>
              <a:t>Formand og Direktion vil fremlægge forslag til kommunikation, som anbefales offentliggjort på baggrund af bestyrelsesmødet.</a:t>
            </a:r>
          </a:p>
          <a:p>
            <a:pPr marL="342900" lvl="0" indent="-342900">
              <a:buClr>
                <a:schemeClr val="accent1"/>
              </a:buClr>
              <a:buFont typeface="Wingdings" panose="05000000000000000000" pitchFamily="2" charset="2"/>
              <a:buChar char="§"/>
            </a:pPr>
            <a:endParaRPr lang="da-DK" dirty="0"/>
          </a:p>
        </p:txBody>
      </p:sp>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837772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19. Mødeplan 2020</a:t>
            </a:r>
          </a:p>
        </p:txBody>
      </p:sp>
      <p:sp>
        <p:nvSpPr>
          <p:cNvPr id="4" name="Pladsholder til tekst 3"/>
          <p:cNvSpPr>
            <a:spLocks noGrp="1"/>
          </p:cNvSpPr>
          <p:nvPr>
            <p:ph type="body" sz="quarter" idx="13"/>
          </p:nvPr>
        </p:nvSpPr>
        <p:spPr>
          <a:xfrm>
            <a:off x="958850" y="1772816"/>
            <a:ext cx="5857230" cy="4176464"/>
          </a:xfrm>
        </p:spPr>
        <p:txBody>
          <a:bodyPr/>
          <a:lstStyle/>
          <a:p>
            <a:r>
              <a:rPr lang="da-DK" sz="1800" dirty="0"/>
              <a:t>Følgende bestyrelsesmøder er aftalt for alle selskaber:</a:t>
            </a:r>
          </a:p>
          <a:p>
            <a:endParaRPr lang="da-DK" sz="1800" dirty="0"/>
          </a:p>
          <a:p>
            <a:r>
              <a:rPr lang="da-DK" sz="1800" b="1" dirty="0"/>
              <a:t>Mødeplan 2020:</a:t>
            </a:r>
          </a:p>
          <a:p>
            <a:pPr marL="342900" indent="-342900">
              <a:buClr>
                <a:schemeClr val="accent1"/>
              </a:buClr>
              <a:buFont typeface="Wingdings" panose="05000000000000000000" pitchFamily="2" charset="2"/>
              <a:buChar char="§"/>
            </a:pPr>
            <a:endParaRPr lang="da-DK" sz="1800" dirty="0"/>
          </a:p>
          <a:p>
            <a:pPr marL="342900" indent="-342900">
              <a:buClr>
                <a:schemeClr val="accent1"/>
              </a:buClr>
              <a:buFont typeface="Wingdings" panose="05000000000000000000" pitchFamily="2" charset="2"/>
              <a:buChar char="§"/>
            </a:pPr>
            <a:r>
              <a:rPr lang="da-DK" sz="1800" dirty="0"/>
              <a:t>Torsdag den 30. april 2020</a:t>
            </a:r>
          </a:p>
          <a:p>
            <a:pPr marL="342900" indent="-342900">
              <a:buClr>
                <a:schemeClr val="accent1"/>
              </a:buClr>
              <a:buFont typeface="Wingdings" panose="05000000000000000000" pitchFamily="2" charset="2"/>
              <a:buChar char="§"/>
            </a:pPr>
            <a:r>
              <a:rPr lang="da-DK" sz="1800" dirty="0"/>
              <a:t>Torsdag den 27. august 2020 (+ seminar 28. august 2019)</a:t>
            </a:r>
          </a:p>
          <a:p>
            <a:pPr marL="342900" indent="-342900">
              <a:buClr>
                <a:schemeClr val="accent1"/>
              </a:buClr>
              <a:buFont typeface="Wingdings" panose="05000000000000000000" pitchFamily="2" charset="2"/>
              <a:buChar char="§"/>
            </a:pPr>
            <a:r>
              <a:rPr lang="da-DK" sz="1800" dirty="0"/>
              <a:t>Torsdag den 12. november 2020</a:t>
            </a:r>
          </a:p>
          <a:p>
            <a:pPr marL="342900" indent="-342900">
              <a:buClr>
                <a:schemeClr val="accent1"/>
              </a:buClr>
              <a:buFont typeface="Wingdings" panose="05000000000000000000" pitchFamily="2" charset="2"/>
              <a:buChar char="§"/>
            </a:pPr>
            <a:r>
              <a:rPr lang="da-DK" sz="1800" dirty="0"/>
              <a:t>Onsdag den 16. december 2020</a:t>
            </a:r>
          </a:p>
        </p:txBody>
      </p:sp>
      <p:pic>
        <p:nvPicPr>
          <p:cNvPr id="7" name="Pladsholder til billede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12925" r="12925"/>
          <a:stretch>
            <a:fillRect/>
          </a:stretch>
        </p:blipFill>
        <p:spPr>
          <a:xfrm>
            <a:off x="6816080" y="2018844"/>
            <a:ext cx="4802717" cy="3564394"/>
          </a:xfrm>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1889902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20. Eventuelt</a:t>
            </a:r>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4430" b="14430"/>
          <a:stretch>
            <a:fillRect/>
          </a:stretch>
        </p:blipFill>
        <p:spPr/>
      </p:pic>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3" name="Tekstfelt 2"/>
          <p:cNvSpPr txBox="1"/>
          <p:nvPr/>
        </p:nvSpPr>
        <p:spPr>
          <a:xfrm>
            <a:off x="1042374" y="1875766"/>
            <a:ext cx="5881073" cy="307777"/>
          </a:xfrm>
          <a:prstGeom prst="rect">
            <a:avLst/>
          </a:prstGeom>
          <a:noFill/>
        </p:spPr>
        <p:txBody>
          <a:bodyPr wrap="square" lIns="0" tIns="0" rIns="0" bIns="0" rtlCol="0">
            <a:spAutoFit/>
          </a:bodyPr>
          <a:lstStyle/>
          <a:p>
            <a:r>
              <a:rPr lang="da-DK" sz="2000" b="1" i="1" dirty="0"/>
              <a:t>Intet at bemærke</a:t>
            </a:r>
            <a:r>
              <a:rPr lang="da-DK" sz="1300" b="1" dirty="0"/>
              <a:t>.</a:t>
            </a:r>
          </a:p>
        </p:txBody>
      </p:sp>
    </p:spTree>
    <p:extLst>
      <p:ext uri="{BB962C8B-B14F-4D97-AF65-F5344CB8AC3E}">
        <p14:creationId xmlns:p14="http://schemas.microsoft.com/office/powerpoint/2010/main" val="360342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sz="3600" b="1" dirty="0"/>
              <a:t>3. Formanden og Direktionen orienterer</a:t>
            </a:r>
            <a:r>
              <a:rPr lang="da-DK" dirty="0"/>
              <a:t/>
            </a:r>
            <a:br>
              <a:rPr lang="da-DK" dirty="0"/>
            </a:br>
            <a:endParaRPr lang="da-DK" dirty="0"/>
          </a:p>
        </p:txBody>
      </p:sp>
      <p:sp>
        <p:nvSpPr>
          <p:cNvPr id="3" name="Pladsholder til tekst 2"/>
          <p:cNvSpPr>
            <a:spLocks noGrp="1"/>
          </p:cNvSpPr>
          <p:nvPr>
            <p:ph type="body" sz="quarter" idx="13"/>
          </p:nvPr>
        </p:nvSpPr>
        <p:spPr>
          <a:xfrm>
            <a:off x="695400" y="1484784"/>
            <a:ext cx="6696743" cy="4680520"/>
          </a:xfrm>
        </p:spPr>
        <p:txBody>
          <a:bodyPr/>
          <a:lstStyle/>
          <a:p>
            <a:pPr marL="342900" indent="-342900">
              <a:buClr>
                <a:schemeClr val="accent1">
                  <a:lumMod val="60000"/>
                  <a:lumOff val="40000"/>
                </a:schemeClr>
              </a:buClr>
              <a:buFont typeface="Wingdings" panose="05000000000000000000" pitchFamily="2" charset="2"/>
              <a:buChar char="§"/>
            </a:pPr>
            <a:r>
              <a:rPr lang="da-DK" sz="1800" dirty="0"/>
              <a:t>Bestyrelsesformanden orienterer mundtligt om relevante sager og forhold relateret til varetagelsen af bestyrelsesarbejdet i selskaberne.</a:t>
            </a:r>
          </a:p>
          <a:p>
            <a:pPr marL="355600">
              <a:buClr>
                <a:schemeClr val="accent1">
                  <a:lumMod val="60000"/>
                  <a:lumOff val="40000"/>
                </a:schemeClr>
              </a:buClr>
              <a:buNone/>
            </a:pPr>
            <a:r>
              <a:rPr lang="da-DK" sz="1600" b="1" i="1" dirty="0"/>
              <a:t>Formanden oplyste, at orienteringspunkter som udgangspunkt ikke gennemgås fremadrettet. Eventuelle spørgsmål besvares på mødet gerne efter forlods fremsendelse. </a:t>
            </a:r>
            <a:r>
              <a:rPr lang="da-DK" sz="1600" b="1" i="1"/>
              <a:t>Chefgruppen deltager fremover kun i bestyrelsesmøderne, når formand og direktion anser det nødvendigt for sagens oplysning. </a:t>
            </a:r>
          </a:p>
          <a:p>
            <a:pPr>
              <a:buClr>
                <a:schemeClr val="accent1">
                  <a:lumMod val="60000"/>
                  <a:lumOff val="40000"/>
                </a:schemeClr>
              </a:buClr>
              <a:buNone/>
            </a:pPr>
            <a:endParaRPr lang="da-DK" sz="1800" dirty="0"/>
          </a:p>
          <a:p>
            <a:pPr marL="342900" indent="-342900">
              <a:buClr>
                <a:schemeClr val="accent1">
                  <a:lumMod val="60000"/>
                  <a:lumOff val="40000"/>
                </a:schemeClr>
              </a:buClr>
              <a:buFont typeface="Wingdings" panose="05000000000000000000" pitchFamily="2" charset="2"/>
              <a:buChar char="§"/>
            </a:pPr>
            <a:r>
              <a:rPr lang="da-DK" sz="1800" dirty="0"/>
              <a:t>Direktionen orienterer mundtligt om relevante forhold og sager, herunder organisatoriske, relateret til varetagelsen af den daglige ledelse af selskaberne.</a:t>
            </a:r>
          </a:p>
          <a:p>
            <a:pPr marL="355600">
              <a:buClr>
                <a:schemeClr val="accent1">
                  <a:lumMod val="60000"/>
                  <a:lumOff val="40000"/>
                </a:schemeClr>
              </a:buClr>
              <a:buNone/>
            </a:pPr>
            <a:r>
              <a:rPr lang="da-DK" sz="1600" b="1" i="1" dirty="0"/>
              <a:t>Direktionen orienterede om, at bestyrelsen er indkaldt til møde med BLV om Ny affaldsplan samt møde om strategisk varmeplanlægning. JBE vender tilbage til bestyrelsen, når han har drøfte henvendelsen i BPM-udvalget.</a:t>
            </a:r>
          </a:p>
          <a:p>
            <a:pPr>
              <a:buClr>
                <a:schemeClr val="accent1">
                  <a:lumMod val="60000"/>
                  <a:lumOff val="40000"/>
                </a:schemeClr>
              </a:buClr>
              <a:buNone/>
            </a:pPr>
            <a:endParaRPr lang="da-DK" sz="1800" dirty="0"/>
          </a:p>
          <a:p>
            <a:pPr>
              <a:buClr>
                <a:schemeClr val="accent1">
                  <a:lumMod val="60000"/>
                  <a:lumOff val="40000"/>
                </a:schemeClr>
              </a:buClr>
              <a:buNone/>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824192" y="2166938"/>
            <a:ext cx="3602038" cy="3566318"/>
          </a:xfrm>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Tree>
    <p:extLst>
      <p:ext uri="{BB962C8B-B14F-4D97-AF65-F5344CB8AC3E}">
        <p14:creationId xmlns:p14="http://schemas.microsoft.com/office/powerpoint/2010/main" val="33149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8850" y="195862"/>
            <a:ext cx="10273151" cy="1445461"/>
          </a:xfrm>
        </p:spPr>
        <p:txBody>
          <a:bodyPr/>
          <a:lstStyle/>
          <a:p>
            <a:r>
              <a:rPr lang="da-DK" sz="3600" b="1" dirty="0"/>
              <a:t>4. </a:t>
            </a:r>
            <a:r>
              <a:rPr lang="da-DK" sz="3600" b="1" strike="sngStrike" dirty="0"/>
              <a:t>Strategi for </a:t>
            </a:r>
            <a:r>
              <a:rPr lang="da-DK" sz="3600" b="1" strike="sngStrike" dirty="0" err="1"/>
              <a:t>Scanenergi</a:t>
            </a:r>
            <a:endParaRPr lang="da-DK" sz="3600" b="1" strike="sngStrike" dirty="0"/>
          </a:p>
        </p:txBody>
      </p:sp>
      <p:sp>
        <p:nvSpPr>
          <p:cNvPr id="4" name="Pladsholder til sidefod 3"/>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6" name="Pladsholder til tekst 5"/>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32242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5. </a:t>
            </a:r>
            <a:r>
              <a:rPr lang="da-DK" sz="3600" b="1" strike="sngStrike" dirty="0"/>
              <a:t>Nyt forretningsområde</a:t>
            </a:r>
          </a:p>
        </p:txBody>
      </p:sp>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6" name="Pladsholder til indhold 5"/>
          <p:cNvSpPr>
            <a:spLocks noGrp="1"/>
          </p:cNvSpPr>
          <p:nvPr>
            <p:ph sz="quarter" idx="15"/>
          </p:nvPr>
        </p:nvSpPr>
        <p:spPr/>
        <p:txBody>
          <a:bodyPr/>
          <a:lstStyle/>
          <a:p>
            <a:endParaRPr lang="da-DK" dirty="0"/>
          </a:p>
        </p:txBody>
      </p:sp>
    </p:spTree>
    <p:extLst>
      <p:ext uri="{BB962C8B-B14F-4D97-AF65-F5344CB8AC3E}">
        <p14:creationId xmlns:p14="http://schemas.microsoft.com/office/powerpoint/2010/main" val="397646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6. </a:t>
            </a:r>
            <a:r>
              <a:rPr lang="da-DK" sz="3600" b="1" strike="sngStrike" dirty="0"/>
              <a:t>Ændring af selskabsstruktur for Forsyning Helsingør</a:t>
            </a:r>
          </a:p>
        </p:txBody>
      </p:sp>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sp>
        <p:nvSpPr>
          <p:cNvPr id="4" name="Pladsholder til indhold 3"/>
          <p:cNvSpPr>
            <a:spLocks noGrp="1"/>
          </p:cNvSpPr>
          <p:nvPr>
            <p:ph sz="quarter" idx="15"/>
          </p:nvPr>
        </p:nvSpPr>
        <p:spPr/>
        <p:txBody>
          <a:bodyPr/>
          <a:lstStyle/>
          <a:p>
            <a:endParaRPr lang="da-DK"/>
          </a:p>
        </p:txBody>
      </p:sp>
    </p:spTree>
    <p:extLst>
      <p:ext uri="{BB962C8B-B14F-4D97-AF65-F5344CB8AC3E}">
        <p14:creationId xmlns:p14="http://schemas.microsoft.com/office/powerpoint/2010/main" val="369329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7</a:t>
            </a:r>
            <a:r>
              <a:rPr lang="da-DK" sz="3600" b="1" dirty="0"/>
              <a:t>. Politik for miljø- og samfundsansvar</a:t>
            </a:r>
            <a:endParaRPr lang="da-DK" b="1" dirty="0"/>
          </a:p>
        </p:txBody>
      </p:sp>
      <p:pic>
        <p:nvPicPr>
          <p:cNvPr id="7" name="Pladsholder til indhold 6"/>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6962341" y="3212976"/>
            <a:ext cx="4417069" cy="2182885"/>
          </a:xfrm>
        </p:spPr>
      </p:pic>
      <p:sp>
        <p:nvSpPr>
          <p:cNvPr id="5" name="Pladsholder til sidefod 4"/>
          <p:cNvSpPr>
            <a:spLocks noGrp="1"/>
          </p:cNvSpPr>
          <p:nvPr>
            <p:ph type="ftr" sz="quarter" idx="11"/>
          </p:nvPr>
        </p:nvSpPr>
        <p:spPr/>
        <p:txBody>
          <a:bodyPr/>
          <a:lstStyle/>
          <a:p>
            <a:r>
              <a:rPr lang="da-DK"/>
              <a:t>Referat af bestyrelsesmødet den 5. marts 2020 i Forsyning Helsingør A/S m.fl</a:t>
            </a:r>
            <a:endParaRPr lang="da-DK" dirty="0"/>
          </a:p>
        </p:txBody>
      </p:sp>
      <p:graphicFrame>
        <p:nvGraphicFramePr>
          <p:cNvPr id="8" name="Pladsholder til indhold 6"/>
          <p:cNvGraphicFramePr>
            <a:graphicFrameLocks/>
          </p:cNvGraphicFramePr>
          <p:nvPr>
            <p:extLst>
              <p:ext uri="{D42A27DB-BD31-4B8C-83A1-F6EECF244321}">
                <p14:modId xmlns:p14="http://schemas.microsoft.com/office/powerpoint/2010/main" val="2887207794"/>
              </p:ext>
            </p:extLst>
          </p:nvPr>
        </p:nvGraphicFramePr>
        <p:xfrm>
          <a:off x="960677" y="2192824"/>
          <a:ext cx="5281166"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81033"/>
      </p:ext>
    </p:extLst>
  </p:cSld>
  <p:clrMapOvr>
    <a:masterClrMapping/>
  </p:clrMapOvr>
</p:sld>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FH skabelon 2016 (Bred 16-9)" id="{41995BBF-95A6-BB4D-B37B-181B26B8288E}" vid="{55275377-6513-E240-A282-F94A5A29C8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 skabelon (bredformat)</Template>
  <TotalTime>0</TotalTime>
  <Words>3115</Words>
  <Application>Microsoft Office PowerPoint</Application>
  <PresentationFormat>Widescreen</PresentationFormat>
  <Paragraphs>316</Paragraphs>
  <Slides>42</Slides>
  <Notes>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42</vt:i4>
      </vt:variant>
    </vt:vector>
  </HeadingPairs>
  <TitlesOfParts>
    <vt:vector size="47" baseType="lpstr">
      <vt:lpstr>Arial</vt:lpstr>
      <vt:lpstr>Calibri</vt:lpstr>
      <vt:lpstr>Calibri Light</vt:lpstr>
      <vt:lpstr>Wingdings</vt:lpstr>
      <vt:lpstr>FH skabelon</vt:lpstr>
      <vt:lpstr>Bestyrelsesmøde den 5. marts 2020 i: Forsyning Helsingør A/S Forsyning Helsingør Service A/S Forsyning Helsingør Varme A/S Forsyning Helsingør Affald A/S Elektrus A/S</vt:lpstr>
      <vt:lpstr>Dagsorden</vt:lpstr>
      <vt:lpstr>1. Godkendelse af dagsorden</vt:lpstr>
      <vt:lpstr>2. Underskrift af Protokollat</vt:lpstr>
      <vt:lpstr>3. Formanden og Direktionen orienterer </vt:lpstr>
      <vt:lpstr>4. Strategi for Scanenergi</vt:lpstr>
      <vt:lpstr>5. Nyt forretningsområde</vt:lpstr>
      <vt:lpstr>6. Ændring af selskabsstruktur for Forsyning Helsingør</vt:lpstr>
      <vt:lpstr>7. Politik for miljø- og samfundsansvar</vt:lpstr>
      <vt:lpstr>7. Politik for miljø- og samfundsansvar - baggrund </vt:lpstr>
      <vt:lpstr>7. Politik for miljø- og samfundsansvar</vt:lpstr>
      <vt:lpstr>7. Politik for miljø- og samfundsansvar </vt:lpstr>
      <vt:lpstr>7. Politik for miljø- og samfundsansvar</vt:lpstr>
      <vt:lpstr>8. Varmeaftale med Helsingør Kraftvarmværk</vt:lpstr>
      <vt:lpstr>9. Økonomi- og ledelsesrapportering</vt:lpstr>
      <vt:lpstr>9. LIS rapportering</vt:lpstr>
      <vt:lpstr>9. Nettoomsætning og driftsresultater</vt:lpstr>
      <vt:lpstr>9. Regulatoriske forhold</vt:lpstr>
      <vt:lpstr>9. Anlægsinvesteringer</vt:lpstr>
      <vt:lpstr>10. Nye regler for inddrivelse af restancer </vt:lpstr>
      <vt:lpstr>10. Nye regler for inddrivelse af restancer </vt:lpstr>
      <vt:lpstr>10. Nye regler for inddrivelse af restancer</vt:lpstr>
      <vt:lpstr>11. Landsmøder i brancheforeninger</vt:lpstr>
      <vt:lpstr>11. Landsmøder i brancheforeninger</vt:lpstr>
      <vt:lpstr>Punkter til orientering</vt:lpstr>
      <vt:lpstr>12. Status kundeservice pr. marts 2020</vt:lpstr>
      <vt:lpstr>12. Status kundeservice pr. marts 2020</vt:lpstr>
      <vt:lpstr>12. Status kundeservice pr. marts 2020</vt:lpstr>
      <vt:lpstr>12. Status kundeservice pr. marts 2020</vt:lpstr>
      <vt:lpstr>12. Status kundeservice pr. marts 2020</vt:lpstr>
      <vt:lpstr>13. Status på risikostyring af Forsyning Helsingørs IT- og cybersikkerhed</vt:lpstr>
      <vt:lpstr>13. Status på risikostyring af Forsyning Helsingørs IT- og cybersikkerhed</vt:lpstr>
      <vt:lpstr>13. Status på risikostyring af Forsyning Helsingørs IT- og cybersikkerhed</vt:lpstr>
      <vt:lpstr>14. Status Watts pr. marts 2020</vt:lpstr>
      <vt:lpstr>14. Status Watts pr. marts 2020</vt:lpstr>
      <vt:lpstr>15. Ny affaldsordning - god start med etape 1 i februar</vt:lpstr>
      <vt:lpstr>15. Ny affaldsordning – informationsmøde for bykernen den 17. februar</vt:lpstr>
      <vt:lpstr>16. Øvrige bestyrelsesmøder   </vt:lpstr>
      <vt:lpstr>17. Fravigelse af tavshedspligt</vt:lpstr>
      <vt:lpstr>18. Kommunikation</vt:lpstr>
      <vt:lpstr>19. Mødeplan 2020</vt:lpstr>
      <vt:lpstr>20. Eventuelt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2018-04-09T10:46:40Z</dcterms:created>
  <dcterms:modified xsi:type="dcterms:W3CDTF">2020-03-16T09:00:35Z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