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handoutMasterIdLst>
    <p:handoutMasterId r:id="rId38"/>
  </p:handoutMasterIdLst>
  <p:sldIdLst>
    <p:sldId id="265" r:id="rId2"/>
    <p:sldId id="1284" r:id="rId3"/>
    <p:sldId id="268" r:id="rId4"/>
    <p:sldId id="269" r:id="rId5"/>
    <p:sldId id="270" r:id="rId6"/>
    <p:sldId id="950" r:id="rId7"/>
    <p:sldId id="260" r:id="rId8"/>
    <p:sldId id="261" r:id="rId9"/>
    <p:sldId id="262" r:id="rId10"/>
    <p:sldId id="1219" r:id="rId11"/>
    <p:sldId id="1121" r:id="rId12"/>
    <p:sldId id="1285" r:id="rId13"/>
    <p:sldId id="1302" r:id="rId14"/>
    <p:sldId id="1294" r:id="rId15"/>
    <p:sldId id="1295" r:id="rId16"/>
    <p:sldId id="984" r:id="rId17"/>
    <p:sldId id="1306" r:id="rId18"/>
    <p:sldId id="1307" r:id="rId19"/>
    <p:sldId id="979" r:id="rId20"/>
    <p:sldId id="781" r:id="rId21"/>
    <p:sldId id="1100" r:id="rId22"/>
    <p:sldId id="1066" r:id="rId23"/>
    <p:sldId id="1169" r:id="rId24"/>
    <p:sldId id="1025" r:id="rId25"/>
    <p:sldId id="1300" r:id="rId26"/>
    <p:sldId id="1102" r:id="rId27"/>
    <p:sldId id="1204" r:id="rId28"/>
    <p:sldId id="1205" r:id="rId29"/>
    <p:sldId id="1207" r:id="rId30"/>
    <p:sldId id="1206" r:id="rId31"/>
    <p:sldId id="1208" r:id="rId32"/>
    <p:sldId id="1110" r:id="rId33"/>
    <p:sldId id="896" r:id="rId34"/>
    <p:sldId id="708" r:id="rId35"/>
    <p:sldId id="711" r:id="rId36"/>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65" userDrawn="1">
          <p15:clr>
            <a:srgbClr val="A4A3A4"/>
          </p15:clr>
        </p15:guide>
        <p15:guide id="2" orient="horz" pos="1141" userDrawn="1">
          <p15:clr>
            <a:srgbClr val="A4A3A4"/>
          </p15:clr>
        </p15:guide>
        <p15:guide id="3" orient="horz" pos="228" userDrawn="1">
          <p15:clr>
            <a:srgbClr val="A4A3A4"/>
          </p15:clr>
        </p15:guide>
        <p15:guide id="4" orient="horz" pos="3517" userDrawn="1">
          <p15:clr>
            <a:srgbClr val="A4A3A4"/>
          </p15:clr>
        </p15:guide>
        <p15:guide id="5" orient="horz" pos="4105" userDrawn="1">
          <p15:clr>
            <a:srgbClr val="A4A3A4"/>
          </p15:clr>
        </p15:guide>
        <p15:guide id="6" pos="3629" userDrawn="1">
          <p15:clr>
            <a:srgbClr val="A4A3A4"/>
          </p15:clr>
        </p15:guide>
        <p15:guide id="7" pos="604" userDrawn="1">
          <p15:clr>
            <a:srgbClr val="A4A3A4"/>
          </p15:clr>
        </p15:guide>
        <p15:guide id="8" pos="7076" userDrawn="1">
          <p15:clr>
            <a:srgbClr val="A4A3A4"/>
          </p15:clr>
        </p15:guide>
        <p15:guide id="9" pos="4051"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69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83" autoAdjust="0"/>
    <p:restoredTop sz="96005" autoAdjust="0"/>
  </p:normalViewPr>
  <p:slideViewPr>
    <p:cSldViewPr snapToObjects="1" showGuides="1">
      <p:cViewPr varScale="1">
        <p:scale>
          <a:sx n="86" d="100"/>
          <a:sy n="86" d="100"/>
        </p:scale>
        <p:origin x="518" y="58"/>
      </p:cViewPr>
      <p:guideLst>
        <p:guide orient="horz" pos="1365"/>
        <p:guide orient="horz" pos="1141"/>
        <p:guide orient="horz" pos="228"/>
        <p:guide orient="horz" pos="3517"/>
        <p:guide orient="horz" pos="4105"/>
        <p:guide pos="3629"/>
        <p:guide pos="604"/>
        <p:guide pos="7076"/>
        <p:guide pos="4051"/>
      </p:guideLst>
    </p:cSldViewPr>
  </p:slideViewPr>
  <p:notesTextViewPr>
    <p:cViewPr>
      <p:scale>
        <a:sx n="1" d="1"/>
        <a:sy n="1" d="1"/>
      </p:scale>
      <p:origin x="0" y="0"/>
    </p:cViewPr>
  </p:notesTextViewPr>
  <p:notesViewPr>
    <p:cSldViewPr snapToObjects="1">
      <p:cViewPr varScale="1">
        <p:scale>
          <a:sx n="85" d="100"/>
          <a:sy n="85" d="100"/>
        </p:scale>
        <p:origin x="3804"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A83489-83AA-4793-99DE-3D65AB50861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da-DK"/>
        </a:p>
      </dgm:t>
    </dgm:pt>
    <dgm:pt modelId="{BFF0A680-0277-4251-9D28-CCA7C0741327}">
      <dgm:prSet phldrT="[Tekst]" custT="1"/>
      <dgm:spPr/>
      <dgm:t>
        <a:bodyPr/>
        <a:lstStyle/>
        <a:p>
          <a:r>
            <a:rPr lang="da-DK" sz="1200" b="1" dirty="0">
              <a:solidFill>
                <a:schemeClr val="accent1"/>
              </a:solidFill>
            </a:rPr>
            <a:t>Beslutnings-punkter</a:t>
          </a:r>
        </a:p>
      </dgm:t>
    </dgm:pt>
    <dgm:pt modelId="{1EE9E32B-FE7A-463C-9AA9-E690FE4D8CF1}" type="parTrans" cxnId="{438ECF83-8A5F-4CD1-A5B2-3227909CF3AB}">
      <dgm:prSet/>
      <dgm:spPr/>
      <dgm:t>
        <a:bodyPr/>
        <a:lstStyle/>
        <a:p>
          <a:endParaRPr lang="da-DK"/>
        </a:p>
      </dgm:t>
    </dgm:pt>
    <dgm:pt modelId="{0C2C03F8-3AA4-4E41-A2BA-0DA42FA48352}" type="sibTrans" cxnId="{438ECF83-8A5F-4CD1-A5B2-3227909CF3AB}">
      <dgm:prSet/>
      <dgm:spPr/>
      <dgm:t>
        <a:bodyPr/>
        <a:lstStyle/>
        <a:p>
          <a:endParaRPr lang="da-DK"/>
        </a:p>
      </dgm:t>
    </dgm:pt>
    <dgm:pt modelId="{9155BBFB-D4D3-4F07-A4BF-C12DA25B21CE}">
      <dgm:prSet phldrT="[Tekst]" custT="1"/>
      <dgm:spPr/>
      <dgm:t>
        <a:bodyPr/>
        <a:lstStyle/>
        <a:p>
          <a:r>
            <a:rPr lang="da-DK" sz="1200" dirty="0"/>
            <a:t>1. Godkendelse af dagsorden</a:t>
          </a:r>
        </a:p>
      </dgm:t>
    </dgm:pt>
    <dgm:pt modelId="{5ED30F96-C890-44DB-8D9B-82C18AA8B05A}" type="parTrans" cxnId="{269168E5-FBE2-473F-9B8C-1F727ECB08C2}">
      <dgm:prSet/>
      <dgm:spPr/>
      <dgm:t>
        <a:bodyPr/>
        <a:lstStyle/>
        <a:p>
          <a:endParaRPr lang="da-DK"/>
        </a:p>
      </dgm:t>
    </dgm:pt>
    <dgm:pt modelId="{C2593816-6688-4688-AEA1-2A71D195D27A}" type="sibTrans" cxnId="{269168E5-FBE2-473F-9B8C-1F727ECB08C2}">
      <dgm:prSet/>
      <dgm:spPr/>
      <dgm:t>
        <a:bodyPr/>
        <a:lstStyle/>
        <a:p>
          <a:endParaRPr lang="da-DK"/>
        </a:p>
      </dgm:t>
    </dgm:pt>
    <dgm:pt modelId="{CC9B09BE-779B-4595-9F5E-D0CF7B4FEBB0}">
      <dgm:prSet phldrT="[Tekst]" custT="1"/>
      <dgm:spPr/>
      <dgm:t>
        <a:bodyPr/>
        <a:lstStyle/>
        <a:p>
          <a:r>
            <a:rPr lang="da-DK" sz="1200" dirty="0"/>
            <a:t>2. Underskrift af protokollater</a:t>
          </a:r>
        </a:p>
      </dgm:t>
    </dgm:pt>
    <dgm:pt modelId="{98A39AB7-DC8A-43DD-993A-90122A14EA34}" type="parTrans" cxnId="{EB69BB20-E3C6-4CE5-9671-64BAABAD87C1}">
      <dgm:prSet/>
      <dgm:spPr/>
      <dgm:t>
        <a:bodyPr/>
        <a:lstStyle/>
        <a:p>
          <a:endParaRPr lang="da-DK"/>
        </a:p>
      </dgm:t>
    </dgm:pt>
    <dgm:pt modelId="{2400F7BE-0FF2-4A3F-B8AC-11555449814F}" type="sibTrans" cxnId="{EB69BB20-E3C6-4CE5-9671-64BAABAD87C1}">
      <dgm:prSet/>
      <dgm:spPr/>
      <dgm:t>
        <a:bodyPr/>
        <a:lstStyle/>
        <a:p>
          <a:endParaRPr lang="da-DK"/>
        </a:p>
      </dgm:t>
    </dgm:pt>
    <dgm:pt modelId="{DAB786D9-6BA0-452B-AEEC-3516A63A2EEF}">
      <dgm:prSet phldrT="[Tekst]" custT="1"/>
      <dgm:spPr/>
      <dgm:t>
        <a:bodyPr/>
        <a:lstStyle/>
        <a:p>
          <a:r>
            <a:rPr lang="da-DK" sz="1200" dirty="0"/>
            <a:t>3. Formanden og Direktionen orienterer</a:t>
          </a:r>
        </a:p>
      </dgm:t>
    </dgm:pt>
    <dgm:pt modelId="{BFC4E8F9-DE1E-4B86-AD88-CFEF1293191A}" type="parTrans" cxnId="{B5B39183-D5B2-41E8-ABF4-5A1CC23A8F94}">
      <dgm:prSet/>
      <dgm:spPr/>
      <dgm:t>
        <a:bodyPr/>
        <a:lstStyle/>
        <a:p>
          <a:endParaRPr lang="da-DK"/>
        </a:p>
      </dgm:t>
    </dgm:pt>
    <dgm:pt modelId="{D8A5EF99-3AE3-4B17-AEB1-E1BEAE22B5A2}" type="sibTrans" cxnId="{B5B39183-D5B2-41E8-ABF4-5A1CC23A8F94}">
      <dgm:prSet/>
      <dgm:spPr/>
      <dgm:t>
        <a:bodyPr/>
        <a:lstStyle/>
        <a:p>
          <a:endParaRPr lang="da-DK"/>
        </a:p>
      </dgm:t>
    </dgm:pt>
    <dgm:pt modelId="{63CA4528-5977-4CC2-B58B-77C34F2335A7}">
      <dgm:prSet phldrT="[Tekst]" custT="1"/>
      <dgm:spPr/>
      <dgm:t>
        <a:bodyPr/>
        <a:lstStyle/>
        <a:p>
          <a:r>
            <a:rPr lang="da-DK" sz="1200" dirty="0"/>
            <a:t>5. </a:t>
          </a:r>
          <a:r>
            <a:rPr lang="da-DK" sz="1200" strike="sngStrike" dirty="0"/>
            <a:t>Budget 2023 – Mål- og forudsætninger</a:t>
          </a:r>
        </a:p>
      </dgm:t>
    </dgm:pt>
    <dgm:pt modelId="{587579C8-E008-4F71-B9CD-6905F7D5D7B3}" type="parTrans" cxnId="{CDE999E9-3CF0-4F1C-BCFE-7D31C9004A06}">
      <dgm:prSet/>
      <dgm:spPr/>
      <dgm:t>
        <a:bodyPr/>
        <a:lstStyle/>
        <a:p>
          <a:endParaRPr lang="da-DK"/>
        </a:p>
      </dgm:t>
    </dgm:pt>
    <dgm:pt modelId="{200827AD-FD69-4B5D-A576-002D2FA75293}" type="sibTrans" cxnId="{CDE999E9-3CF0-4F1C-BCFE-7D31C9004A06}">
      <dgm:prSet/>
      <dgm:spPr/>
      <dgm:t>
        <a:bodyPr/>
        <a:lstStyle/>
        <a:p>
          <a:endParaRPr lang="da-DK"/>
        </a:p>
      </dgm:t>
    </dgm:pt>
    <dgm:pt modelId="{6146CB92-5F20-49FD-9201-891856063E28}">
      <dgm:prSet phldrT="[Tekst]" custT="1"/>
      <dgm:spPr/>
      <dgm:t>
        <a:bodyPr/>
        <a:lstStyle/>
        <a:p>
          <a:r>
            <a:rPr lang="da-DK" sz="1200" dirty="0"/>
            <a:t>4. Økonomi- og ledelsesrapportering  – alle selskaber </a:t>
          </a:r>
        </a:p>
      </dgm:t>
    </dgm:pt>
    <dgm:pt modelId="{F7DF654B-8CD8-444C-B8D0-7B3F033AE260}" type="sibTrans" cxnId="{1688C982-E9F3-48D6-90C0-172E7BC81629}">
      <dgm:prSet/>
      <dgm:spPr/>
      <dgm:t>
        <a:bodyPr/>
        <a:lstStyle/>
        <a:p>
          <a:endParaRPr lang="da-DK"/>
        </a:p>
      </dgm:t>
    </dgm:pt>
    <dgm:pt modelId="{C1996D81-06C8-4F9A-BCB4-322AB1ECA6E9}" type="parTrans" cxnId="{1688C982-E9F3-48D6-90C0-172E7BC81629}">
      <dgm:prSet/>
      <dgm:spPr/>
      <dgm:t>
        <a:bodyPr/>
        <a:lstStyle/>
        <a:p>
          <a:endParaRPr lang="da-DK"/>
        </a:p>
      </dgm:t>
    </dgm:pt>
    <dgm:pt modelId="{77849886-8839-4154-953E-459DCF44AA42}">
      <dgm:prSet phldrT="[Tekst]" custT="1"/>
      <dgm:spPr/>
      <dgm:t>
        <a:bodyPr/>
        <a:lstStyle/>
        <a:p>
          <a:r>
            <a:rPr lang="da-DK" sz="1200" kern="1200" dirty="0">
              <a:solidFill>
                <a:prstClr val="black">
                  <a:hueOff val="0"/>
                  <a:satOff val="0"/>
                  <a:lumOff val="0"/>
                  <a:alphaOff val="0"/>
                </a:prstClr>
              </a:solidFill>
              <a:latin typeface="+mn-lt"/>
              <a:ea typeface="+mn-ea"/>
              <a:cs typeface="+mn-cs"/>
            </a:rPr>
            <a:t>8. </a:t>
          </a:r>
          <a:r>
            <a:rPr lang="da-DK" sz="1200" strike="sngStrike" kern="1200" dirty="0"/>
            <a:t>Forsyningsplanlægning ved Kulturværftet</a:t>
          </a:r>
          <a:endParaRPr lang="da-DK" sz="1200" strike="sngStrike" kern="1200" dirty="0">
            <a:solidFill>
              <a:prstClr val="black">
                <a:hueOff val="0"/>
                <a:satOff val="0"/>
                <a:lumOff val="0"/>
                <a:alphaOff val="0"/>
              </a:prstClr>
            </a:solidFill>
            <a:latin typeface="Calibri"/>
            <a:ea typeface="+mn-ea"/>
            <a:cs typeface="+mn-cs"/>
          </a:endParaRPr>
        </a:p>
      </dgm:t>
    </dgm:pt>
    <dgm:pt modelId="{A8955D0B-3D1E-4CFC-B185-A9166D1B197F}" type="sibTrans" cxnId="{FECED030-C63E-40A5-BC04-711D88180E69}">
      <dgm:prSet/>
      <dgm:spPr/>
      <dgm:t>
        <a:bodyPr/>
        <a:lstStyle/>
        <a:p>
          <a:endParaRPr lang="da-DK"/>
        </a:p>
      </dgm:t>
    </dgm:pt>
    <dgm:pt modelId="{FCB91781-7687-4197-81FF-18427A80999F}" type="parTrans" cxnId="{FECED030-C63E-40A5-BC04-711D88180E69}">
      <dgm:prSet/>
      <dgm:spPr/>
      <dgm:t>
        <a:bodyPr/>
        <a:lstStyle/>
        <a:p>
          <a:endParaRPr lang="da-DK"/>
        </a:p>
      </dgm:t>
    </dgm:pt>
    <dgm:pt modelId="{D13C5F03-1F5A-4F00-9521-F844058C8F87}">
      <dgm:prSet phldrT="[Tekst]" custT="1"/>
      <dgm:spPr/>
      <dgm:t>
        <a:bodyPr/>
        <a:lstStyle/>
        <a:p>
          <a:r>
            <a:rPr lang="da-DK" sz="1200" dirty="0"/>
            <a:t>6.</a:t>
          </a:r>
          <a:r>
            <a:rPr lang="da-DK" sz="1200" kern="1200" dirty="0">
              <a:solidFill>
                <a:prstClr val="black">
                  <a:hueOff val="0"/>
                  <a:satOff val="0"/>
                  <a:lumOff val="0"/>
                  <a:alphaOff val="0"/>
                </a:prstClr>
              </a:solidFill>
              <a:latin typeface="Calibri"/>
              <a:ea typeface="+mn-ea"/>
              <a:cs typeface="+mn-cs"/>
            </a:rPr>
            <a:t> </a:t>
          </a:r>
          <a:r>
            <a:rPr lang="da-DK" sz="1200" strike="sngStrike" kern="1200" dirty="0">
              <a:solidFill>
                <a:prstClr val="black">
                  <a:hueOff val="0"/>
                  <a:satOff val="0"/>
                  <a:lumOff val="0"/>
                  <a:alphaOff val="0"/>
                </a:prstClr>
              </a:solidFill>
              <a:latin typeface="Calibri"/>
              <a:ea typeface="+mn-ea"/>
              <a:cs typeface="+mn-cs"/>
            </a:rPr>
            <a:t>Udbygning af fjernvarmen – Varme A/S</a:t>
          </a:r>
          <a:endParaRPr lang="da-DK" sz="1200" strike="sngStrike" dirty="0"/>
        </a:p>
      </dgm:t>
    </dgm:pt>
    <dgm:pt modelId="{2C7DE1FE-8CD4-4D0C-AD6D-2317A0DDB682}" type="parTrans" cxnId="{D2151E03-2487-4573-A6D4-8769063FE36C}">
      <dgm:prSet/>
      <dgm:spPr/>
      <dgm:t>
        <a:bodyPr/>
        <a:lstStyle/>
        <a:p>
          <a:endParaRPr lang="da-DK"/>
        </a:p>
      </dgm:t>
    </dgm:pt>
    <dgm:pt modelId="{ADD5CF78-9C7E-4D14-B149-8F1922BC038B}" type="sibTrans" cxnId="{D2151E03-2487-4573-A6D4-8769063FE36C}">
      <dgm:prSet/>
      <dgm:spPr/>
      <dgm:t>
        <a:bodyPr/>
        <a:lstStyle/>
        <a:p>
          <a:endParaRPr lang="da-DK"/>
        </a:p>
      </dgm:t>
    </dgm:pt>
    <dgm:pt modelId="{B6B4C338-F147-4564-8656-FD352CEC3B1B}">
      <dgm:prSet phldrT="[Tekst]" custT="1"/>
      <dgm:spPr/>
      <dgm:t>
        <a:bodyPr/>
        <a:lstStyle/>
        <a:p>
          <a:r>
            <a:rPr lang="da-DK" sz="1200" kern="1200" dirty="0">
              <a:solidFill>
                <a:prstClr val="black">
                  <a:hueOff val="0"/>
                  <a:satOff val="0"/>
                  <a:lumOff val="0"/>
                  <a:alphaOff val="0"/>
                </a:prstClr>
              </a:solidFill>
              <a:latin typeface="Calibri"/>
              <a:ea typeface="+mn-ea"/>
              <a:cs typeface="+mn-cs"/>
            </a:rPr>
            <a:t>9. Ejerstrategi for Forsyning Helsingør</a:t>
          </a:r>
        </a:p>
      </dgm:t>
    </dgm:pt>
    <dgm:pt modelId="{C4462258-B3A3-4A03-A542-D34A32B8043D}" type="parTrans" cxnId="{661DA65D-3490-45E1-AA02-6ABC7C1C2814}">
      <dgm:prSet/>
      <dgm:spPr/>
      <dgm:t>
        <a:bodyPr/>
        <a:lstStyle/>
        <a:p>
          <a:endParaRPr lang="da-DK"/>
        </a:p>
      </dgm:t>
    </dgm:pt>
    <dgm:pt modelId="{D885F516-92E0-4C61-A90B-F69D9AEEE1C8}" type="sibTrans" cxnId="{661DA65D-3490-45E1-AA02-6ABC7C1C2814}">
      <dgm:prSet/>
      <dgm:spPr/>
      <dgm:t>
        <a:bodyPr/>
        <a:lstStyle/>
        <a:p>
          <a:endParaRPr lang="da-DK"/>
        </a:p>
      </dgm:t>
    </dgm:pt>
    <dgm:pt modelId="{605BCE40-1E52-4539-9BDB-6312D70D7676}">
      <dgm:prSet phldrT="[Tekst]" custT="1"/>
      <dgm:spPr/>
      <dgm:t>
        <a:bodyPr/>
        <a:lstStyle/>
        <a:p>
          <a:r>
            <a:rPr lang="da-DK" sz="1200" dirty="0"/>
            <a:t>7. </a:t>
          </a:r>
          <a:r>
            <a:rPr lang="da-DK" sz="1200" strike="sngStrike" dirty="0">
              <a:effectLst/>
            </a:rPr>
            <a:t>Planlægning for Varmepumpe på Helsingør Renseanlæg</a:t>
          </a:r>
        </a:p>
      </dgm:t>
    </dgm:pt>
    <dgm:pt modelId="{B5AD207C-7C64-4E40-891D-39FF07253EBD}" type="parTrans" cxnId="{31552F39-6911-4F39-8A7B-71AE7DA4DEE2}">
      <dgm:prSet/>
      <dgm:spPr/>
      <dgm:t>
        <a:bodyPr/>
        <a:lstStyle/>
        <a:p>
          <a:endParaRPr lang="da-DK"/>
        </a:p>
      </dgm:t>
    </dgm:pt>
    <dgm:pt modelId="{7A2392EF-6A58-4412-876E-E9FBEF8F7BDE}" type="sibTrans" cxnId="{31552F39-6911-4F39-8A7B-71AE7DA4DEE2}">
      <dgm:prSet/>
      <dgm:spPr/>
      <dgm:t>
        <a:bodyPr/>
        <a:lstStyle/>
        <a:p>
          <a:endParaRPr lang="da-DK"/>
        </a:p>
      </dgm:t>
    </dgm:pt>
    <dgm:pt modelId="{F1C1C263-DF7B-489A-93D7-75A8354D133B}" type="pres">
      <dgm:prSet presAssocID="{0FA83489-83AA-4793-99DE-3D65AB50861C}" presName="vert0" presStyleCnt="0">
        <dgm:presLayoutVars>
          <dgm:dir/>
          <dgm:animOne val="branch"/>
          <dgm:animLvl val="lvl"/>
        </dgm:presLayoutVars>
      </dgm:prSet>
      <dgm:spPr/>
    </dgm:pt>
    <dgm:pt modelId="{3A5E326B-368A-45CE-AC0A-0B094B5CCC8D}" type="pres">
      <dgm:prSet presAssocID="{BFF0A680-0277-4251-9D28-CCA7C0741327}" presName="thickLine" presStyleLbl="alignNode1" presStyleIdx="0" presStyleCnt="1"/>
      <dgm:spPr/>
    </dgm:pt>
    <dgm:pt modelId="{A739235E-5C2A-4D34-9229-95E490A02B21}" type="pres">
      <dgm:prSet presAssocID="{BFF0A680-0277-4251-9D28-CCA7C0741327}" presName="horz1" presStyleCnt="0"/>
      <dgm:spPr/>
    </dgm:pt>
    <dgm:pt modelId="{5CEBC8DE-1152-4028-BB05-95C3BCBFEA8E}" type="pres">
      <dgm:prSet presAssocID="{BFF0A680-0277-4251-9D28-CCA7C0741327}" presName="tx1" presStyleLbl="revTx" presStyleIdx="0" presStyleCnt="10"/>
      <dgm:spPr/>
    </dgm:pt>
    <dgm:pt modelId="{A6BBAC32-D34D-41CC-B621-B81E193FB30F}" type="pres">
      <dgm:prSet presAssocID="{BFF0A680-0277-4251-9D28-CCA7C0741327}" presName="vert1" presStyleCnt="0"/>
      <dgm:spPr/>
    </dgm:pt>
    <dgm:pt modelId="{ED131202-7273-409C-B493-CAEC0E1C64ED}" type="pres">
      <dgm:prSet presAssocID="{9155BBFB-D4D3-4F07-A4BF-C12DA25B21CE}" presName="vertSpace2a" presStyleCnt="0"/>
      <dgm:spPr/>
    </dgm:pt>
    <dgm:pt modelId="{97E91188-CE68-431F-8EDA-1539373712B6}" type="pres">
      <dgm:prSet presAssocID="{9155BBFB-D4D3-4F07-A4BF-C12DA25B21CE}" presName="horz2" presStyleCnt="0"/>
      <dgm:spPr/>
    </dgm:pt>
    <dgm:pt modelId="{9F7FFEA5-6902-4A7A-A07C-A8FAF0A5EA3E}" type="pres">
      <dgm:prSet presAssocID="{9155BBFB-D4D3-4F07-A4BF-C12DA25B21CE}" presName="horzSpace2" presStyleCnt="0"/>
      <dgm:spPr/>
    </dgm:pt>
    <dgm:pt modelId="{B4D3465A-4437-4356-A4A0-A35796071859}" type="pres">
      <dgm:prSet presAssocID="{9155BBFB-D4D3-4F07-A4BF-C12DA25B21CE}" presName="tx2" presStyleLbl="revTx" presStyleIdx="1" presStyleCnt="10"/>
      <dgm:spPr/>
    </dgm:pt>
    <dgm:pt modelId="{2813C42B-D49A-4ED2-9A85-1C781AA0EE89}" type="pres">
      <dgm:prSet presAssocID="{9155BBFB-D4D3-4F07-A4BF-C12DA25B21CE}" presName="vert2" presStyleCnt="0"/>
      <dgm:spPr/>
    </dgm:pt>
    <dgm:pt modelId="{27575DC7-8C70-401F-B94C-23B92C7F6962}" type="pres">
      <dgm:prSet presAssocID="{9155BBFB-D4D3-4F07-A4BF-C12DA25B21CE}" presName="thinLine2b" presStyleLbl="callout" presStyleIdx="0" presStyleCnt="9"/>
      <dgm:spPr/>
    </dgm:pt>
    <dgm:pt modelId="{4B831A8B-55AE-454A-976C-D90FE9A7BE3F}" type="pres">
      <dgm:prSet presAssocID="{9155BBFB-D4D3-4F07-A4BF-C12DA25B21CE}" presName="vertSpace2b" presStyleCnt="0"/>
      <dgm:spPr/>
    </dgm:pt>
    <dgm:pt modelId="{2FA5E622-5748-4A64-A651-3EBFA8865B82}" type="pres">
      <dgm:prSet presAssocID="{CC9B09BE-779B-4595-9F5E-D0CF7B4FEBB0}" presName="horz2" presStyleCnt="0"/>
      <dgm:spPr/>
    </dgm:pt>
    <dgm:pt modelId="{BABCA473-88D8-411A-9A6C-BAD86920EFA1}" type="pres">
      <dgm:prSet presAssocID="{CC9B09BE-779B-4595-9F5E-D0CF7B4FEBB0}" presName="horzSpace2" presStyleCnt="0"/>
      <dgm:spPr/>
    </dgm:pt>
    <dgm:pt modelId="{12F8273C-DE87-477E-BAE8-A34A8DA41083}" type="pres">
      <dgm:prSet presAssocID="{CC9B09BE-779B-4595-9F5E-D0CF7B4FEBB0}" presName="tx2" presStyleLbl="revTx" presStyleIdx="2" presStyleCnt="10"/>
      <dgm:spPr/>
    </dgm:pt>
    <dgm:pt modelId="{E695412A-E125-4A72-8DF6-183E0EA5D234}" type="pres">
      <dgm:prSet presAssocID="{CC9B09BE-779B-4595-9F5E-D0CF7B4FEBB0}" presName="vert2" presStyleCnt="0"/>
      <dgm:spPr/>
    </dgm:pt>
    <dgm:pt modelId="{60F216FD-13B3-428B-AC0A-56C46D937197}" type="pres">
      <dgm:prSet presAssocID="{CC9B09BE-779B-4595-9F5E-D0CF7B4FEBB0}" presName="thinLine2b" presStyleLbl="callout" presStyleIdx="1" presStyleCnt="9"/>
      <dgm:spPr/>
    </dgm:pt>
    <dgm:pt modelId="{CE8A0760-33CF-4EF1-840B-27A135171577}" type="pres">
      <dgm:prSet presAssocID="{CC9B09BE-779B-4595-9F5E-D0CF7B4FEBB0}" presName="vertSpace2b" presStyleCnt="0"/>
      <dgm:spPr/>
    </dgm:pt>
    <dgm:pt modelId="{9A77AD01-C372-4774-BAEB-F4398410144E}" type="pres">
      <dgm:prSet presAssocID="{DAB786D9-6BA0-452B-AEEC-3516A63A2EEF}" presName="horz2" presStyleCnt="0"/>
      <dgm:spPr/>
    </dgm:pt>
    <dgm:pt modelId="{8B6B2978-B0EB-4EF3-94D6-ECE9572E976D}" type="pres">
      <dgm:prSet presAssocID="{DAB786D9-6BA0-452B-AEEC-3516A63A2EEF}" presName="horzSpace2" presStyleCnt="0"/>
      <dgm:spPr/>
    </dgm:pt>
    <dgm:pt modelId="{6DF7BB97-E8C6-494F-886E-DBAF66F52A70}" type="pres">
      <dgm:prSet presAssocID="{DAB786D9-6BA0-452B-AEEC-3516A63A2EEF}" presName="tx2" presStyleLbl="revTx" presStyleIdx="3" presStyleCnt="10"/>
      <dgm:spPr/>
    </dgm:pt>
    <dgm:pt modelId="{2696ECDA-7BDF-4F8A-9E1B-104552CACCE6}" type="pres">
      <dgm:prSet presAssocID="{DAB786D9-6BA0-452B-AEEC-3516A63A2EEF}" presName="vert2" presStyleCnt="0"/>
      <dgm:spPr/>
    </dgm:pt>
    <dgm:pt modelId="{FA478A36-A64E-460F-AE67-40392AE39135}" type="pres">
      <dgm:prSet presAssocID="{DAB786D9-6BA0-452B-AEEC-3516A63A2EEF}" presName="thinLine2b" presStyleLbl="callout" presStyleIdx="2" presStyleCnt="9"/>
      <dgm:spPr/>
    </dgm:pt>
    <dgm:pt modelId="{A062A26B-F372-462C-BFAA-EEAE8F24AEC3}" type="pres">
      <dgm:prSet presAssocID="{DAB786D9-6BA0-452B-AEEC-3516A63A2EEF}" presName="vertSpace2b" presStyleCnt="0"/>
      <dgm:spPr/>
    </dgm:pt>
    <dgm:pt modelId="{C60B0791-F1C4-40F7-AC00-524296D588F3}" type="pres">
      <dgm:prSet presAssocID="{6146CB92-5F20-49FD-9201-891856063E28}" presName="horz2" presStyleCnt="0"/>
      <dgm:spPr/>
    </dgm:pt>
    <dgm:pt modelId="{13F3DE1F-B9A3-48C9-AD53-DD0E16B549BE}" type="pres">
      <dgm:prSet presAssocID="{6146CB92-5F20-49FD-9201-891856063E28}" presName="horzSpace2" presStyleCnt="0"/>
      <dgm:spPr/>
    </dgm:pt>
    <dgm:pt modelId="{0E39FEFE-B984-4F6C-9615-94B323D25DDB}" type="pres">
      <dgm:prSet presAssocID="{6146CB92-5F20-49FD-9201-891856063E28}" presName="tx2" presStyleLbl="revTx" presStyleIdx="4" presStyleCnt="10"/>
      <dgm:spPr/>
    </dgm:pt>
    <dgm:pt modelId="{41AB6ACC-1386-4F1D-876D-FBFFDF930735}" type="pres">
      <dgm:prSet presAssocID="{6146CB92-5F20-49FD-9201-891856063E28}" presName="vert2" presStyleCnt="0"/>
      <dgm:spPr/>
    </dgm:pt>
    <dgm:pt modelId="{283E354F-0352-42FD-8E81-F940BC43F6ED}" type="pres">
      <dgm:prSet presAssocID="{6146CB92-5F20-49FD-9201-891856063E28}" presName="thinLine2b" presStyleLbl="callout" presStyleIdx="3" presStyleCnt="9"/>
      <dgm:spPr/>
    </dgm:pt>
    <dgm:pt modelId="{45D877F3-14FE-478B-BCCD-726BA835E37D}" type="pres">
      <dgm:prSet presAssocID="{6146CB92-5F20-49FD-9201-891856063E28}" presName="vertSpace2b" presStyleCnt="0"/>
      <dgm:spPr/>
    </dgm:pt>
    <dgm:pt modelId="{B868797B-8CD7-4923-92F5-9A941B6202F9}" type="pres">
      <dgm:prSet presAssocID="{63CA4528-5977-4CC2-B58B-77C34F2335A7}" presName="horz2" presStyleCnt="0"/>
      <dgm:spPr/>
    </dgm:pt>
    <dgm:pt modelId="{88F2F995-438C-4E6E-BCC0-3595EE375996}" type="pres">
      <dgm:prSet presAssocID="{63CA4528-5977-4CC2-B58B-77C34F2335A7}" presName="horzSpace2" presStyleCnt="0"/>
      <dgm:spPr/>
    </dgm:pt>
    <dgm:pt modelId="{E7151554-9A87-486F-978C-32FC21CE50A6}" type="pres">
      <dgm:prSet presAssocID="{63CA4528-5977-4CC2-B58B-77C34F2335A7}" presName="tx2" presStyleLbl="revTx" presStyleIdx="5" presStyleCnt="10"/>
      <dgm:spPr/>
    </dgm:pt>
    <dgm:pt modelId="{FEAEAC57-E311-4882-851B-CC85E9ADFB54}" type="pres">
      <dgm:prSet presAssocID="{63CA4528-5977-4CC2-B58B-77C34F2335A7}" presName="vert2" presStyleCnt="0"/>
      <dgm:spPr/>
    </dgm:pt>
    <dgm:pt modelId="{B3A30A46-BBD7-4EEB-981A-8C135B0F3EFF}" type="pres">
      <dgm:prSet presAssocID="{63CA4528-5977-4CC2-B58B-77C34F2335A7}" presName="thinLine2b" presStyleLbl="callout" presStyleIdx="4" presStyleCnt="9"/>
      <dgm:spPr/>
    </dgm:pt>
    <dgm:pt modelId="{AACCAC57-C88C-4D79-83A7-00875B4A66C1}" type="pres">
      <dgm:prSet presAssocID="{63CA4528-5977-4CC2-B58B-77C34F2335A7}" presName="vertSpace2b" presStyleCnt="0"/>
      <dgm:spPr/>
    </dgm:pt>
    <dgm:pt modelId="{785ACA38-7EC4-429C-ADF4-D0FD0025CF4E}" type="pres">
      <dgm:prSet presAssocID="{D13C5F03-1F5A-4F00-9521-F844058C8F87}" presName="horz2" presStyleCnt="0"/>
      <dgm:spPr/>
    </dgm:pt>
    <dgm:pt modelId="{53727B2C-0D58-47A8-A14C-B699C51DD994}" type="pres">
      <dgm:prSet presAssocID="{D13C5F03-1F5A-4F00-9521-F844058C8F87}" presName="horzSpace2" presStyleCnt="0"/>
      <dgm:spPr/>
    </dgm:pt>
    <dgm:pt modelId="{E634A089-416D-41DA-B1C2-1406B0A0A845}" type="pres">
      <dgm:prSet presAssocID="{D13C5F03-1F5A-4F00-9521-F844058C8F87}" presName="tx2" presStyleLbl="revTx" presStyleIdx="6" presStyleCnt="10"/>
      <dgm:spPr/>
    </dgm:pt>
    <dgm:pt modelId="{7ED40820-9C5B-4925-A58C-8A11EA9DB0BA}" type="pres">
      <dgm:prSet presAssocID="{D13C5F03-1F5A-4F00-9521-F844058C8F87}" presName="vert2" presStyleCnt="0"/>
      <dgm:spPr/>
    </dgm:pt>
    <dgm:pt modelId="{7F1B21F6-5FC0-42E7-BBD4-A37F7F74E802}" type="pres">
      <dgm:prSet presAssocID="{D13C5F03-1F5A-4F00-9521-F844058C8F87}" presName="thinLine2b" presStyleLbl="callout" presStyleIdx="5" presStyleCnt="9"/>
      <dgm:spPr/>
    </dgm:pt>
    <dgm:pt modelId="{1EDCE12B-E36D-45C4-8692-54BB69C37391}" type="pres">
      <dgm:prSet presAssocID="{D13C5F03-1F5A-4F00-9521-F844058C8F87}" presName="vertSpace2b" presStyleCnt="0"/>
      <dgm:spPr/>
    </dgm:pt>
    <dgm:pt modelId="{83B035D1-F77B-41F5-BF69-DEB461D5CD26}" type="pres">
      <dgm:prSet presAssocID="{605BCE40-1E52-4539-9BDB-6312D70D7676}" presName="horz2" presStyleCnt="0"/>
      <dgm:spPr/>
    </dgm:pt>
    <dgm:pt modelId="{06EB62DD-14AA-4645-8334-B042C641979E}" type="pres">
      <dgm:prSet presAssocID="{605BCE40-1E52-4539-9BDB-6312D70D7676}" presName="horzSpace2" presStyleCnt="0"/>
      <dgm:spPr/>
    </dgm:pt>
    <dgm:pt modelId="{41ABA064-9F92-4962-B842-8C0E280B64DC}" type="pres">
      <dgm:prSet presAssocID="{605BCE40-1E52-4539-9BDB-6312D70D7676}" presName="tx2" presStyleLbl="revTx" presStyleIdx="7" presStyleCnt="10"/>
      <dgm:spPr/>
    </dgm:pt>
    <dgm:pt modelId="{A2E19348-5BAD-43F0-BEB1-BDDE40F0801C}" type="pres">
      <dgm:prSet presAssocID="{605BCE40-1E52-4539-9BDB-6312D70D7676}" presName="vert2" presStyleCnt="0"/>
      <dgm:spPr/>
    </dgm:pt>
    <dgm:pt modelId="{BDEE77FE-A60C-4ED4-931E-87D85EF70C48}" type="pres">
      <dgm:prSet presAssocID="{605BCE40-1E52-4539-9BDB-6312D70D7676}" presName="thinLine2b" presStyleLbl="callout" presStyleIdx="6" presStyleCnt="9"/>
      <dgm:spPr/>
    </dgm:pt>
    <dgm:pt modelId="{A0E914B2-FBED-4A80-9F1A-4DB3AC91BE5C}" type="pres">
      <dgm:prSet presAssocID="{605BCE40-1E52-4539-9BDB-6312D70D7676}" presName="vertSpace2b" presStyleCnt="0"/>
      <dgm:spPr/>
    </dgm:pt>
    <dgm:pt modelId="{45386C73-2515-42C6-9975-B5AC98B0352C}" type="pres">
      <dgm:prSet presAssocID="{77849886-8839-4154-953E-459DCF44AA42}" presName="horz2" presStyleCnt="0"/>
      <dgm:spPr/>
    </dgm:pt>
    <dgm:pt modelId="{25C49178-15D6-4B42-8E9F-2783A947FD0D}" type="pres">
      <dgm:prSet presAssocID="{77849886-8839-4154-953E-459DCF44AA42}" presName="horzSpace2" presStyleCnt="0"/>
      <dgm:spPr/>
    </dgm:pt>
    <dgm:pt modelId="{ACAF025F-7575-4AFA-B402-E3E5FC9DD063}" type="pres">
      <dgm:prSet presAssocID="{77849886-8839-4154-953E-459DCF44AA42}" presName="tx2" presStyleLbl="revTx" presStyleIdx="8" presStyleCnt="10"/>
      <dgm:spPr/>
    </dgm:pt>
    <dgm:pt modelId="{C76FA2F4-21D7-43CC-86E6-8DDD2A609206}" type="pres">
      <dgm:prSet presAssocID="{77849886-8839-4154-953E-459DCF44AA42}" presName="vert2" presStyleCnt="0"/>
      <dgm:spPr/>
    </dgm:pt>
    <dgm:pt modelId="{F33A86CA-9F4C-40C7-8187-5C945608D2FE}" type="pres">
      <dgm:prSet presAssocID="{77849886-8839-4154-953E-459DCF44AA42}" presName="thinLine2b" presStyleLbl="callout" presStyleIdx="7" presStyleCnt="9"/>
      <dgm:spPr/>
    </dgm:pt>
    <dgm:pt modelId="{4AC073B0-4EEA-450B-81DE-F6A745D22D7C}" type="pres">
      <dgm:prSet presAssocID="{77849886-8839-4154-953E-459DCF44AA42}" presName="vertSpace2b" presStyleCnt="0"/>
      <dgm:spPr/>
    </dgm:pt>
    <dgm:pt modelId="{92BBFC3F-2721-4C74-8A58-28E7A444409C}" type="pres">
      <dgm:prSet presAssocID="{B6B4C338-F147-4564-8656-FD352CEC3B1B}" presName="horz2" presStyleCnt="0"/>
      <dgm:spPr/>
    </dgm:pt>
    <dgm:pt modelId="{B8952D51-9BDC-45AC-8DE0-3A649DB30673}" type="pres">
      <dgm:prSet presAssocID="{B6B4C338-F147-4564-8656-FD352CEC3B1B}" presName="horzSpace2" presStyleCnt="0"/>
      <dgm:spPr/>
    </dgm:pt>
    <dgm:pt modelId="{E4142265-0685-439D-BA38-6A452BDED518}" type="pres">
      <dgm:prSet presAssocID="{B6B4C338-F147-4564-8656-FD352CEC3B1B}" presName="tx2" presStyleLbl="revTx" presStyleIdx="9" presStyleCnt="10"/>
      <dgm:spPr/>
    </dgm:pt>
    <dgm:pt modelId="{5905688C-DD5E-4DBB-8B5F-0607FE85B97B}" type="pres">
      <dgm:prSet presAssocID="{B6B4C338-F147-4564-8656-FD352CEC3B1B}" presName="vert2" presStyleCnt="0"/>
      <dgm:spPr/>
    </dgm:pt>
    <dgm:pt modelId="{BC8290BC-1573-47B8-999F-C31C72FDC169}" type="pres">
      <dgm:prSet presAssocID="{B6B4C338-F147-4564-8656-FD352CEC3B1B}" presName="thinLine2b" presStyleLbl="callout" presStyleIdx="8" presStyleCnt="9"/>
      <dgm:spPr/>
    </dgm:pt>
    <dgm:pt modelId="{3C686D63-733D-4DAA-8D30-5442CB820080}" type="pres">
      <dgm:prSet presAssocID="{B6B4C338-F147-4564-8656-FD352CEC3B1B}" presName="vertSpace2b" presStyleCnt="0"/>
      <dgm:spPr/>
    </dgm:pt>
  </dgm:ptLst>
  <dgm:cxnLst>
    <dgm:cxn modelId="{D2151E03-2487-4573-A6D4-8769063FE36C}" srcId="{BFF0A680-0277-4251-9D28-CCA7C0741327}" destId="{D13C5F03-1F5A-4F00-9521-F844058C8F87}" srcOrd="5" destOrd="0" parTransId="{2C7DE1FE-8CD4-4D0C-AD6D-2317A0DDB682}" sibTransId="{ADD5CF78-9C7E-4D14-B149-8F1922BC038B}"/>
    <dgm:cxn modelId="{F8CC0204-BBFA-4C21-86B6-673A668C13F2}" type="presOf" srcId="{BFF0A680-0277-4251-9D28-CCA7C0741327}" destId="{5CEBC8DE-1152-4028-BB05-95C3BCBFEA8E}" srcOrd="0" destOrd="0" presId="urn:microsoft.com/office/officeart/2008/layout/LinedList"/>
    <dgm:cxn modelId="{42BEC214-8767-49CE-B2CF-744B77729450}" type="presOf" srcId="{DAB786D9-6BA0-452B-AEEC-3516A63A2EEF}" destId="{6DF7BB97-E8C6-494F-886E-DBAF66F52A70}" srcOrd="0" destOrd="0" presId="urn:microsoft.com/office/officeart/2008/layout/LinedList"/>
    <dgm:cxn modelId="{3426FE19-398B-4E6C-8CF5-A4127DC14716}" type="presOf" srcId="{0FA83489-83AA-4793-99DE-3D65AB50861C}" destId="{F1C1C263-DF7B-489A-93D7-75A8354D133B}" srcOrd="0" destOrd="0" presId="urn:microsoft.com/office/officeart/2008/layout/LinedList"/>
    <dgm:cxn modelId="{EB69BB20-E3C6-4CE5-9671-64BAABAD87C1}" srcId="{BFF0A680-0277-4251-9D28-CCA7C0741327}" destId="{CC9B09BE-779B-4595-9F5E-D0CF7B4FEBB0}" srcOrd="1" destOrd="0" parTransId="{98A39AB7-DC8A-43DD-993A-90122A14EA34}" sibTransId="{2400F7BE-0FF2-4A3F-B8AC-11555449814F}"/>
    <dgm:cxn modelId="{FECED030-C63E-40A5-BC04-711D88180E69}" srcId="{BFF0A680-0277-4251-9D28-CCA7C0741327}" destId="{77849886-8839-4154-953E-459DCF44AA42}" srcOrd="7" destOrd="0" parTransId="{FCB91781-7687-4197-81FF-18427A80999F}" sibTransId="{A8955D0B-3D1E-4CFC-B185-A9166D1B197F}"/>
    <dgm:cxn modelId="{9237FC31-523D-49AE-BDCF-EF2E30D77579}" type="presOf" srcId="{CC9B09BE-779B-4595-9F5E-D0CF7B4FEBB0}" destId="{12F8273C-DE87-477E-BAE8-A34A8DA41083}" srcOrd="0" destOrd="0" presId="urn:microsoft.com/office/officeart/2008/layout/LinedList"/>
    <dgm:cxn modelId="{90004B35-CA07-49C0-A33B-9394315E63C7}" type="presOf" srcId="{9155BBFB-D4D3-4F07-A4BF-C12DA25B21CE}" destId="{B4D3465A-4437-4356-A4A0-A35796071859}" srcOrd="0" destOrd="0" presId="urn:microsoft.com/office/officeart/2008/layout/LinedList"/>
    <dgm:cxn modelId="{31552F39-6911-4F39-8A7B-71AE7DA4DEE2}" srcId="{BFF0A680-0277-4251-9D28-CCA7C0741327}" destId="{605BCE40-1E52-4539-9BDB-6312D70D7676}" srcOrd="6" destOrd="0" parTransId="{B5AD207C-7C64-4E40-891D-39FF07253EBD}" sibTransId="{7A2392EF-6A58-4412-876E-E9FBEF8F7BDE}"/>
    <dgm:cxn modelId="{661DA65D-3490-45E1-AA02-6ABC7C1C2814}" srcId="{BFF0A680-0277-4251-9D28-CCA7C0741327}" destId="{B6B4C338-F147-4564-8656-FD352CEC3B1B}" srcOrd="8" destOrd="0" parTransId="{C4462258-B3A3-4A03-A542-D34A32B8043D}" sibTransId="{D885F516-92E0-4C61-A90B-F69D9AEEE1C8}"/>
    <dgm:cxn modelId="{E67E7166-CAB0-4234-8CD6-5E8145F043BD}" type="presOf" srcId="{605BCE40-1E52-4539-9BDB-6312D70D7676}" destId="{41ABA064-9F92-4962-B842-8C0E280B64DC}" srcOrd="0" destOrd="0" presId="urn:microsoft.com/office/officeart/2008/layout/LinedList"/>
    <dgm:cxn modelId="{1688C982-E9F3-48D6-90C0-172E7BC81629}" srcId="{BFF0A680-0277-4251-9D28-CCA7C0741327}" destId="{6146CB92-5F20-49FD-9201-891856063E28}" srcOrd="3" destOrd="0" parTransId="{C1996D81-06C8-4F9A-BCB4-322AB1ECA6E9}" sibTransId="{F7DF654B-8CD8-444C-B8D0-7B3F033AE260}"/>
    <dgm:cxn modelId="{B5B39183-D5B2-41E8-ABF4-5A1CC23A8F94}" srcId="{BFF0A680-0277-4251-9D28-CCA7C0741327}" destId="{DAB786D9-6BA0-452B-AEEC-3516A63A2EEF}" srcOrd="2" destOrd="0" parTransId="{BFC4E8F9-DE1E-4B86-AD88-CFEF1293191A}" sibTransId="{D8A5EF99-3AE3-4B17-AEB1-E1BEAE22B5A2}"/>
    <dgm:cxn modelId="{438ECF83-8A5F-4CD1-A5B2-3227909CF3AB}" srcId="{0FA83489-83AA-4793-99DE-3D65AB50861C}" destId="{BFF0A680-0277-4251-9D28-CCA7C0741327}" srcOrd="0" destOrd="0" parTransId="{1EE9E32B-FE7A-463C-9AA9-E690FE4D8CF1}" sibTransId="{0C2C03F8-3AA4-4E41-A2BA-0DA42FA48352}"/>
    <dgm:cxn modelId="{7ED232A2-DF40-4C7E-A989-897E723C2584}" type="presOf" srcId="{B6B4C338-F147-4564-8656-FD352CEC3B1B}" destId="{E4142265-0685-439D-BA38-6A452BDED518}" srcOrd="0" destOrd="0" presId="urn:microsoft.com/office/officeart/2008/layout/LinedList"/>
    <dgm:cxn modelId="{11239FA2-1882-46A6-A832-9B799B13935C}" type="presOf" srcId="{D13C5F03-1F5A-4F00-9521-F844058C8F87}" destId="{E634A089-416D-41DA-B1C2-1406B0A0A845}" srcOrd="0" destOrd="0" presId="urn:microsoft.com/office/officeart/2008/layout/LinedList"/>
    <dgm:cxn modelId="{6B87A1C2-89F2-4844-B422-112DE4CDD834}" type="presOf" srcId="{77849886-8839-4154-953E-459DCF44AA42}" destId="{ACAF025F-7575-4AFA-B402-E3E5FC9DD063}" srcOrd="0" destOrd="0" presId="urn:microsoft.com/office/officeart/2008/layout/LinedList"/>
    <dgm:cxn modelId="{D5AC3ED1-9903-4D12-9BFE-1579D514DD7F}" type="presOf" srcId="{63CA4528-5977-4CC2-B58B-77C34F2335A7}" destId="{E7151554-9A87-486F-978C-32FC21CE50A6}" srcOrd="0" destOrd="0" presId="urn:microsoft.com/office/officeart/2008/layout/LinedList"/>
    <dgm:cxn modelId="{318C2BE5-A819-40D1-962E-7B83766DADEE}" type="presOf" srcId="{6146CB92-5F20-49FD-9201-891856063E28}" destId="{0E39FEFE-B984-4F6C-9615-94B323D25DDB}" srcOrd="0" destOrd="0" presId="urn:microsoft.com/office/officeart/2008/layout/LinedList"/>
    <dgm:cxn modelId="{269168E5-FBE2-473F-9B8C-1F727ECB08C2}" srcId="{BFF0A680-0277-4251-9D28-CCA7C0741327}" destId="{9155BBFB-D4D3-4F07-A4BF-C12DA25B21CE}" srcOrd="0" destOrd="0" parTransId="{5ED30F96-C890-44DB-8D9B-82C18AA8B05A}" sibTransId="{C2593816-6688-4688-AEA1-2A71D195D27A}"/>
    <dgm:cxn modelId="{CDE999E9-3CF0-4F1C-BCFE-7D31C9004A06}" srcId="{BFF0A680-0277-4251-9D28-CCA7C0741327}" destId="{63CA4528-5977-4CC2-B58B-77C34F2335A7}" srcOrd="4" destOrd="0" parTransId="{587579C8-E008-4F71-B9CD-6905F7D5D7B3}" sibTransId="{200827AD-FD69-4B5D-A576-002D2FA75293}"/>
    <dgm:cxn modelId="{B5B2B7C9-F276-41C6-A820-133214F19EFD}" type="presParOf" srcId="{F1C1C263-DF7B-489A-93D7-75A8354D133B}" destId="{3A5E326B-368A-45CE-AC0A-0B094B5CCC8D}" srcOrd="0" destOrd="0" presId="urn:microsoft.com/office/officeart/2008/layout/LinedList"/>
    <dgm:cxn modelId="{6D7754C5-D2A0-413F-A001-DF91EC8D40BF}" type="presParOf" srcId="{F1C1C263-DF7B-489A-93D7-75A8354D133B}" destId="{A739235E-5C2A-4D34-9229-95E490A02B21}" srcOrd="1" destOrd="0" presId="urn:microsoft.com/office/officeart/2008/layout/LinedList"/>
    <dgm:cxn modelId="{371BA550-4662-47A9-91A1-73302E21C97E}" type="presParOf" srcId="{A739235E-5C2A-4D34-9229-95E490A02B21}" destId="{5CEBC8DE-1152-4028-BB05-95C3BCBFEA8E}" srcOrd="0" destOrd="0" presId="urn:microsoft.com/office/officeart/2008/layout/LinedList"/>
    <dgm:cxn modelId="{67511AE2-77BA-4D3D-8DAC-B25A93F4A550}" type="presParOf" srcId="{A739235E-5C2A-4D34-9229-95E490A02B21}" destId="{A6BBAC32-D34D-41CC-B621-B81E193FB30F}" srcOrd="1" destOrd="0" presId="urn:microsoft.com/office/officeart/2008/layout/LinedList"/>
    <dgm:cxn modelId="{C5350A61-D150-4DA4-A28C-242485C70E09}" type="presParOf" srcId="{A6BBAC32-D34D-41CC-B621-B81E193FB30F}" destId="{ED131202-7273-409C-B493-CAEC0E1C64ED}" srcOrd="0" destOrd="0" presId="urn:microsoft.com/office/officeart/2008/layout/LinedList"/>
    <dgm:cxn modelId="{AC0BC18D-4787-48FF-8DEE-032CC281EF8F}" type="presParOf" srcId="{A6BBAC32-D34D-41CC-B621-B81E193FB30F}" destId="{97E91188-CE68-431F-8EDA-1539373712B6}" srcOrd="1" destOrd="0" presId="urn:microsoft.com/office/officeart/2008/layout/LinedList"/>
    <dgm:cxn modelId="{86339ED9-5FA7-460D-B08D-1D34EC92ABEE}" type="presParOf" srcId="{97E91188-CE68-431F-8EDA-1539373712B6}" destId="{9F7FFEA5-6902-4A7A-A07C-A8FAF0A5EA3E}" srcOrd="0" destOrd="0" presId="urn:microsoft.com/office/officeart/2008/layout/LinedList"/>
    <dgm:cxn modelId="{23B0E97C-5486-4C77-9676-DA790574F0FA}" type="presParOf" srcId="{97E91188-CE68-431F-8EDA-1539373712B6}" destId="{B4D3465A-4437-4356-A4A0-A35796071859}" srcOrd="1" destOrd="0" presId="urn:microsoft.com/office/officeart/2008/layout/LinedList"/>
    <dgm:cxn modelId="{347774B6-42A6-42DC-AC74-A68F16C36B84}" type="presParOf" srcId="{97E91188-CE68-431F-8EDA-1539373712B6}" destId="{2813C42B-D49A-4ED2-9A85-1C781AA0EE89}" srcOrd="2" destOrd="0" presId="urn:microsoft.com/office/officeart/2008/layout/LinedList"/>
    <dgm:cxn modelId="{47672B99-E9FA-46AE-B7D7-E8907289A6FB}" type="presParOf" srcId="{A6BBAC32-D34D-41CC-B621-B81E193FB30F}" destId="{27575DC7-8C70-401F-B94C-23B92C7F6962}" srcOrd="2" destOrd="0" presId="urn:microsoft.com/office/officeart/2008/layout/LinedList"/>
    <dgm:cxn modelId="{8FBA11BB-0045-46A8-9F64-0D409558AD92}" type="presParOf" srcId="{A6BBAC32-D34D-41CC-B621-B81E193FB30F}" destId="{4B831A8B-55AE-454A-976C-D90FE9A7BE3F}" srcOrd="3" destOrd="0" presId="urn:microsoft.com/office/officeart/2008/layout/LinedList"/>
    <dgm:cxn modelId="{A9EA5F1E-65B0-40A1-B9E4-54C591080FAC}" type="presParOf" srcId="{A6BBAC32-D34D-41CC-B621-B81E193FB30F}" destId="{2FA5E622-5748-4A64-A651-3EBFA8865B82}" srcOrd="4" destOrd="0" presId="urn:microsoft.com/office/officeart/2008/layout/LinedList"/>
    <dgm:cxn modelId="{9EE18F3C-13E5-4F2D-B23F-367E107B8FC9}" type="presParOf" srcId="{2FA5E622-5748-4A64-A651-3EBFA8865B82}" destId="{BABCA473-88D8-411A-9A6C-BAD86920EFA1}" srcOrd="0" destOrd="0" presId="urn:microsoft.com/office/officeart/2008/layout/LinedList"/>
    <dgm:cxn modelId="{D8DE96BD-A67F-4996-BBC9-6F7EF1EC3808}" type="presParOf" srcId="{2FA5E622-5748-4A64-A651-3EBFA8865B82}" destId="{12F8273C-DE87-477E-BAE8-A34A8DA41083}" srcOrd="1" destOrd="0" presId="urn:microsoft.com/office/officeart/2008/layout/LinedList"/>
    <dgm:cxn modelId="{678E0A76-A861-4E51-87E9-C8FD29F13C84}" type="presParOf" srcId="{2FA5E622-5748-4A64-A651-3EBFA8865B82}" destId="{E695412A-E125-4A72-8DF6-183E0EA5D234}" srcOrd="2" destOrd="0" presId="urn:microsoft.com/office/officeart/2008/layout/LinedList"/>
    <dgm:cxn modelId="{E08B0F7B-5F45-4BE6-AA23-AFF03F4DC464}" type="presParOf" srcId="{A6BBAC32-D34D-41CC-B621-B81E193FB30F}" destId="{60F216FD-13B3-428B-AC0A-56C46D937197}" srcOrd="5" destOrd="0" presId="urn:microsoft.com/office/officeart/2008/layout/LinedList"/>
    <dgm:cxn modelId="{7622B813-FD2B-4451-BB6B-9DB12F75132B}" type="presParOf" srcId="{A6BBAC32-D34D-41CC-B621-B81E193FB30F}" destId="{CE8A0760-33CF-4EF1-840B-27A135171577}" srcOrd="6" destOrd="0" presId="urn:microsoft.com/office/officeart/2008/layout/LinedList"/>
    <dgm:cxn modelId="{DA280E82-4416-445F-A9AC-298EDE6D2CEC}" type="presParOf" srcId="{A6BBAC32-D34D-41CC-B621-B81E193FB30F}" destId="{9A77AD01-C372-4774-BAEB-F4398410144E}" srcOrd="7" destOrd="0" presId="urn:microsoft.com/office/officeart/2008/layout/LinedList"/>
    <dgm:cxn modelId="{E773F58C-2462-4EC9-8218-FE171B2332E1}" type="presParOf" srcId="{9A77AD01-C372-4774-BAEB-F4398410144E}" destId="{8B6B2978-B0EB-4EF3-94D6-ECE9572E976D}" srcOrd="0" destOrd="0" presId="urn:microsoft.com/office/officeart/2008/layout/LinedList"/>
    <dgm:cxn modelId="{A589C7F3-FDD6-4861-A510-5512DE952654}" type="presParOf" srcId="{9A77AD01-C372-4774-BAEB-F4398410144E}" destId="{6DF7BB97-E8C6-494F-886E-DBAF66F52A70}" srcOrd="1" destOrd="0" presId="urn:microsoft.com/office/officeart/2008/layout/LinedList"/>
    <dgm:cxn modelId="{B3BB2BEA-FD22-4B9A-BF32-AD2322E3E9B2}" type="presParOf" srcId="{9A77AD01-C372-4774-BAEB-F4398410144E}" destId="{2696ECDA-7BDF-4F8A-9E1B-104552CACCE6}" srcOrd="2" destOrd="0" presId="urn:microsoft.com/office/officeart/2008/layout/LinedList"/>
    <dgm:cxn modelId="{6D023923-E808-4271-B482-3DBECCE381D4}" type="presParOf" srcId="{A6BBAC32-D34D-41CC-B621-B81E193FB30F}" destId="{FA478A36-A64E-460F-AE67-40392AE39135}" srcOrd="8" destOrd="0" presId="urn:microsoft.com/office/officeart/2008/layout/LinedList"/>
    <dgm:cxn modelId="{6A04FCA5-4BA1-478B-8354-F791458969E4}" type="presParOf" srcId="{A6BBAC32-D34D-41CC-B621-B81E193FB30F}" destId="{A062A26B-F372-462C-BFAA-EEAE8F24AEC3}" srcOrd="9" destOrd="0" presId="urn:microsoft.com/office/officeart/2008/layout/LinedList"/>
    <dgm:cxn modelId="{329FAB7F-F361-4492-A4F7-A2A6A3CEA533}" type="presParOf" srcId="{A6BBAC32-D34D-41CC-B621-B81E193FB30F}" destId="{C60B0791-F1C4-40F7-AC00-524296D588F3}" srcOrd="10" destOrd="0" presId="urn:microsoft.com/office/officeart/2008/layout/LinedList"/>
    <dgm:cxn modelId="{73B2029B-519E-4CCB-8AFD-00D949809638}" type="presParOf" srcId="{C60B0791-F1C4-40F7-AC00-524296D588F3}" destId="{13F3DE1F-B9A3-48C9-AD53-DD0E16B549BE}" srcOrd="0" destOrd="0" presId="urn:microsoft.com/office/officeart/2008/layout/LinedList"/>
    <dgm:cxn modelId="{DC6FE658-5BB8-47AC-8628-5DA7DE068634}" type="presParOf" srcId="{C60B0791-F1C4-40F7-AC00-524296D588F3}" destId="{0E39FEFE-B984-4F6C-9615-94B323D25DDB}" srcOrd="1" destOrd="0" presId="urn:microsoft.com/office/officeart/2008/layout/LinedList"/>
    <dgm:cxn modelId="{915275C4-4A1B-4529-BE52-B6975AB300AC}" type="presParOf" srcId="{C60B0791-F1C4-40F7-AC00-524296D588F3}" destId="{41AB6ACC-1386-4F1D-876D-FBFFDF930735}" srcOrd="2" destOrd="0" presId="urn:microsoft.com/office/officeart/2008/layout/LinedList"/>
    <dgm:cxn modelId="{033664F8-C011-4702-8CF6-677A0DD2E108}" type="presParOf" srcId="{A6BBAC32-D34D-41CC-B621-B81E193FB30F}" destId="{283E354F-0352-42FD-8E81-F940BC43F6ED}" srcOrd="11" destOrd="0" presId="urn:microsoft.com/office/officeart/2008/layout/LinedList"/>
    <dgm:cxn modelId="{A144E637-A1DA-4976-9640-AAB6ED1EA704}" type="presParOf" srcId="{A6BBAC32-D34D-41CC-B621-B81E193FB30F}" destId="{45D877F3-14FE-478B-BCCD-726BA835E37D}" srcOrd="12" destOrd="0" presId="urn:microsoft.com/office/officeart/2008/layout/LinedList"/>
    <dgm:cxn modelId="{534D7DFA-152A-4E9C-9BC1-C585A0E8BCDC}" type="presParOf" srcId="{A6BBAC32-D34D-41CC-B621-B81E193FB30F}" destId="{B868797B-8CD7-4923-92F5-9A941B6202F9}" srcOrd="13" destOrd="0" presId="urn:microsoft.com/office/officeart/2008/layout/LinedList"/>
    <dgm:cxn modelId="{1328372D-25AC-4F5B-9B66-5EDBDEC581E8}" type="presParOf" srcId="{B868797B-8CD7-4923-92F5-9A941B6202F9}" destId="{88F2F995-438C-4E6E-BCC0-3595EE375996}" srcOrd="0" destOrd="0" presId="urn:microsoft.com/office/officeart/2008/layout/LinedList"/>
    <dgm:cxn modelId="{F375CAD1-D6A5-4704-866C-E4E33530868B}" type="presParOf" srcId="{B868797B-8CD7-4923-92F5-9A941B6202F9}" destId="{E7151554-9A87-486F-978C-32FC21CE50A6}" srcOrd="1" destOrd="0" presId="urn:microsoft.com/office/officeart/2008/layout/LinedList"/>
    <dgm:cxn modelId="{BBC920A2-DEEB-4A6C-99F2-6453FEFC1E5B}" type="presParOf" srcId="{B868797B-8CD7-4923-92F5-9A941B6202F9}" destId="{FEAEAC57-E311-4882-851B-CC85E9ADFB54}" srcOrd="2" destOrd="0" presId="urn:microsoft.com/office/officeart/2008/layout/LinedList"/>
    <dgm:cxn modelId="{8500F53D-045E-4A6D-898B-7C73B817D762}" type="presParOf" srcId="{A6BBAC32-D34D-41CC-B621-B81E193FB30F}" destId="{B3A30A46-BBD7-4EEB-981A-8C135B0F3EFF}" srcOrd="14" destOrd="0" presId="urn:microsoft.com/office/officeart/2008/layout/LinedList"/>
    <dgm:cxn modelId="{C2E44584-ADCD-4CC4-A806-AC4E63E09BEF}" type="presParOf" srcId="{A6BBAC32-D34D-41CC-B621-B81E193FB30F}" destId="{AACCAC57-C88C-4D79-83A7-00875B4A66C1}" srcOrd="15" destOrd="0" presId="urn:microsoft.com/office/officeart/2008/layout/LinedList"/>
    <dgm:cxn modelId="{8A2A466E-D1B0-47DE-9685-15530238A313}" type="presParOf" srcId="{A6BBAC32-D34D-41CC-B621-B81E193FB30F}" destId="{785ACA38-7EC4-429C-ADF4-D0FD0025CF4E}" srcOrd="16" destOrd="0" presId="urn:microsoft.com/office/officeart/2008/layout/LinedList"/>
    <dgm:cxn modelId="{CF6FBCD1-A9F9-42AA-B225-9C3A49FA8767}" type="presParOf" srcId="{785ACA38-7EC4-429C-ADF4-D0FD0025CF4E}" destId="{53727B2C-0D58-47A8-A14C-B699C51DD994}" srcOrd="0" destOrd="0" presId="urn:microsoft.com/office/officeart/2008/layout/LinedList"/>
    <dgm:cxn modelId="{4B769C75-1F41-4E20-B3B6-46EE0EF5576F}" type="presParOf" srcId="{785ACA38-7EC4-429C-ADF4-D0FD0025CF4E}" destId="{E634A089-416D-41DA-B1C2-1406B0A0A845}" srcOrd="1" destOrd="0" presId="urn:microsoft.com/office/officeart/2008/layout/LinedList"/>
    <dgm:cxn modelId="{4B992D4A-0607-4158-83F3-9D3EDE267470}" type="presParOf" srcId="{785ACA38-7EC4-429C-ADF4-D0FD0025CF4E}" destId="{7ED40820-9C5B-4925-A58C-8A11EA9DB0BA}" srcOrd="2" destOrd="0" presId="urn:microsoft.com/office/officeart/2008/layout/LinedList"/>
    <dgm:cxn modelId="{AE65C238-E23A-4365-8307-E120E922F2C9}" type="presParOf" srcId="{A6BBAC32-D34D-41CC-B621-B81E193FB30F}" destId="{7F1B21F6-5FC0-42E7-BBD4-A37F7F74E802}" srcOrd="17" destOrd="0" presId="urn:microsoft.com/office/officeart/2008/layout/LinedList"/>
    <dgm:cxn modelId="{8B75A430-4DD9-414D-B2A9-835565662A8E}" type="presParOf" srcId="{A6BBAC32-D34D-41CC-B621-B81E193FB30F}" destId="{1EDCE12B-E36D-45C4-8692-54BB69C37391}" srcOrd="18" destOrd="0" presId="urn:microsoft.com/office/officeart/2008/layout/LinedList"/>
    <dgm:cxn modelId="{D569B764-6D15-4BA2-A906-330E61FC5FF4}" type="presParOf" srcId="{A6BBAC32-D34D-41CC-B621-B81E193FB30F}" destId="{83B035D1-F77B-41F5-BF69-DEB461D5CD26}" srcOrd="19" destOrd="0" presId="urn:microsoft.com/office/officeart/2008/layout/LinedList"/>
    <dgm:cxn modelId="{056C6A22-7F19-4502-8E29-00F215C394DC}" type="presParOf" srcId="{83B035D1-F77B-41F5-BF69-DEB461D5CD26}" destId="{06EB62DD-14AA-4645-8334-B042C641979E}" srcOrd="0" destOrd="0" presId="urn:microsoft.com/office/officeart/2008/layout/LinedList"/>
    <dgm:cxn modelId="{D18ABEEF-7677-4901-B36F-668550341076}" type="presParOf" srcId="{83B035D1-F77B-41F5-BF69-DEB461D5CD26}" destId="{41ABA064-9F92-4962-B842-8C0E280B64DC}" srcOrd="1" destOrd="0" presId="urn:microsoft.com/office/officeart/2008/layout/LinedList"/>
    <dgm:cxn modelId="{E8B345CB-CE6F-4241-86EB-0048493008B0}" type="presParOf" srcId="{83B035D1-F77B-41F5-BF69-DEB461D5CD26}" destId="{A2E19348-5BAD-43F0-BEB1-BDDE40F0801C}" srcOrd="2" destOrd="0" presId="urn:microsoft.com/office/officeart/2008/layout/LinedList"/>
    <dgm:cxn modelId="{79A7BA55-85A2-4721-9FF5-DE74546FC949}" type="presParOf" srcId="{A6BBAC32-D34D-41CC-B621-B81E193FB30F}" destId="{BDEE77FE-A60C-4ED4-931E-87D85EF70C48}" srcOrd="20" destOrd="0" presId="urn:microsoft.com/office/officeart/2008/layout/LinedList"/>
    <dgm:cxn modelId="{B6A7F5E8-6B75-416B-89B1-5087D934AA4E}" type="presParOf" srcId="{A6BBAC32-D34D-41CC-B621-B81E193FB30F}" destId="{A0E914B2-FBED-4A80-9F1A-4DB3AC91BE5C}" srcOrd="21" destOrd="0" presId="urn:microsoft.com/office/officeart/2008/layout/LinedList"/>
    <dgm:cxn modelId="{54055F5E-CF01-4921-94AF-2BD5617C0CB1}" type="presParOf" srcId="{A6BBAC32-D34D-41CC-B621-B81E193FB30F}" destId="{45386C73-2515-42C6-9975-B5AC98B0352C}" srcOrd="22" destOrd="0" presId="urn:microsoft.com/office/officeart/2008/layout/LinedList"/>
    <dgm:cxn modelId="{6BE95127-35D8-4F22-A8AF-D896A7D8D5E1}" type="presParOf" srcId="{45386C73-2515-42C6-9975-B5AC98B0352C}" destId="{25C49178-15D6-4B42-8E9F-2783A947FD0D}" srcOrd="0" destOrd="0" presId="urn:microsoft.com/office/officeart/2008/layout/LinedList"/>
    <dgm:cxn modelId="{60DDBBE9-4FE0-4EAA-AC43-6C8C3249402F}" type="presParOf" srcId="{45386C73-2515-42C6-9975-B5AC98B0352C}" destId="{ACAF025F-7575-4AFA-B402-E3E5FC9DD063}" srcOrd="1" destOrd="0" presId="urn:microsoft.com/office/officeart/2008/layout/LinedList"/>
    <dgm:cxn modelId="{C468B2E4-51B5-4C32-9519-4EE0FB26CFD2}" type="presParOf" srcId="{45386C73-2515-42C6-9975-B5AC98B0352C}" destId="{C76FA2F4-21D7-43CC-86E6-8DDD2A609206}" srcOrd="2" destOrd="0" presId="urn:microsoft.com/office/officeart/2008/layout/LinedList"/>
    <dgm:cxn modelId="{06DFC782-2FB4-4F9D-A8AB-88EF17E7F7CB}" type="presParOf" srcId="{A6BBAC32-D34D-41CC-B621-B81E193FB30F}" destId="{F33A86CA-9F4C-40C7-8187-5C945608D2FE}" srcOrd="23" destOrd="0" presId="urn:microsoft.com/office/officeart/2008/layout/LinedList"/>
    <dgm:cxn modelId="{050423D7-0D2D-4C9A-AF45-FD7AED6613EB}" type="presParOf" srcId="{A6BBAC32-D34D-41CC-B621-B81E193FB30F}" destId="{4AC073B0-4EEA-450B-81DE-F6A745D22D7C}" srcOrd="24" destOrd="0" presId="urn:microsoft.com/office/officeart/2008/layout/LinedList"/>
    <dgm:cxn modelId="{6464223C-709E-45F6-8FC0-1D5A0FE659B6}" type="presParOf" srcId="{A6BBAC32-D34D-41CC-B621-B81E193FB30F}" destId="{92BBFC3F-2721-4C74-8A58-28E7A444409C}" srcOrd="25" destOrd="0" presId="urn:microsoft.com/office/officeart/2008/layout/LinedList"/>
    <dgm:cxn modelId="{79D43263-7E5A-4CCA-BA8E-B80DCC2666D1}" type="presParOf" srcId="{92BBFC3F-2721-4C74-8A58-28E7A444409C}" destId="{B8952D51-9BDC-45AC-8DE0-3A649DB30673}" srcOrd="0" destOrd="0" presId="urn:microsoft.com/office/officeart/2008/layout/LinedList"/>
    <dgm:cxn modelId="{90F4A613-0E58-40F0-A39C-4E4E622EC229}" type="presParOf" srcId="{92BBFC3F-2721-4C74-8A58-28E7A444409C}" destId="{E4142265-0685-439D-BA38-6A452BDED518}" srcOrd="1" destOrd="0" presId="urn:microsoft.com/office/officeart/2008/layout/LinedList"/>
    <dgm:cxn modelId="{43A7D662-647A-40BA-8866-F46E0DA64189}" type="presParOf" srcId="{92BBFC3F-2721-4C74-8A58-28E7A444409C}" destId="{5905688C-DD5E-4DBB-8B5F-0607FE85B97B}" srcOrd="2" destOrd="0" presId="urn:microsoft.com/office/officeart/2008/layout/LinedList"/>
    <dgm:cxn modelId="{6D732B41-0E7F-41D2-ACD6-A73008A61E77}" type="presParOf" srcId="{A6BBAC32-D34D-41CC-B621-B81E193FB30F}" destId="{BC8290BC-1573-47B8-999F-C31C72FDC169}" srcOrd="26" destOrd="0" presId="urn:microsoft.com/office/officeart/2008/layout/LinedList"/>
    <dgm:cxn modelId="{1FD60B17-A426-46AC-AF23-E6D1A5D60D96}" type="presParOf" srcId="{A6BBAC32-D34D-41CC-B621-B81E193FB30F}" destId="{3C686D63-733D-4DAA-8D30-5442CB820080}" srcOrd="27"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FA83489-83AA-4793-99DE-3D65AB50861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da-DK"/>
        </a:p>
      </dgm:t>
    </dgm:pt>
    <dgm:pt modelId="{BFF0A680-0277-4251-9D28-CCA7C0741327}">
      <dgm:prSet phldrT="[Tekst]" custT="1"/>
      <dgm:spPr/>
      <dgm:t>
        <a:bodyPr/>
        <a:lstStyle/>
        <a:p>
          <a:r>
            <a:rPr lang="da-DK" sz="1200" b="1" dirty="0" err="1">
              <a:solidFill>
                <a:schemeClr val="accent1"/>
              </a:solidFill>
            </a:rPr>
            <a:t>Orienterings-punkter</a:t>
          </a:r>
          <a:endParaRPr lang="da-DK" sz="1200" b="1" dirty="0">
            <a:solidFill>
              <a:schemeClr val="accent1"/>
            </a:solidFill>
          </a:endParaRPr>
        </a:p>
      </dgm:t>
    </dgm:pt>
    <dgm:pt modelId="{1EE9E32B-FE7A-463C-9AA9-E690FE4D8CF1}" type="parTrans" cxnId="{438ECF83-8A5F-4CD1-A5B2-3227909CF3AB}">
      <dgm:prSet/>
      <dgm:spPr/>
      <dgm:t>
        <a:bodyPr/>
        <a:lstStyle/>
        <a:p>
          <a:endParaRPr lang="da-DK"/>
        </a:p>
      </dgm:t>
    </dgm:pt>
    <dgm:pt modelId="{0C2C03F8-3AA4-4E41-A2BA-0DA42FA48352}" type="sibTrans" cxnId="{438ECF83-8A5F-4CD1-A5B2-3227909CF3AB}">
      <dgm:prSet/>
      <dgm:spPr/>
      <dgm:t>
        <a:bodyPr/>
        <a:lstStyle/>
        <a:p>
          <a:endParaRPr lang="da-DK"/>
        </a:p>
      </dgm:t>
    </dgm:pt>
    <dgm:pt modelId="{3AEECFA9-6BC7-43D4-9A68-D7BEA0DCDD2D}">
      <dgm:prSet phldrT="[Tekst]" custT="1"/>
      <dgm:spPr/>
      <dgm:t>
        <a:bodyPr/>
        <a:lstStyle/>
        <a:p>
          <a:r>
            <a:rPr lang="da-DK" sz="1200" dirty="0"/>
            <a:t>21. Mødeplan 2023</a:t>
          </a:r>
        </a:p>
      </dgm:t>
    </dgm:pt>
    <dgm:pt modelId="{0DCF7E04-9C58-40B3-8F11-2432578A72E6}" type="parTrans" cxnId="{E320F71E-F984-4889-8CEC-9244EBC3B51B}">
      <dgm:prSet/>
      <dgm:spPr/>
      <dgm:t>
        <a:bodyPr/>
        <a:lstStyle/>
        <a:p>
          <a:endParaRPr lang="da-DK"/>
        </a:p>
      </dgm:t>
    </dgm:pt>
    <dgm:pt modelId="{04DE5100-81FF-4A19-86DA-F6C793316EF1}" type="sibTrans" cxnId="{E320F71E-F984-4889-8CEC-9244EBC3B51B}">
      <dgm:prSet/>
      <dgm:spPr/>
      <dgm:t>
        <a:bodyPr/>
        <a:lstStyle/>
        <a:p>
          <a:endParaRPr lang="da-DK"/>
        </a:p>
      </dgm:t>
    </dgm:pt>
    <dgm:pt modelId="{C2D17C06-4A69-4355-89E2-5CCC6DAE8609}">
      <dgm:prSet phldrT="[Tekst]" custT="1"/>
      <dgm:spPr/>
      <dgm:t>
        <a:bodyPr/>
        <a:lstStyle/>
        <a:p>
          <a:r>
            <a:rPr lang="da-DK" sz="1200" dirty="0"/>
            <a:t>20. Kommunikation</a:t>
          </a:r>
        </a:p>
      </dgm:t>
    </dgm:pt>
    <dgm:pt modelId="{D278286C-0370-49D4-B83F-D691F30E0895}" type="parTrans" cxnId="{6BD04AF4-02ED-43C6-BEB6-CD72FB251A9B}">
      <dgm:prSet/>
      <dgm:spPr/>
      <dgm:t>
        <a:bodyPr/>
        <a:lstStyle/>
        <a:p>
          <a:endParaRPr lang="da-DK"/>
        </a:p>
      </dgm:t>
    </dgm:pt>
    <dgm:pt modelId="{C5110354-5AE5-432E-9778-D480490F466F}" type="sibTrans" cxnId="{6BD04AF4-02ED-43C6-BEB6-CD72FB251A9B}">
      <dgm:prSet/>
      <dgm:spPr/>
      <dgm:t>
        <a:bodyPr/>
        <a:lstStyle/>
        <a:p>
          <a:endParaRPr lang="da-DK"/>
        </a:p>
      </dgm:t>
    </dgm:pt>
    <dgm:pt modelId="{DE857F6C-9959-46E7-AD60-976041B3AC76}">
      <dgm:prSet phldrT="[Tekst]" custT="1"/>
      <dgm:spPr/>
      <dgm:t>
        <a:bodyPr/>
        <a:lstStyle/>
        <a:p>
          <a:r>
            <a:rPr lang="da-DK" sz="1200" dirty="0"/>
            <a:t>23. Eventuelt</a:t>
          </a:r>
        </a:p>
      </dgm:t>
    </dgm:pt>
    <dgm:pt modelId="{3D8601CE-D93B-4E66-B172-66CCB4B15620}" type="parTrans" cxnId="{815ADCC2-6BC0-4215-A49B-ABC83BE93977}">
      <dgm:prSet/>
      <dgm:spPr/>
      <dgm:t>
        <a:bodyPr/>
        <a:lstStyle/>
        <a:p>
          <a:endParaRPr lang="da-DK"/>
        </a:p>
      </dgm:t>
    </dgm:pt>
    <dgm:pt modelId="{861E672F-0746-426A-9F79-37E9D9C03A72}" type="sibTrans" cxnId="{815ADCC2-6BC0-4215-A49B-ABC83BE93977}">
      <dgm:prSet/>
      <dgm:spPr/>
      <dgm:t>
        <a:bodyPr/>
        <a:lstStyle/>
        <a:p>
          <a:endParaRPr lang="da-DK"/>
        </a:p>
      </dgm:t>
    </dgm:pt>
    <dgm:pt modelId="{808EF5BD-5545-4251-8C6E-F451479C2E4B}">
      <dgm:prSet phldrT="[Tekst]" custT="1"/>
      <dgm:spPr/>
      <dgm:t>
        <a:bodyPr/>
        <a:lstStyle/>
        <a:p>
          <a:r>
            <a:rPr lang="da-DK" sz="1200" dirty="0"/>
            <a:t>22. Fravigelse af tavshedspligt</a:t>
          </a:r>
        </a:p>
      </dgm:t>
    </dgm:pt>
    <dgm:pt modelId="{19B70A05-CC25-4120-ABC5-DF73324FB1C4}" type="parTrans" cxnId="{6EB3062F-26E4-43EB-8AB3-5630D6B0637C}">
      <dgm:prSet/>
      <dgm:spPr/>
      <dgm:t>
        <a:bodyPr/>
        <a:lstStyle/>
        <a:p>
          <a:endParaRPr lang="da-DK"/>
        </a:p>
      </dgm:t>
    </dgm:pt>
    <dgm:pt modelId="{85EFD987-4321-48A2-AC7B-70C2E7C112D9}" type="sibTrans" cxnId="{6EB3062F-26E4-43EB-8AB3-5630D6B0637C}">
      <dgm:prSet/>
      <dgm:spPr/>
      <dgm:t>
        <a:bodyPr/>
        <a:lstStyle/>
        <a:p>
          <a:endParaRPr lang="da-DK"/>
        </a:p>
      </dgm:t>
    </dgm:pt>
    <dgm:pt modelId="{F924117F-60AE-4416-B4F0-310E0C0DCC81}">
      <dgm:prSet phldrT="[Tekst]" custT="1"/>
      <dgm:spPr/>
      <dgm:t>
        <a:bodyPr/>
        <a:lstStyle/>
        <a:p>
          <a:r>
            <a:rPr lang="da-DK" sz="1200" dirty="0"/>
            <a:t>10. Ny regulering og afledte konsekvenser – alle selskaber </a:t>
          </a:r>
        </a:p>
      </dgm:t>
    </dgm:pt>
    <dgm:pt modelId="{EA1B465D-FC3B-4C57-BF10-32E04363FCDD}" type="parTrans" cxnId="{76334842-FE5F-47CE-B36A-A2A3D6FC8686}">
      <dgm:prSet/>
      <dgm:spPr/>
      <dgm:t>
        <a:bodyPr/>
        <a:lstStyle/>
        <a:p>
          <a:endParaRPr lang="da-DK"/>
        </a:p>
      </dgm:t>
    </dgm:pt>
    <dgm:pt modelId="{2518D987-2F19-410F-9CA2-6D59BD8093B1}" type="sibTrans" cxnId="{76334842-FE5F-47CE-B36A-A2A3D6FC8686}">
      <dgm:prSet/>
      <dgm:spPr/>
      <dgm:t>
        <a:bodyPr/>
        <a:lstStyle/>
        <a:p>
          <a:endParaRPr lang="da-DK"/>
        </a:p>
      </dgm:t>
    </dgm:pt>
    <dgm:pt modelId="{8D580475-B5FF-4455-A7FB-915CC956EAA1}">
      <dgm:prSet phldrT="[Tekst]" custT="1"/>
      <dgm:spPr/>
      <dgm:t>
        <a:bodyPr/>
        <a:lstStyle/>
        <a:p>
          <a:r>
            <a:rPr lang="da-DK" sz="1200" dirty="0"/>
            <a:t>11. </a:t>
          </a:r>
          <a:r>
            <a:rPr lang="da-DK" sz="1200" strike="sngStrike" dirty="0"/>
            <a:t>Væsentlige anlægsprojekter – alle selskaber</a:t>
          </a:r>
        </a:p>
      </dgm:t>
    </dgm:pt>
    <dgm:pt modelId="{60C186B3-6E13-49B6-A197-CBBA55018DF9}" type="parTrans" cxnId="{7918E62F-100A-4C5B-9146-5F6D6F821FB3}">
      <dgm:prSet/>
      <dgm:spPr/>
      <dgm:t>
        <a:bodyPr/>
        <a:lstStyle/>
        <a:p>
          <a:endParaRPr lang="da-DK"/>
        </a:p>
      </dgm:t>
    </dgm:pt>
    <dgm:pt modelId="{1A2FEE3C-FEC4-476B-B163-E1096C3A2FB6}" type="sibTrans" cxnId="{7918E62F-100A-4C5B-9146-5F6D6F821FB3}">
      <dgm:prSet/>
      <dgm:spPr/>
      <dgm:t>
        <a:bodyPr/>
        <a:lstStyle/>
        <a:p>
          <a:endParaRPr lang="da-DK"/>
        </a:p>
      </dgm:t>
    </dgm:pt>
    <dgm:pt modelId="{021DD5E9-59B8-4AE1-AC1A-20B1AEB77DE7}">
      <dgm:prSet phldrT="[Tekst]" custT="1"/>
      <dgm:spPr/>
      <dgm:t>
        <a:bodyPr/>
        <a:lstStyle/>
        <a:p>
          <a:r>
            <a:rPr lang="da-DK" sz="1200" b="1" dirty="0">
              <a:solidFill>
                <a:schemeClr val="accent1"/>
              </a:solidFill>
            </a:rPr>
            <a:t>Proces- og beslutningspunkter</a:t>
          </a:r>
        </a:p>
      </dgm:t>
    </dgm:pt>
    <dgm:pt modelId="{F8228869-AE88-47CD-9E8A-B69BCCA92D87}" type="sibTrans" cxnId="{F297DBB1-0244-4409-A261-F55FBAF51C2A}">
      <dgm:prSet/>
      <dgm:spPr/>
      <dgm:t>
        <a:bodyPr/>
        <a:lstStyle/>
        <a:p>
          <a:endParaRPr lang="da-DK"/>
        </a:p>
      </dgm:t>
    </dgm:pt>
    <dgm:pt modelId="{AAE077DA-F7FB-4209-9CB2-64D25DB32648}" type="parTrans" cxnId="{F297DBB1-0244-4409-A261-F55FBAF51C2A}">
      <dgm:prSet/>
      <dgm:spPr/>
      <dgm:t>
        <a:bodyPr/>
        <a:lstStyle/>
        <a:p>
          <a:endParaRPr lang="da-DK"/>
        </a:p>
      </dgm:t>
    </dgm:pt>
    <dgm:pt modelId="{F2E924FA-EABD-4834-8582-15A44B546D56}">
      <dgm:prSet phldrT="[Tekst]" custT="1"/>
      <dgm:spPr/>
      <dgm:t>
        <a:bodyPr/>
        <a:lstStyle/>
        <a:p>
          <a:r>
            <a:rPr lang="da-DK" sz="1200" dirty="0"/>
            <a:t>15. </a:t>
          </a:r>
          <a:r>
            <a:rPr lang="da-DK" sz="1200" dirty="0" err="1"/>
            <a:t>Scanenergi</a:t>
          </a:r>
          <a:r>
            <a:rPr lang="da-DK" sz="1200" dirty="0"/>
            <a:t> A/S</a:t>
          </a:r>
        </a:p>
      </dgm:t>
    </dgm:pt>
    <dgm:pt modelId="{3142F70B-0312-4552-B901-F9A488842B9C}" type="parTrans" cxnId="{05CD7095-5B7C-4C66-B18B-BA92692B536B}">
      <dgm:prSet/>
      <dgm:spPr/>
      <dgm:t>
        <a:bodyPr/>
        <a:lstStyle/>
        <a:p>
          <a:endParaRPr lang="da-DK"/>
        </a:p>
      </dgm:t>
    </dgm:pt>
    <dgm:pt modelId="{14A7A1A5-C77C-40BD-987F-A945E760FEA7}" type="sibTrans" cxnId="{05CD7095-5B7C-4C66-B18B-BA92692B536B}">
      <dgm:prSet/>
      <dgm:spPr/>
      <dgm:t>
        <a:bodyPr/>
        <a:lstStyle/>
        <a:p>
          <a:endParaRPr lang="da-DK"/>
        </a:p>
      </dgm:t>
    </dgm:pt>
    <dgm:pt modelId="{4E0F5AB2-CCF8-4D1F-B8A5-BCD03C7592A3}">
      <dgm:prSet phldrT="[Tekst]" custT="1"/>
      <dgm:spPr/>
      <dgm:t>
        <a:bodyPr/>
        <a:lstStyle/>
        <a:p>
          <a:r>
            <a:rPr lang="da-DK" sz="1200" dirty="0"/>
            <a:t>12. Brugerundersøgelse Skibstrup Affaldscenter</a:t>
          </a:r>
        </a:p>
      </dgm:t>
    </dgm:pt>
    <dgm:pt modelId="{7163A7CC-02F8-41EE-8878-3F8BDCC23DA1}" type="parTrans" cxnId="{4938252F-3C82-4DFF-9C8F-F958D6DB75D9}">
      <dgm:prSet/>
      <dgm:spPr/>
      <dgm:t>
        <a:bodyPr/>
        <a:lstStyle/>
        <a:p>
          <a:endParaRPr lang="da-DK"/>
        </a:p>
      </dgm:t>
    </dgm:pt>
    <dgm:pt modelId="{E9B4C733-9882-4816-AB4F-4F50A15EA1AD}" type="sibTrans" cxnId="{4938252F-3C82-4DFF-9C8F-F958D6DB75D9}">
      <dgm:prSet/>
      <dgm:spPr/>
      <dgm:t>
        <a:bodyPr/>
        <a:lstStyle/>
        <a:p>
          <a:endParaRPr lang="da-DK"/>
        </a:p>
      </dgm:t>
    </dgm:pt>
    <dgm:pt modelId="{D165AC6F-5864-4A07-8BF9-01214194D215}">
      <dgm:prSet phldrT="[Tekst]" custT="1"/>
      <dgm:spPr/>
      <dgm:t>
        <a:bodyPr/>
        <a:lstStyle/>
        <a:p>
          <a:r>
            <a:rPr lang="da-DK" sz="1200" dirty="0"/>
            <a:t>13. Nyt Affaldssystem </a:t>
          </a:r>
          <a:br>
            <a:rPr lang="da-DK" sz="1200" dirty="0"/>
          </a:br>
          <a:endParaRPr lang="da-DK" sz="1200" dirty="0"/>
        </a:p>
      </dgm:t>
    </dgm:pt>
    <dgm:pt modelId="{E9C3E033-03C0-476F-BEA8-F8BEAD147C21}" type="parTrans" cxnId="{C02F547A-27B6-40CC-9DFB-CA898595B196}">
      <dgm:prSet/>
      <dgm:spPr/>
      <dgm:t>
        <a:bodyPr/>
        <a:lstStyle/>
        <a:p>
          <a:endParaRPr lang="da-DK"/>
        </a:p>
      </dgm:t>
    </dgm:pt>
    <dgm:pt modelId="{06E57975-960B-4AB2-8821-06DA40B09CCC}" type="sibTrans" cxnId="{C02F547A-27B6-40CC-9DFB-CA898595B196}">
      <dgm:prSet/>
      <dgm:spPr/>
      <dgm:t>
        <a:bodyPr/>
        <a:lstStyle/>
        <a:p>
          <a:endParaRPr lang="da-DK"/>
        </a:p>
      </dgm:t>
    </dgm:pt>
    <dgm:pt modelId="{8447EF9F-D6E5-489F-BE1F-6528D0C348C1}">
      <dgm:prSet phldrT="[Tekst]" custT="1"/>
      <dgm:spPr/>
      <dgm:t>
        <a:bodyPr/>
        <a:lstStyle/>
        <a:p>
          <a:r>
            <a:rPr lang="da-DK" sz="1200" dirty="0"/>
            <a:t>14. Helsingør Kraftvarmeværk A/S</a:t>
          </a:r>
        </a:p>
      </dgm:t>
    </dgm:pt>
    <dgm:pt modelId="{C3425A3A-EDC9-4AA5-BE62-A6FD2CE34793}" type="sibTrans" cxnId="{83D8AFF4-13B4-4FE8-9813-7B2B24D10CAF}">
      <dgm:prSet/>
      <dgm:spPr/>
      <dgm:t>
        <a:bodyPr/>
        <a:lstStyle/>
        <a:p>
          <a:endParaRPr lang="da-DK"/>
        </a:p>
      </dgm:t>
    </dgm:pt>
    <dgm:pt modelId="{235EDC4B-9C44-4E62-B402-ABF51C0B47A8}" type="parTrans" cxnId="{83D8AFF4-13B4-4FE8-9813-7B2B24D10CAF}">
      <dgm:prSet/>
      <dgm:spPr/>
      <dgm:t>
        <a:bodyPr/>
        <a:lstStyle/>
        <a:p>
          <a:endParaRPr lang="da-DK"/>
        </a:p>
      </dgm:t>
    </dgm:pt>
    <dgm:pt modelId="{53E5AF02-709C-49A3-8733-C73E463C74FF}">
      <dgm:prSet phldrT="[Tekst]" custT="1"/>
      <dgm:spPr/>
      <dgm:t>
        <a:bodyPr/>
        <a:lstStyle/>
        <a:p>
          <a:r>
            <a:rPr lang="da-DK" sz="1200" dirty="0"/>
            <a:t>16. Nordkøb A/S</a:t>
          </a:r>
        </a:p>
      </dgm:t>
    </dgm:pt>
    <dgm:pt modelId="{01FAD56D-EF54-4A46-BC34-7F907D4FB791}" type="parTrans" cxnId="{6177A276-B420-4594-BB91-03FD0BAE684A}">
      <dgm:prSet/>
      <dgm:spPr/>
    </dgm:pt>
    <dgm:pt modelId="{2FD1F7B7-A884-414F-B286-EB6DA76ED424}" type="sibTrans" cxnId="{6177A276-B420-4594-BB91-03FD0BAE684A}">
      <dgm:prSet/>
      <dgm:spPr/>
    </dgm:pt>
    <dgm:pt modelId="{84C95E14-A029-4EF9-A24B-DBBF09EC0580}">
      <dgm:prSet phldrT="[Tekst]" custT="1"/>
      <dgm:spPr/>
      <dgm:t>
        <a:bodyPr/>
        <a:lstStyle/>
        <a:p>
          <a:r>
            <a:rPr lang="da-DK" sz="1200" dirty="0"/>
            <a:t>17. Forsyning Helsingør Kronborg </a:t>
          </a:r>
          <a:r>
            <a:rPr lang="da-DK" sz="1200" dirty="0" err="1"/>
            <a:t>Elhandel</a:t>
          </a:r>
          <a:r>
            <a:rPr lang="da-DK" sz="1200" dirty="0"/>
            <a:t> A/S</a:t>
          </a:r>
        </a:p>
      </dgm:t>
    </dgm:pt>
    <dgm:pt modelId="{0459C4C2-311D-40AC-BA60-5A76D633D742}" type="parTrans" cxnId="{9D9A6048-C124-45D5-8803-27818D5664B1}">
      <dgm:prSet/>
      <dgm:spPr/>
    </dgm:pt>
    <dgm:pt modelId="{50E2DB29-1219-49E8-BF77-DA1F9B7422FC}" type="sibTrans" cxnId="{9D9A6048-C124-45D5-8803-27818D5664B1}">
      <dgm:prSet/>
      <dgm:spPr/>
    </dgm:pt>
    <dgm:pt modelId="{85ECD801-0C51-4007-A280-9698CEA92151}">
      <dgm:prSet phldrT="[Tekst]" custT="1"/>
      <dgm:spPr/>
      <dgm:t>
        <a:bodyPr/>
        <a:lstStyle/>
        <a:p>
          <a:r>
            <a:rPr lang="da-DK" sz="1200" dirty="0"/>
            <a:t>18. Forsyning Helsingør Kronborg Gadelys A/S</a:t>
          </a:r>
        </a:p>
      </dgm:t>
    </dgm:pt>
    <dgm:pt modelId="{D62EFA93-67EF-429C-BAC4-616947E319FE}" type="parTrans" cxnId="{AC080923-0D08-4E9A-8844-B37B40EA420D}">
      <dgm:prSet/>
      <dgm:spPr/>
    </dgm:pt>
    <dgm:pt modelId="{D5F1D60D-81C4-49AE-821E-FAC19408F5BF}" type="sibTrans" cxnId="{AC080923-0D08-4E9A-8844-B37B40EA420D}">
      <dgm:prSet/>
      <dgm:spPr/>
    </dgm:pt>
    <dgm:pt modelId="{F0DE79C7-FD95-47BB-9828-299EAB2094D2}">
      <dgm:prSet phldrT="[Tekst]" custT="1"/>
      <dgm:spPr/>
      <dgm:t>
        <a:bodyPr/>
        <a:lstStyle/>
        <a:p>
          <a:r>
            <a:rPr lang="da-DK" sz="1200" dirty="0"/>
            <a:t>19. Forsyning Helsingør Kronborg Solenergi A/S</a:t>
          </a:r>
        </a:p>
      </dgm:t>
    </dgm:pt>
    <dgm:pt modelId="{3A2F75E2-EDBA-4457-A849-18CBFE1BC115}" type="parTrans" cxnId="{3B8668F2-360F-42D4-9535-DD7496002007}">
      <dgm:prSet/>
      <dgm:spPr/>
    </dgm:pt>
    <dgm:pt modelId="{CC3A3701-2B28-4628-BA0F-947414EE2822}" type="sibTrans" cxnId="{3B8668F2-360F-42D4-9535-DD7496002007}">
      <dgm:prSet/>
      <dgm:spPr/>
    </dgm:pt>
    <dgm:pt modelId="{F1C1C263-DF7B-489A-93D7-75A8354D133B}" type="pres">
      <dgm:prSet presAssocID="{0FA83489-83AA-4793-99DE-3D65AB50861C}" presName="vert0" presStyleCnt="0">
        <dgm:presLayoutVars>
          <dgm:dir/>
          <dgm:animOne val="branch"/>
          <dgm:animLvl val="lvl"/>
        </dgm:presLayoutVars>
      </dgm:prSet>
      <dgm:spPr/>
    </dgm:pt>
    <dgm:pt modelId="{3A5E326B-368A-45CE-AC0A-0B094B5CCC8D}" type="pres">
      <dgm:prSet presAssocID="{BFF0A680-0277-4251-9D28-CCA7C0741327}" presName="thickLine" presStyleLbl="alignNode1" presStyleIdx="0" presStyleCnt="2"/>
      <dgm:spPr/>
    </dgm:pt>
    <dgm:pt modelId="{A739235E-5C2A-4D34-9229-95E490A02B21}" type="pres">
      <dgm:prSet presAssocID="{BFF0A680-0277-4251-9D28-CCA7C0741327}" presName="horz1" presStyleCnt="0"/>
      <dgm:spPr/>
    </dgm:pt>
    <dgm:pt modelId="{5CEBC8DE-1152-4028-BB05-95C3BCBFEA8E}" type="pres">
      <dgm:prSet presAssocID="{BFF0A680-0277-4251-9D28-CCA7C0741327}" presName="tx1" presStyleLbl="revTx" presStyleIdx="0" presStyleCnt="16"/>
      <dgm:spPr/>
    </dgm:pt>
    <dgm:pt modelId="{A6BBAC32-D34D-41CC-B621-B81E193FB30F}" type="pres">
      <dgm:prSet presAssocID="{BFF0A680-0277-4251-9D28-CCA7C0741327}" presName="vert1" presStyleCnt="0"/>
      <dgm:spPr/>
    </dgm:pt>
    <dgm:pt modelId="{EE9FB2AE-4AC0-43BA-B216-4EA2DC40BC9D}" type="pres">
      <dgm:prSet presAssocID="{F924117F-60AE-4416-B4F0-310E0C0DCC81}" presName="vertSpace2a" presStyleCnt="0"/>
      <dgm:spPr/>
    </dgm:pt>
    <dgm:pt modelId="{001E4FCB-656E-4346-A131-88D72442FFA9}" type="pres">
      <dgm:prSet presAssocID="{F924117F-60AE-4416-B4F0-310E0C0DCC81}" presName="horz2" presStyleCnt="0"/>
      <dgm:spPr/>
    </dgm:pt>
    <dgm:pt modelId="{F155477F-733A-4F67-AEFA-29EED2D0021E}" type="pres">
      <dgm:prSet presAssocID="{F924117F-60AE-4416-B4F0-310E0C0DCC81}" presName="horzSpace2" presStyleCnt="0"/>
      <dgm:spPr/>
    </dgm:pt>
    <dgm:pt modelId="{AF6279BF-CE2C-45EC-A019-A29185B21BE6}" type="pres">
      <dgm:prSet presAssocID="{F924117F-60AE-4416-B4F0-310E0C0DCC81}" presName="tx2" presStyleLbl="revTx" presStyleIdx="1" presStyleCnt="16"/>
      <dgm:spPr/>
    </dgm:pt>
    <dgm:pt modelId="{35D95618-AFCE-4DF1-9D40-E8BF38072D9F}" type="pres">
      <dgm:prSet presAssocID="{F924117F-60AE-4416-B4F0-310E0C0DCC81}" presName="vert2" presStyleCnt="0"/>
      <dgm:spPr/>
    </dgm:pt>
    <dgm:pt modelId="{C08B8F28-4641-40DC-B67A-D39E7E1FEEAE}" type="pres">
      <dgm:prSet presAssocID="{F924117F-60AE-4416-B4F0-310E0C0DCC81}" presName="thinLine2b" presStyleLbl="callout" presStyleIdx="0" presStyleCnt="14"/>
      <dgm:spPr/>
    </dgm:pt>
    <dgm:pt modelId="{AC816280-D72B-4E07-A170-0D7C024340B4}" type="pres">
      <dgm:prSet presAssocID="{F924117F-60AE-4416-B4F0-310E0C0DCC81}" presName="vertSpace2b" presStyleCnt="0"/>
      <dgm:spPr/>
    </dgm:pt>
    <dgm:pt modelId="{A41B17F4-7308-43AD-B1EA-A146B65AB50A}" type="pres">
      <dgm:prSet presAssocID="{8D580475-B5FF-4455-A7FB-915CC956EAA1}" presName="horz2" presStyleCnt="0"/>
      <dgm:spPr/>
    </dgm:pt>
    <dgm:pt modelId="{4E854030-A625-452A-B162-B9E7AD2FE3F9}" type="pres">
      <dgm:prSet presAssocID="{8D580475-B5FF-4455-A7FB-915CC956EAA1}" presName="horzSpace2" presStyleCnt="0"/>
      <dgm:spPr/>
    </dgm:pt>
    <dgm:pt modelId="{C4814417-7BBA-4E32-9DE3-EB1FA928A9BF}" type="pres">
      <dgm:prSet presAssocID="{8D580475-B5FF-4455-A7FB-915CC956EAA1}" presName="tx2" presStyleLbl="revTx" presStyleIdx="2" presStyleCnt="16"/>
      <dgm:spPr/>
    </dgm:pt>
    <dgm:pt modelId="{EBC971C1-532E-4E98-A68A-74484073A8B1}" type="pres">
      <dgm:prSet presAssocID="{8D580475-B5FF-4455-A7FB-915CC956EAA1}" presName="vert2" presStyleCnt="0"/>
      <dgm:spPr/>
    </dgm:pt>
    <dgm:pt modelId="{B00121A0-5D34-48B9-832B-320DF16FEFA6}" type="pres">
      <dgm:prSet presAssocID="{8D580475-B5FF-4455-A7FB-915CC956EAA1}" presName="thinLine2b" presStyleLbl="callout" presStyleIdx="1" presStyleCnt="14"/>
      <dgm:spPr/>
    </dgm:pt>
    <dgm:pt modelId="{DF12BEC8-ABAF-42EB-BDDF-F36DE7041921}" type="pres">
      <dgm:prSet presAssocID="{8D580475-B5FF-4455-A7FB-915CC956EAA1}" presName="vertSpace2b" presStyleCnt="0"/>
      <dgm:spPr/>
    </dgm:pt>
    <dgm:pt modelId="{B4000EA4-FB28-4595-99B1-2360FFFB2129}" type="pres">
      <dgm:prSet presAssocID="{4E0F5AB2-CCF8-4D1F-B8A5-BCD03C7592A3}" presName="horz2" presStyleCnt="0"/>
      <dgm:spPr/>
    </dgm:pt>
    <dgm:pt modelId="{5929D6A9-C9DA-4A82-B5CB-993AD4F98140}" type="pres">
      <dgm:prSet presAssocID="{4E0F5AB2-CCF8-4D1F-B8A5-BCD03C7592A3}" presName="horzSpace2" presStyleCnt="0"/>
      <dgm:spPr/>
    </dgm:pt>
    <dgm:pt modelId="{E1567793-E0B9-4953-A9E1-41C8E090D7D9}" type="pres">
      <dgm:prSet presAssocID="{4E0F5AB2-CCF8-4D1F-B8A5-BCD03C7592A3}" presName="tx2" presStyleLbl="revTx" presStyleIdx="3" presStyleCnt="16"/>
      <dgm:spPr/>
    </dgm:pt>
    <dgm:pt modelId="{605DFB0A-E120-4D20-A397-BD245E37C6A1}" type="pres">
      <dgm:prSet presAssocID="{4E0F5AB2-CCF8-4D1F-B8A5-BCD03C7592A3}" presName="vert2" presStyleCnt="0"/>
      <dgm:spPr/>
    </dgm:pt>
    <dgm:pt modelId="{F3F418C2-4DA9-4B9E-BEE9-F461A3A05823}" type="pres">
      <dgm:prSet presAssocID="{4E0F5AB2-CCF8-4D1F-B8A5-BCD03C7592A3}" presName="thinLine2b" presStyleLbl="callout" presStyleIdx="2" presStyleCnt="14"/>
      <dgm:spPr/>
    </dgm:pt>
    <dgm:pt modelId="{F16F5399-BE12-406B-B4C4-2EA52E9EB432}" type="pres">
      <dgm:prSet presAssocID="{4E0F5AB2-CCF8-4D1F-B8A5-BCD03C7592A3}" presName="vertSpace2b" presStyleCnt="0"/>
      <dgm:spPr/>
    </dgm:pt>
    <dgm:pt modelId="{FD0D7A1B-0857-4287-B8BB-55CDB001A4EC}" type="pres">
      <dgm:prSet presAssocID="{D165AC6F-5864-4A07-8BF9-01214194D215}" presName="horz2" presStyleCnt="0"/>
      <dgm:spPr/>
    </dgm:pt>
    <dgm:pt modelId="{C39575EC-ED50-47B3-A779-E0937D382D02}" type="pres">
      <dgm:prSet presAssocID="{D165AC6F-5864-4A07-8BF9-01214194D215}" presName="horzSpace2" presStyleCnt="0"/>
      <dgm:spPr/>
    </dgm:pt>
    <dgm:pt modelId="{C83591F6-A226-4934-88E5-1A7B68856A0F}" type="pres">
      <dgm:prSet presAssocID="{D165AC6F-5864-4A07-8BF9-01214194D215}" presName="tx2" presStyleLbl="revTx" presStyleIdx="4" presStyleCnt="16"/>
      <dgm:spPr/>
    </dgm:pt>
    <dgm:pt modelId="{14DE141C-12AB-47F7-8ED7-B8EB3CFA0B60}" type="pres">
      <dgm:prSet presAssocID="{D165AC6F-5864-4A07-8BF9-01214194D215}" presName="vert2" presStyleCnt="0"/>
      <dgm:spPr/>
    </dgm:pt>
    <dgm:pt modelId="{1DE46DEB-23E4-4A05-80C2-3A4AE1962F41}" type="pres">
      <dgm:prSet presAssocID="{D165AC6F-5864-4A07-8BF9-01214194D215}" presName="thinLine2b" presStyleLbl="callout" presStyleIdx="3" presStyleCnt="14"/>
      <dgm:spPr/>
    </dgm:pt>
    <dgm:pt modelId="{B271CEB9-8160-4434-ADF9-AEC4A831BD2F}" type="pres">
      <dgm:prSet presAssocID="{D165AC6F-5864-4A07-8BF9-01214194D215}" presName="vertSpace2b" presStyleCnt="0"/>
      <dgm:spPr/>
    </dgm:pt>
    <dgm:pt modelId="{83660F5A-7D98-4F03-856F-9E4BCB52A3D1}" type="pres">
      <dgm:prSet presAssocID="{8447EF9F-D6E5-489F-BE1F-6528D0C348C1}" presName="horz2" presStyleCnt="0"/>
      <dgm:spPr/>
    </dgm:pt>
    <dgm:pt modelId="{DE54C322-76F0-42EC-B53D-9BF70AF8340C}" type="pres">
      <dgm:prSet presAssocID="{8447EF9F-D6E5-489F-BE1F-6528D0C348C1}" presName="horzSpace2" presStyleCnt="0"/>
      <dgm:spPr/>
    </dgm:pt>
    <dgm:pt modelId="{692919B2-FBE9-4CCF-96A1-53660F69E6EA}" type="pres">
      <dgm:prSet presAssocID="{8447EF9F-D6E5-489F-BE1F-6528D0C348C1}" presName="tx2" presStyleLbl="revTx" presStyleIdx="5" presStyleCnt="16"/>
      <dgm:spPr/>
    </dgm:pt>
    <dgm:pt modelId="{0606A9BC-E34A-4477-8BAF-E075BB656B16}" type="pres">
      <dgm:prSet presAssocID="{8447EF9F-D6E5-489F-BE1F-6528D0C348C1}" presName="vert2" presStyleCnt="0"/>
      <dgm:spPr/>
    </dgm:pt>
    <dgm:pt modelId="{800433A6-E533-469C-9CE0-E90D1FB6CDB5}" type="pres">
      <dgm:prSet presAssocID="{8447EF9F-D6E5-489F-BE1F-6528D0C348C1}" presName="thinLine2b" presStyleLbl="callout" presStyleIdx="4" presStyleCnt="14"/>
      <dgm:spPr/>
    </dgm:pt>
    <dgm:pt modelId="{FF289FA2-9140-4FF7-9EAF-5CDF69C03FFE}" type="pres">
      <dgm:prSet presAssocID="{8447EF9F-D6E5-489F-BE1F-6528D0C348C1}" presName="vertSpace2b" presStyleCnt="0"/>
      <dgm:spPr/>
    </dgm:pt>
    <dgm:pt modelId="{D11EE21D-83FB-456A-AE4B-E3F9524F7E58}" type="pres">
      <dgm:prSet presAssocID="{F2E924FA-EABD-4834-8582-15A44B546D56}" presName="horz2" presStyleCnt="0"/>
      <dgm:spPr/>
    </dgm:pt>
    <dgm:pt modelId="{2051CC9F-3626-4E10-867E-36EADAFF4339}" type="pres">
      <dgm:prSet presAssocID="{F2E924FA-EABD-4834-8582-15A44B546D56}" presName="horzSpace2" presStyleCnt="0"/>
      <dgm:spPr/>
    </dgm:pt>
    <dgm:pt modelId="{2BB697B0-B139-4E5D-9A35-65D985C247AD}" type="pres">
      <dgm:prSet presAssocID="{F2E924FA-EABD-4834-8582-15A44B546D56}" presName="tx2" presStyleLbl="revTx" presStyleIdx="6" presStyleCnt="16"/>
      <dgm:spPr/>
    </dgm:pt>
    <dgm:pt modelId="{3C431F87-9CD3-4339-A4BD-C5F85F061737}" type="pres">
      <dgm:prSet presAssocID="{F2E924FA-EABD-4834-8582-15A44B546D56}" presName="vert2" presStyleCnt="0"/>
      <dgm:spPr/>
    </dgm:pt>
    <dgm:pt modelId="{A54DEFED-D67E-4621-A0FF-8F81D8C80713}" type="pres">
      <dgm:prSet presAssocID="{F2E924FA-EABD-4834-8582-15A44B546D56}" presName="thinLine2b" presStyleLbl="callout" presStyleIdx="5" presStyleCnt="14"/>
      <dgm:spPr/>
    </dgm:pt>
    <dgm:pt modelId="{6E82A41F-8BF8-4D58-99A7-CC85A46ED94E}" type="pres">
      <dgm:prSet presAssocID="{F2E924FA-EABD-4834-8582-15A44B546D56}" presName="vertSpace2b" presStyleCnt="0"/>
      <dgm:spPr/>
    </dgm:pt>
    <dgm:pt modelId="{94026ABC-AC5A-4A11-B923-123F0EA1F9E0}" type="pres">
      <dgm:prSet presAssocID="{53E5AF02-709C-49A3-8733-C73E463C74FF}" presName="horz2" presStyleCnt="0"/>
      <dgm:spPr/>
    </dgm:pt>
    <dgm:pt modelId="{C03D9EEF-0C4E-4D64-B3C0-A122C6E764C9}" type="pres">
      <dgm:prSet presAssocID="{53E5AF02-709C-49A3-8733-C73E463C74FF}" presName="horzSpace2" presStyleCnt="0"/>
      <dgm:spPr/>
    </dgm:pt>
    <dgm:pt modelId="{C8F71007-156D-43F6-BADA-501BD00A8877}" type="pres">
      <dgm:prSet presAssocID="{53E5AF02-709C-49A3-8733-C73E463C74FF}" presName="tx2" presStyleLbl="revTx" presStyleIdx="7" presStyleCnt="16"/>
      <dgm:spPr/>
    </dgm:pt>
    <dgm:pt modelId="{5966516F-7F89-415E-8B07-CCAF3A3E4BE8}" type="pres">
      <dgm:prSet presAssocID="{53E5AF02-709C-49A3-8733-C73E463C74FF}" presName="vert2" presStyleCnt="0"/>
      <dgm:spPr/>
    </dgm:pt>
    <dgm:pt modelId="{04685BDF-27A9-49B6-BC38-C08B9093ED98}" type="pres">
      <dgm:prSet presAssocID="{53E5AF02-709C-49A3-8733-C73E463C74FF}" presName="thinLine2b" presStyleLbl="callout" presStyleIdx="6" presStyleCnt="14"/>
      <dgm:spPr/>
    </dgm:pt>
    <dgm:pt modelId="{2C026002-8E9F-481B-8D2F-B9FA363C8880}" type="pres">
      <dgm:prSet presAssocID="{53E5AF02-709C-49A3-8733-C73E463C74FF}" presName="vertSpace2b" presStyleCnt="0"/>
      <dgm:spPr/>
    </dgm:pt>
    <dgm:pt modelId="{8911DCD4-6262-4E3B-95C3-16BD93AE4B31}" type="pres">
      <dgm:prSet presAssocID="{84C95E14-A029-4EF9-A24B-DBBF09EC0580}" presName="horz2" presStyleCnt="0"/>
      <dgm:spPr/>
    </dgm:pt>
    <dgm:pt modelId="{97320A4C-60CA-40E6-A0A5-44AC7E5DAA46}" type="pres">
      <dgm:prSet presAssocID="{84C95E14-A029-4EF9-A24B-DBBF09EC0580}" presName="horzSpace2" presStyleCnt="0"/>
      <dgm:spPr/>
    </dgm:pt>
    <dgm:pt modelId="{3796C961-BB0F-45B0-94A1-E3AB2EF71AE7}" type="pres">
      <dgm:prSet presAssocID="{84C95E14-A029-4EF9-A24B-DBBF09EC0580}" presName="tx2" presStyleLbl="revTx" presStyleIdx="8" presStyleCnt="16"/>
      <dgm:spPr/>
    </dgm:pt>
    <dgm:pt modelId="{5A33C611-F036-4569-9F5E-501ACBBD2DBA}" type="pres">
      <dgm:prSet presAssocID="{84C95E14-A029-4EF9-A24B-DBBF09EC0580}" presName="vert2" presStyleCnt="0"/>
      <dgm:spPr/>
    </dgm:pt>
    <dgm:pt modelId="{02B1B7EC-9CAA-4945-9546-2E77BA708CB8}" type="pres">
      <dgm:prSet presAssocID="{84C95E14-A029-4EF9-A24B-DBBF09EC0580}" presName="thinLine2b" presStyleLbl="callout" presStyleIdx="7" presStyleCnt="14"/>
      <dgm:spPr/>
    </dgm:pt>
    <dgm:pt modelId="{DA9D993B-E3C4-45C9-A3A5-4E47EE7C31C9}" type="pres">
      <dgm:prSet presAssocID="{84C95E14-A029-4EF9-A24B-DBBF09EC0580}" presName="vertSpace2b" presStyleCnt="0"/>
      <dgm:spPr/>
    </dgm:pt>
    <dgm:pt modelId="{DBEFD168-73A8-45E7-BD79-3A8BE718B62F}" type="pres">
      <dgm:prSet presAssocID="{85ECD801-0C51-4007-A280-9698CEA92151}" presName="horz2" presStyleCnt="0"/>
      <dgm:spPr/>
    </dgm:pt>
    <dgm:pt modelId="{5345DB17-7638-4FD7-ABFA-6BA0BB72D830}" type="pres">
      <dgm:prSet presAssocID="{85ECD801-0C51-4007-A280-9698CEA92151}" presName="horzSpace2" presStyleCnt="0"/>
      <dgm:spPr/>
    </dgm:pt>
    <dgm:pt modelId="{A15580E9-80FD-4CFB-A4C8-57AC1CF6980E}" type="pres">
      <dgm:prSet presAssocID="{85ECD801-0C51-4007-A280-9698CEA92151}" presName="tx2" presStyleLbl="revTx" presStyleIdx="9" presStyleCnt="16"/>
      <dgm:spPr/>
    </dgm:pt>
    <dgm:pt modelId="{FE4E2E9E-6654-47EA-9E24-CA373946214E}" type="pres">
      <dgm:prSet presAssocID="{85ECD801-0C51-4007-A280-9698CEA92151}" presName="vert2" presStyleCnt="0"/>
      <dgm:spPr/>
    </dgm:pt>
    <dgm:pt modelId="{81ACCC0B-C7AF-45F5-94AE-890E1DB52908}" type="pres">
      <dgm:prSet presAssocID="{85ECD801-0C51-4007-A280-9698CEA92151}" presName="thinLine2b" presStyleLbl="callout" presStyleIdx="8" presStyleCnt="14"/>
      <dgm:spPr/>
    </dgm:pt>
    <dgm:pt modelId="{26FE6783-5D5F-40F0-B4CE-8CFA182C4C3A}" type="pres">
      <dgm:prSet presAssocID="{85ECD801-0C51-4007-A280-9698CEA92151}" presName="vertSpace2b" presStyleCnt="0"/>
      <dgm:spPr/>
    </dgm:pt>
    <dgm:pt modelId="{18C5B2AD-6361-4341-8533-D3EEC565B247}" type="pres">
      <dgm:prSet presAssocID="{F0DE79C7-FD95-47BB-9828-299EAB2094D2}" presName="horz2" presStyleCnt="0"/>
      <dgm:spPr/>
    </dgm:pt>
    <dgm:pt modelId="{39749AF3-6A6E-49BA-9DA3-B283AD721D49}" type="pres">
      <dgm:prSet presAssocID="{F0DE79C7-FD95-47BB-9828-299EAB2094D2}" presName="horzSpace2" presStyleCnt="0"/>
      <dgm:spPr/>
    </dgm:pt>
    <dgm:pt modelId="{06FD5E1F-439F-4EF2-958F-127F66BACBA5}" type="pres">
      <dgm:prSet presAssocID="{F0DE79C7-FD95-47BB-9828-299EAB2094D2}" presName="tx2" presStyleLbl="revTx" presStyleIdx="10" presStyleCnt="16"/>
      <dgm:spPr/>
    </dgm:pt>
    <dgm:pt modelId="{34064AFA-9919-4111-A501-44A8BF93835B}" type="pres">
      <dgm:prSet presAssocID="{F0DE79C7-FD95-47BB-9828-299EAB2094D2}" presName="vert2" presStyleCnt="0"/>
      <dgm:spPr/>
    </dgm:pt>
    <dgm:pt modelId="{25DA4471-5EF9-4555-A621-3A6B90A1F17F}" type="pres">
      <dgm:prSet presAssocID="{F0DE79C7-FD95-47BB-9828-299EAB2094D2}" presName="thinLine2b" presStyleLbl="callout" presStyleIdx="9" presStyleCnt="14"/>
      <dgm:spPr/>
    </dgm:pt>
    <dgm:pt modelId="{8B4DB003-FD57-4560-ADDE-65079D2F0C6F}" type="pres">
      <dgm:prSet presAssocID="{F0DE79C7-FD95-47BB-9828-299EAB2094D2}" presName="vertSpace2b" presStyleCnt="0"/>
      <dgm:spPr/>
    </dgm:pt>
    <dgm:pt modelId="{526BCECB-B78D-4E1D-A778-146388CF2524}" type="pres">
      <dgm:prSet presAssocID="{021DD5E9-59B8-4AE1-AC1A-20B1AEB77DE7}" presName="thickLine" presStyleLbl="alignNode1" presStyleIdx="1" presStyleCnt="2"/>
      <dgm:spPr/>
    </dgm:pt>
    <dgm:pt modelId="{000BEBFA-859D-4DFA-9EC1-FD8E1365DE30}" type="pres">
      <dgm:prSet presAssocID="{021DD5E9-59B8-4AE1-AC1A-20B1AEB77DE7}" presName="horz1" presStyleCnt="0"/>
      <dgm:spPr/>
    </dgm:pt>
    <dgm:pt modelId="{0E0DAAC9-F0C3-425B-9BBA-0F971258F2A7}" type="pres">
      <dgm:prSet presAssocID="{021DD5E9-59B8-4AE1-AC1A-20B1AEB77DE7}" presName="tx1" presStyleLbl="revTx" presStyleIdx="11" presStyleCnt="16"/>
      <dgm:spPr/>
    </dgm:pt>
    <dgm:pt modelId="{585FBC49-E9D6-49C4-B433-B0753D497EA0}" type="pres">
      <dgm:prSet presAssocID="{021DD5E9-59B8-4AE1-AC1A-20B1AEB77DE7}" presName="vert1" presStyleCnt="0"/>
      <dgm:spPr/>
    </dgm:pt>
    <dgm:pt modelId="{4A208682-F3CA-4009-BD1F-51E567BD1341}" type="pres">
      <dgm:prSet presAssocID="{C2D17C06-4A69-4355-89E2-5CCC6DAE8609}" presName="vertSpace2a" presStyleCnt="0"/>
      <dgm:spPr/>
    </dgm:pt>
    <dgm:pt modelId="{B4A6FC5F-AA2F-40A2-BA5F-A38077591705}" type="pres">
      <dgm:prSet presAssocID="{C2D17C06-4A69-4355-89E2-5CCC6DAE8609}" presName="horz2" presStyleCnt="0"/>
      <dgm:spPr/>
    </dgm:pt>
    <dgm:pt modelId="{AD20AF44-1D65-4E64-93F9-A38391486AC3}" type="pres">
      <dgm:prSet presAssocID="{C2D17C06-4A69-4355-89E2-5CCC6DAE8609}" presName="horzSpace2" presStyleCnt="0"/>
      <dgm:spPr/>
    </dgm:pt>
    <dgm:pt modelId="{491A7B62-BDD3-4AA3-BE3E-3CE1097B533A}" type="pres">
      <dgm:prSet presAssocID="{C2D17C06-4A69-4355-89E2-5CCC6DAE8609}" presName="tx2" presStyleLbl="revTx" presStyleIdx="12" presStyleCnt="16"/>
      <dgm:spPr/>
    </dgm:pt>
    <dgm:pt modelId="{E4F267DA-CCA2-4E4E-B19F-E33CAB0018E9}" type="pres">
      <dgm:prSet presAssocID="{C2D17C06-4A69-4355-89E2-5CCC6DAE8609}" presName="vert2" presStyleCnt="0"/>
      <dgm:spPr/>
    </dgm:pt>
    <dgm:pt modelId="{3AB0B74D-95E5-4BE2-B799-E813D4EB97D9}" type="pres">
      <dgm:prSet presAssocID="{C2D17C06-4A69-4355-89E2-5CCC6DAE8609}" presName="thinLine2b" presStyleLbl="callout" presStyleIdx="10" presStyleCnt="14"/>
      <dgm:spPr/>
    </dgm:pt>
    <dgm:pt modelId="{E53E4AE6-426D-483C-9B0C-F63D117132CA}" type="pres">
      <dgm:prSet presAssocID="{C2D17C06-4A69-4355-89E2-5CCC6DAE8609}" presName="vertSpace2b" presStyleCnt="0"/>
      <dgm:spPr/>
    </dgm:pt>
    <dgm:pt modelId="{D624C167-40E3-44CE-B4B1-DF86971024D2}" type="pres">
      <dgm:prSet presAssocID="{3AEECFA9-6BC7-43D4-9A68-D7BEA0DCDD2D}" presName="horz2" presStyleCnt="0"/>
      <dgm:spPr/>
    </dgm:pt>
    <dgm:pt modelId="{C7393BAC-1D73-426F-A118-1E0C68D43D9D}" type="pres">
      <dgm:prSet presAssocID="{3AEECFA9-6BC7-43D4-9A68-D7BEA0DCDD2D}" presName="horzSpace2" presStyleCnt="0"/>
      <dgm:spPr/>
    </dgm:pt>
    <dgm:pt modelId="{D9EC8584-9EFC-45DF-A2B2-83604CB5E13E}" type="pres">
      <dgm:prSet presAssocID="{3AEECFA9-6BC7-43D4-9A68-D7BEA0DCDD2D}" presName="tx2" presStyleLbl="revTx" presStyleIdx="13" presStyleCnt="16"/>
      <dgm:spPr/>
    </dgm:pt>
    <dgm:pt modelId="{95D735D2-D131-4674-9A61-6929E35063D8}" type="pres">
      <dgm:prSet presAssocID="{3AEECFA9-6BC7-43D4-9A68-D7BEA0DCDD2D}" presName="vert2" presStyleCnt="0"/>
      <dgm:spPr/>
    </dgm:pt>
    <dgm:pt modelId="{0691B33E-B597-4806-8249-A4359506E6D0}" type="pres">
      <dgm:prSet presAssocID="{3AEECFA9-6BC7-43D4-9A68-D7BEA0DCDD2D}" presName="thinLine2b" presStyleLbl="callout" presStyleIdx="11" presStyleCnt="14"/>
      <dgm:spPr/>
    </dgm:pt>
    <dgm:pt modelId="{346F0A7E-B3BC-421E-A621-A0F2053B815C}" type="pres">
      <dgm:prSet presAssocID="{3AEECFA9-6BC7-43D4-9A68-D7BEA0DCDD2D}" presName="vertSpace2b" presStyleCnt="0"/>
      <dgm:spPr/>
    </dgm:pt>
    <dgm:pt modelId="{FA6F62CD-0B9A-456D-A1C6-3EFD4FC39D21}" type="pres">
      <dgm:prSet presAssocID="{808EF5BD-5545-4251-8C6E-F451479C2E4B}" presName="horz2" presStyleCnt="0"/>
      <dgm:spPr/>
    </dgm:pt>
    <dgm:pt modelId="{E0942774-C118-4F75-A1DB-0814C91C868B}" type="pres">
      <dgm:prSet presAssocID="{808EF5BD-5545-4251-8C6E-F451479C2E4B}" presName="horzSpace2" presStyleCnt="0"/>
      <dgm:spPr/>
    </dgm:pt>
    <dgm:pt modelId="{08ADB01E-3926-4C9E-8179-3BDF5DB1FE6B}" type="pres">
      <dgm:prSet presAssocID="{808EF5BD-5545-4251-8C6E-F451479C2E4B}" presName="tx2" presStyleLbl="revTx" presStyleIdx="14" presStyleCnt="16"/>
      <dgm:spPr/>
    </dgm:pt>
    <dgm:pt modelId="{C0532882-A697-4124-8528-52E51ECE836D}" type="pres">
      <dgm:prSet presAssocID="{808EF5BD-5545-4251-8C6E-F451479C2E4B}" presName="vert2" presStyleCnt="0"/>
      <dgm:spPr/>
    </dgm:pt>
    <dgm:pt modelId="{AC868FC8-53C2-4508-AC96-2AF0546C40C3}" type="pres">
      <dgm:prSet presAssocID="{808EF5BD-5545-4251-8C6E-F451479C2E4B}" presName="thinLine2b" presStyleLbl="callout" presStyleIdx="12" presStyleCnt="14"/>
      <dgm:spPr/>
    </dgm:pt>
    <dgm:pt modelId="{C034E4E0-39F7-4A50-956A-89946EE965B7}" type="pres">
      <dgm:prSet presAssocID="{808EF5BD-5545-4251-8C6E-F451479C2E4B}" presName="vertSpace2b" presStyleCnt="0"/>
      <dgm:spPr/>
    </dgm:pt>
    <dgm:pt modelId="{545AADCA-F3C9-40D1-987C-54AE2831D9BD}" type="pres">
      <dgm:prSet presAssocID="{DE857F6C-9959-46E7-AD60-976041B3AC76}" presName="horz2" presStyleCnt="0"/>
      <dgm:spPr/>
    </dgm:pt>
    <dgm:pt modelId="{AA748F13-7CBC-4F87-9C2D-C492D46442D2}" type="pres">
      <dgm:prSet presAssocID="{DE857F6C-9959-46E7-AD60-976041B3AC76}" presName="horzSpace2" presStyleCnt="0"/>
      <dgm:spPr/>
    </dgm:pt>
    <dgm:pt modelId="{AE92C1FC-DF6B-463E-8E1B-C3F60871DFFE}" type="pres">
      <dgm:prSet presAssocID="{DE857F6C-9959-46E7-AD60-976041B3AC76}" presName="tx2" presStyleLbl="revTx" presStyleIdx="15" presStyleCnt="16"/>
      <dgm:spPr/>
    </dgm:pt>
    <dgm:pt modelId="{ABE97D08-B499-4EF4-BB16-0AD3ABE4D041}" type="pres">
      <dgm:prSet presAssocID="{DE857F6C-9959-46E7-AD60-976041B3AC76}" presName="vert2" presStyleCnt="0"/>
      <dgm:spPr/>
    </dgm:pt>
    <dgm:pt modelId="{15DD81E3-8CB6-4C93-BDEF-23180D420302}" type="pres">
      <dgm:prSet presAssocID="{DE857F6C-9959-46E7-AD60-976041B3AC76}" presName="thinLine2b" presStyleLbl="callout" presStyleIdx="13" presStyleCnt="14"/>
      <dgm:spPr/>
    </dgm:pt>
    <dgm:pt modelId="{261458A2-73FE-47E1-B534-A9B1FE78A2B6}" type="pres">
      <dgm:prSet presAssocID="{DE857F6C-9959-46E7-AD60-976041B3AC76}" presName="vertSpace2b" presStyleCnt="0"/>
      <dgm:spPr/>
    </dgm:pt>
  </dgm:ptLst>
  <dgm:cxnLst>
    <dgm:cxn modelId="{F8CC0204-BBFA-4C21-86B6-673A668C13F2}" type="presOf" srcId="{BFF0A680-0277-4251-9D28-CCA7C0741327}" destId="{5CEBC8DE-1152-4028-BB05-95C3BCBFEA8E}" srcOrd="0" destOrd="0" presId="urn:microsoft.com/office/officeart/2008/layout/LinedList"/>
    <dgm:cxn modelId="{3426FE19-398B-4E6C-8CF5-A4127DC14716}" type="presOf" srcId="{0FA83489-83AA-4793-99DE-3D65AB50861C}" destId="{F1C1C263-DF7B-489A-93D7-75A8354D133B}" srcOrd="0" destOrd="0" presId="urn:microsoft.com/office/officeart/2008/layout/LinedList"/>
    <dgm:cxn modelId="{E320F71E-F984-4889-8CEC-9244EBC3B51B}" srcId="{021DD5E9-59B8-4AE1-AC1A-20B1AEB77DE7}" destId="{3AEECFA9-6BC7-43D4-9A68-D7BEA0DCDD2D}" srcOrd="1" destOrd="0" parTransId="{0DCF7E04-9C58-40B3-8F11-2432578A72E6}" sibTransId="{04DE5100-81FF-4A19-86DA-F6C793316EF1}"/>
    <dgm:cxn modelId="{AC080923-0D08-4E9A-8844-B37B40EA420D}" srcId="{BFF0A680-0277-4251-9D28-CCA7C0741327}" destId="{85ECD801-0C51-4007-A280-9698CEA92151}" srcOrd="8" destOrd="0" parTransId="{D62EFA93-67EF-429C-BAC4-616947E319FE}" sibTransId="{D5F1D60D-81C4-49AE-821E-FAC19408F5BF}"/>
    <dgm:cxn modelId="{2196F22A-22B4-4777-9A86-E99157C4ED24}" type="presOf" srcId="{3AEECFA9-6BC7-43D4-9A68-D7BEA0DCDD2D}" destId="{D9EC8584-9EFC-45DF-A2B2-83604CB5E13E}" srcOrd="0" destOrd="0" presId="urn:microsoft.com/office/officeart/2008/layout/LinedList"/>
    <dgm:cxn modelId="{6EB3062F-26E4-43EB-8AB3-5630D6B0637C}" srcId="{021DD5E9-59B8-4AE1-AC1A-20B1AEB77DE7}" destId="{808EF5BD-5545-4251-8C6E-F451479C2E4B}" srcOrd="2" destOrd="0" parTransId="{19B70A05-CC25-4120-ABC5-DF73324FB1C4}" sibTransId="{85EFD987-4321-48A2-AC7B-70C2E7C112D9}"/>
    <dgm:cxn modelId="{4938252F-3C82-4DFF-9C8F-F958D6DB75D9}" srcId="{BFF0A680-0277-4251-9D28-CCA7C0741327}" destId="{4E0F5AB2-CCF8-4D1F-B8A5-BCD03C7592A3}" srcOrd="2" destOrd="0" parTransId="{7163A7CC-02F8-41EE-8878-3F8BDCC23DA1}" sibTransId="{E9B4C733-9882-4816-AB4F-4F50A15EA1AD}"/>
    <dgm:cxn modelId="{7918E62F-100A-4C5B-9146-5F6D6F821FB3}" srcId="{BFF0A680-0277-4251-9D28-CCA7C0741327}" destId="{8D580475-B5FF-4455-A7FB-915CC956EAA1}" srcOrd="1" destOrd="0" parTransId="{60C186B3-6E13-49B6-A197-CBBA55018DF9}" sibTransId="{1A2FEE3C-FEC4-476B-B163-E1096C3A2FB6}"/>
    <dgm:cxn modelId="{76334842-FE5F-47CE-B36A-A2A3D6FC8686}" srcId="{BFF0A680-0277-4251-9D28-CCA7C0741327}" destId="{F924117F-60AE-4416-B4F0-310E0C0DCC81}" srcOrd="0" destOrd="0" parTransId="{EA1B465D-FC3B-4C57-BF10-32E04363FCDD}" sibTransId="{2518D987-2F19-410F-9CA2-6D59BD8093B1}"/>
    <dgm:cxn modelId="{1D08F765-5E2E-4CF6-9C82-02A123CC107A}" type="presOf" srcId="{021DD5E9-59B8-4AE1-AC1A-20B1AEB77DE7}" destId="{0E0DAAC9-F0C3-425B-9BBA-0F971258F2A7}" srcOrd="0" destOrd="0" presId="urn:microsoft.com/office/officeart/2008/layout/LinedList"/>
    <dgm:cxn modelId="{9D9A6048-C124-45D5-8803-27818D5664B1}" srcId="{BFF0A680-0277-4251-9D28-CCA7C0741327}" destId="{84C95E14-A029-4EF9-A24B-DBBF09EC0580}" srcOrd="7" destOrd="0" parTransId="{0459C4C2-311D-40AC-BA60-5A76D633D742}" sibTransId="{50E2DB29-1219-49E8-BF77-DA1F9B7422FC}"/>
    <dgm:cxn modelId="{B98DBB70-6DC4-4716-AA0C-4B7EC2F4144F}" type="presOf" srcId="{C2D17C06-4A69-4355-89E2-5CCC6DAE8609}" destId="{491A7B62-BDD3-4AA3-BE3E-3CE1097B533A}" srcOrd="0" destOrd="0" presId="urn:microsoft.com/office/officeart/2008/layout/LinedList"/>
    <dgm:cxn modelId="{7EA1BC72-CC49-4A11-8C1A-192D7CEA320D}" type="presOf" srcId="{F0DE79C7-FD95-47BB-9828-299EAB2094D2}" destId="{06FD5E1F-439F-4EF2-958F-127F66BACBA5}" srcOrd="0" destOrd="0" presId="urn:microsoft.com/office/officeart/2008/layout/LinedList"/>
    <dgm:cxn modelId="{6177A276-B420-4594-BB91-03FD0BAE684A}" srcId="{BFF0A680-0277-4251-9D28-CCA7C0741327}" destId="{53E5AF02-709C-49A3-8733-C73E463C74FF}" srcOrd="6" destOrd="0" parTransId="{01FAD56D-EF54-4A46-BC34-7F907D4FB791}" sibTransId="{2FD1F7B7-A884-414F-B286-EB6DA76ED424}"/>
    <dgm:cxn modelId="{0121B278-D40F-4825-BE1A-5D13FCCEA9DC}" type="presOf" srcId="{4E0F5AB2-CCF8-4D1F-B8A5-BCD03C7592A3}" destId="{E1567793-E0B9-4953-A9E1-41C8E090D7D9}" srcOrd="0" destOrd="0" presId="urn:microsoft.com/office/officeart/2008/layout/LinedList"/>
    <dgm:cxn modelId="{C02F547A-27B6-40CC-9DFB-CA898595B196}" srcId="{BFF0A680-0277-4251-9D28-CCA7C0741327}" destId="{D165AC6F-5864-4A07-8BF9-01214194D215}" srcOrd="3" destOrd="0" parTransId="{E9C3E033-03C0-476F-BEA8-F8BEAD147C21}" sibTransId="{06E57975-960B-4AB2-8821-06DA40B09CCC}"/>
    <dgm:cxn modelId="{46D5AF7F-7C8B-4518-97AB-06F90DB14B57}" type="presOf" srcId="{8447EF9F-D6E5-489F-BE1F-6528D0C348C1}" destId="{692919B2-FBE9-4CCF-96A1-53660F69E6EA}" srcOrd="0" destOrd="0" presId="urn:microsoft.com/office/officeart/2008/layout/LinedList"/>
    <dgm:cxn modelId="{438ECF83-8A5F-4CD1-A5B2-3227909CF3AB}" srcId="{0FA83489-83AA-4793-99DE-3D65AB50861C}" destId="{BFF0A680-0277-4251-9D28-CCA7C0741327}" srcOrd="0" destOrd="0" parTransId="{1EE9E32B-FE7A-463C-9AA9-E690FE4D8CF1}" sibTransId="{0C2C03F8-3AA4-4E41-A2BA-0DA42FA48352}"/>
    <dgm:cxn modelId="{51B9C18E-DFAA-481B-9D68-7AB6918E217D}" type="presOf" srcId="{85ECD801-0C51-4007-A280-9698CEA92151}" destId="{A15580E9-80FD-4CFB-A4C8-57AC1CF6980E}" srcOrd="0" destOrd="0" presId="urn:microsoft.com/office/officeart/2008/layout/LinedList"/>
    <dgm:cxn modelId="{05CD7095-5B7C-4C66-B18B-BA92692B536B}" srcId="{BFF0A680-0277-4251-9D28-CCA7C0741327}" destId="{F2E924FA-EABD-4834-8582-15A44B546D56}" srcOrd="5" destOrd="0" parTransId="{3142F70B-0312-4552-B901-F9A488842B9C}" sibTransId="{14A7A1A5-C77C-40BD-987F-A945E760FEA7}"/>
    <dgm:cxn modelId="{F297DBB1-0244-4409-A261-F55FBAF51C2A}" srcId="{0FA83489-83AA-4793-99DE-3D65AB50861C}" destId="{021DD5E9-59B8-4AE1-AC1A-20B1AEB77DE7}" srcOrd="1" destOrd="0" parTransId="{AAE077DA-F7FB-4209-9CB2-64D25DB32648}" sibTransId="{F8228869-AE88-47CD-9E8A-B69BCCA92D87}"/>
    <dgm:cxn modelId="{EBE60AB7-6C59-4819-B4C5-5DCF5C38603D}" type="presOf" srcId="{DE857F6C-9959-46E7-AD60-976041B3AC76}" destId="{AE92C1FC-DF6B-463E-8E1B-C3F60871DFFE}" srcOrd="0" destOrd="0" presId="urn:microsoft.com/office/officeart/2008/layout/LinedList"/>
    <dgm:cxn modelId="{815ADCC2-6BC0-4215-A49B-ABC83BE93977}" srcId="{021DD5E9-59B8-4AE1-AC1A-20B1AEB77DE7}" destId="{DE857F6C-9959-46E7-AD60-976041B3AC76}" srcOrd="3" destOrd="0" parTransId="{3D8601CE-D93B-4E66-B172-66CCB4B15620}" sibTransId="{861E672F-0746-426A-9F79-37E9D9C03A72}"/>
    <dgm:cxn modelId="{A517CBCC-D1AF-479E-9ABD-D327BA38E7A0}" type="presOf" srcId="{8D580475-B5FF-4455-A7FB-915CC956EAA1}" destId="{C4814417-7BBA-4E32-9DE3-EB1FA928A9BF}" srcOrd="0" destOrd="0" presId="urn:microsoft.com/office/officeart/2008/layout/LinedList"/>
    <dgm:cxn modelId="{524018D4-648B-4263-A646-E990396BED3C}" type="presOf" srcId="{53E5AF02-709C-49A3-8733-C73E463C74FF}" destId="{C8F71007-156D-43F6-BADA-501BD00A8877}" srcOrd="0" destOrd="0" presId="urn:microsoft.com/office/officeart/2008/layout/LinedList"/>
    <dgm:cxn modelId="{F2D226DB-6E82-4945-BBD6-04974CA0A5B6}" type="presOf" srcId="{84C95E14-A029-4EF9-A24B-DBBF09EC0580}" destId="{3796C961-BB0F-45B0-94A1-E3AB2EF71AE7}" srcOrd="0" destOrd="0" presId="urn:microsoft.com/office/officeart/2008/layout/LinedList"/>
    <dgm:cxn modelId="{996938F0-23E6-43C2-8E73-7F9CBE3889A7}" type="presOf" srcId="{808EF5BD-5545-4251-8C6E-F451479C2E4B}" destId="{08ADB01E-3926-4C9E-8179-3BDF5DB1FE6B}" srcOrd="0" destOrd="0" presId="urn:microsoft.com/office/officeart/2008/layout/LinedList"/>
    <dgm:cxn modelId="{3B8668F2-360F-42D4-9535-DD7496002007}" srcId="{BFF0A680-0277-4251-9D28-CCA7C0741327}" destId="{F0DE79C7-FD95-47BB-9828-299EAB2094D2}" srcOrd="9" destOrd="0" parTransId="{3A2F75E2-EDBA-4457-A849-18CBFE1BC115}" sibTransId="{CC3A3701-2B28-4628-BA0F-947414EE2822}"/>
    <dgm:cxn modelId="{DFE9FFF2-8D6B-4D8E-B655-503D09E6E43F}" type="presOf" srcId="{F924117F-60AE-4416-B4F0-310E0C0DCC81}" destId="{AF6279BF-CE2C-45EC-A019-A29185B21BE6}" srcOrd="0" destOrd="0" presId="urn:microsoft.com/office/officeart/2008/layout/LinedList"/>
    <dgm:cxn modelId="{6BD04AF4-02ED-43C6-BEB6-CD72FB251A9B}" srcId="{021DD5E9-59B8-4AE1-AC1A-20B1AEB77DE7}" destId="{C2D17C06-4A69-4355-89E2-5CCC6DAE8609}" srcOrd="0" destOrd="0" parTransId="{D278286C-0370-49D4-B83F-D691F30E0895}" sibTransId="{C5110354-5AE5-432E-9778-D480490F466F}"/>
    <dgm:cxn modelId="{83D8AFF4-13B4-4FE8-9813-7B2B24D10CAF}" srcId="{BFF0A680-0277-4251-9D28-CCA7C0741327}" destId="{8447EF9F-D6E5-489F-BE1F-6528D0C348C1}" srcOrd="4" destOrd="0" parTransId="{235EDC4B-9C44-4E62-B402-ABF51C0B47A8}" sibTransId="{C3425A3A-EDC9-4AA5-BE62-A6FD2CE34793}"/>
    <dgm:cxn modelId="{35AB8BFF-C0B0-4859-B3EB-AEAE184081B5}" type="presOf" srcId="{D165AC6F-5864-4A07-8BF9-01214194D215}" destId="{C83591F6-A226-4934-88E5-1A7B68856A0F}" srcOrd="0" destOrd="0" presId="urn:microsoft.com/office/officeart/2008/layout/LinedList"/>
    <dgm:cxn modelId="{C79AD8FF-BCA6-4581-A45E-628A668DA0ED}" type="presOf" srcId="{F2E924FA-EABD-4834-8582-15A44B546D56}" destId="{2BB697B0-B139-4E5D-9A35-65D985C247AD}" srcOrd="0" destOrd="0" presId="urn:microsoft.com/office/officeart/2008/layout/LinedList"/>
    <dgm:cxn modelId="{B5B2B7C9-F276-41C6-A820-133214F19EFD}" type="presParOf" srcId="{F1C1C263-DF7B-489A-93D7-75A8354D133B}" destId="{3A5E326B-368A-45CE-AC0A-0B094B5CCC8D}" srcOrd="0" destOrd="0" presId="urn:microsoft.com/office/officeart/2008/layout/LinedList"/>
    <dgm:cxn modelId="{6D7754C5-D2A0-413F-A001-DF91EC8D40BF}" type="presParOf" srcId="{F1C1C263-DF7B-489A-93D7-75A8354D133B}" destId="{A739235E-5C2A-4D34-9229-95E490A02B21}" srcOrd="1" destOrd="0" presId="urn:microsoft.com/office/officeart/2008/layout/LinedList"/>
    <dgm:cxn modelId="{371BA550-4662-47A9-91A1-73302E21C97E}" type="presParOf" srcId="{A739235E-5C2A-4D34-9229-95E490A02B21}" destId="{5CEBC8DE-1152-4028-BB05-95C3BCBFEA8E}" srcOrd="0" destOrd="0" presId="urn:microsoft.com/office/officeart/2008/layout/LinedList"/>
    <dgm:cxn modelId="{67511AE2-77BA-4D3D-8DAC-B25A93F4A550}" type="presParOf" srcId="{A739235E-5C2A-4D34-9229-95E490A02B21}" destId="{A6BBAC32-D34D-41CC-B621-B81E193FB30F}" srcOrd="1" destOrd="0" presId="urn:microsoft.com/office/officeart/2008/layout/LinedList"/>
    <dgm:cxn modelId="{6E5C842E-69F9-42EE-A316-EA8B2E547278}" type="presParOf" srcId="{A6BBAC32-D34D-41CC-B621-B81E193FB30F}" destId="{EE9FB2AE-4AC0-43BA-B216-4EA2DC40BC9D}" srcOrd="0" destOrd="0" presId="urn:microsoft.com/office/officeart/2008/layout/LinedList"/>
    <dgm:cxn modelId="{CEE36384-520D-49CF-94AF-19E4590CF262}" type="presParOf" srcId="{A6BBAC32-D34D-41CC-B621-B81E193FB30F}" destId="{001E4FCB-656E-4346-A131-88D72442FFA9}" srcOrd="1" destOrd="0" presId="urn:microsoft.com/office/officeart/2008/layout/LinedList"/>
    <dgm:cxn modelId="{ADF90BC2-884E-41F7-99B7-E8E6B00AAC71}" type="presParOf" srcId="{001E4FCB-656E-4346-A131-88D72442FFA9}" destId="{F155477F-733A-4F67-AEFA-29EED2D0021E}" srcOrd="0" destOrd="0" presId="urn:microsoft.com/office/officeart/2008/layout/LinedList"/>
    <dgm:cxn modelId="{0AEB742D-5B01-4FF4-B5E8-CE660E1C1A2C}" type="presParOf" srcId="{001E4FCB-656E-4346-A131-88D72442FFA9}" destId="{AF6279BF-CE2C-45EC-A019-A29185B21BE6}" srcOrd="1" destOrd="0" presId="urn:microsoft.com/office/officeart/2008/layout/LinedList"/>
    <dgm:cxn modelId="{8660C01F-787D-447E-9B27-B5DA25E11150}" type="presParOf" srcId="{001E4FCB-656E-4346-A131-88D72442FFA9}" destId="{35D95618-AFCE-4DF1-9D40-E8BF38072D9F}" srcOrd="2" destOrd="0" presId="urn:microsoft.com/office/officeart/2008/layout/LinedList"/>
    <dgm:cxn modelId="{229B80F7-42BF-444F-9986-6DDA4052D3F8}" type="presParOf" srcId="{A6BBAC32-D34D-41CC-B621-B81E193FB30F}" destId="{C08B8F28-4641-40DC-B67A-D39E7E1FEEAE}" srcOrd="2" destOrd="0" presId="urn:microsoft.com/office/officeart/2008/layout/LinedList"/>
    <dgm:cxn modelId="{9C63A984-CB78-4E5A-92DF-07B4CB808F0B}" type="presParOf" srcId="{A6BBAC32-D34D-41CC-B621-B81E193FB30F}" destId="{AC816280-D72B-4E07-A170-0D7C024340B4}" srcOrd="3" destOrd="0" presId="urn:microsoft.com/office/officeart/2008/layout/LinedList"/>
    <dgm:cxn modelId="{480E3A17-CE14-42F6-9DF8-389B7A838CEE}" type="presParOf" srcId="{A6BBAC32-D34D-41CC-B621-B81E193FB30F}" destId="{A41B17F4-7308-43AD-B1EA-A146B65AB50A}" srcOrd="4" destOrd="0" presId="urn:microsoft.com/office/officeart/2008/layout/LinedList"/>
    <dgm:cxn modelId="{E691CBF4-9526-475D-B625-D1BE589A990A}" type="presParOf" srcId="{A41B17F4-7308-43AD-B1EA-A146B65AB50A}" destId="{4E854030-A625-452A-B162-B9E7AD2FE3F9}" srcOrd="0" destOrd="0" presId="urn:microsoft.com/office/officeart/2008/layout/LinedList"/>
    <dgm:cxn modelId="{9C075C25-313E-48A9-8D0C-BBAE8F2B4D32}" type="presParOf" srcId="{A41B17F4-7308-43AD-B1EA-A146B65AB50A}" destId="{C4814417-7BBA-4E32-9DE3-EB1FA928A9BF}" srcOrd="1" destOrd="0" presId="urn:microsoft.com/office/officeart/2008/layout/LinedList"/>
    <dgm:cxn modelId="{4F092314-2F69-48D1-9017-6065B84928B3}" type="presParOf" srcId="{A41B17F4-7308-43AD-B1EA-A146B65AB50A}" destId="{EBC971C1-532E-4E98-A68A-74484073A8B1}" srcOrd="2" destOrd="0" presId="urn:microsoft.com/office/officeart/2008/layout/LinedList"/>
    <dgm:cxn modelId="{F9BEA8B0-0765-4E1A-8FAC-AD3ACF3CC143}" type="presParOf" srcId="{A6BBAC32-D34D-41CC-B621-B81E193FB30F}" destId="{B00121A0-5D34-48B9-832B-320DF16FEFA6}" srcOrd="5" destOrd="0" presId="urn:microsoft.com/office/officeart/2008/layout/LinedList"/>
    <dgm:cxn modelId="{CE67BFC6-0000-4A9E-9A55-FFBDB3D2C3FE}" type="presParOf" srcId="{A6BBAC32-D34D-41CC-B621-B81E193FB30F}" destId="{DF12BEC8-ABAF-42EB-BDDF-F36DE7041921}" srcOrd="6" destOrd="0" presId="urn:microsoft.com/office/officeart/2008/layout/LinedList"/>
    <dgm:cxn modelId="{D6059BAA-CD06-45E1-B614-A5F35A610A15}" type="presParOf" srcId="{A6BBAC32-D34D-41CC-B621-B81E193FB30F}" destId="{B4000EA4-FB28-4595-99B1-2360FFFB2129}" srcOrd="7" destOrd="0" presId="urn:microsoft.com/office/officeart/2008/layout/LinedList"/>
    <dgm:cxn modelId="{0F50A7E8-ACFF-49F6-B9A7-B32BEE4B057F}" type="presParOf" srcId="{B4000EA4-FB28-4595-99B1-2360FFFB2129}" destId="{5929D6A9-C9DA-4A82-B5CB-993AD4F98140}" srcOrd="0" destOrd="0" presId="urn:microsoft.com/office/officeart/2008/layout/LinedList"/>
    <dgm:cxn modelId="{3E6E0FB5-54D1-4A75-AE2F-114DBE64B2B4}" type="presParOf" srcId="{B4000EA4-FB28-4595-99B1-2360FFFB2129}" destId="{E1567793-E0B9-4953-A9E1-41C8E090D7D9}" srcOrd="1" destOrd="0" presId="urn:microsoft.com/office/officeart/2008/layout/LinedList"/>
    <dgm:cxn modelId="{BEC05EC0-D98D-44AA-95A1-677B24683DC9}" type="presParOf" srcId="{B4000EA4-FB28-4595-99B1-2360FFFB2129}" destId="{605DFB0A-E120-4D20-A397-BD245E37C6A1}" srcOrd="2" destOrd="0" presId="urn:microsoft.com/office/officeart/2008/layout/LinedList"/>
    <dgm:cxn modelId="{20F2E6B3-72C3-4877-B335-C65E7C4738A3}" type="presParOf" srcId="{A6BBAC32-D34D-41CC-B621-B81E193FB30F}" destId="{F3F418C2-4DA9-4B9E-BEE9-F461A3A05823}" srcOrd="8" destOrd="0" presId="urn:microsoft.com/office/officeart/2008/layout/LinedList"/>
    <dgm:cxn modelId="{22A7B8FC-92CD-44A5-9B1B-DC49BF458D13}" type="presParOf" srcId="{A6BBAC32-D34D-41CC-B621-B81E193FB30F}" destId="{F16F5399-BE12-406B-B4C4-2EA52E9EB432}" srcOrd="9" destOrd="0" presId="urn:microsoft.com/office/officeart/2008/layout/LinedList"/>
    <dgm:cxn modelId="{3B285346-7F00-44DB-AD33-A1D04871FAE9}" type="presParOf" srcId="{A6BBAC32-D34D-41CC-B621-B81E193FB30F}" destId="{FD0D7A1B-0857-4287-B8BB-55CDB001A4EC}" srcOrd="10" destOrd="0" presId="urn:microsoft.com/office/officeart/2008/layout/LinedList"/>
    <dgm:cxn modelId="{C958389D-B81F-4A80-992D-46A44F4D8C79}" type="presParOf" srcId="{FD0D7A1B-0857-4287-B8BB-55CDB001A4EC}" destId="{C39575EC-ED50-47B3-A779-E0937D382D02}" srcOrd="0" destOrd="0" presId="urn:microsoft.com/office/officeart/2008/layout/LinedList"/>
    <dgm:cxn modelId="{D3E03A6D-E84D-46B4-AC6E-87A66BA4D9AE}" type="presParOf" srcId="{FD0D7A1B-0857-4287-B8BB-55CDB001A4EC}" destId="{C83591F6-A226-4934-88E5-1A7B68856A0F}" srcOrd="1" destOrd="0" presId="urn:microsoft.com/office/officeart/2008/layout/LinedList"/>
    <dgm:cxn modelId="{A7BFF519-E5DA-498F-BCAA-302F8C03C828}" type="presParOf" srcId="{FD0D7A1B-0857-4287-B8BB-55CDB001A4EC}" destId="{14DE141C-12AB-47F7-8ED7-B8EB3CFA0B60}" srcOrd="2" destOrd="0" presId="urn:microsoft.com/office/officeart/2008/layout/LinedList"/>
    <dgm:cxn modelId="{742BCCE6-5416-4247-A72E-10B8EE82D299}" type="presParOf" srcId="{A6BBAC32-D34D-41CC-B621-B81E193FB30F}" destId="{1DE46DEB-23E4-4A05-80C2-3A4AE1962F41}" srcOrd="11" destOrd="0" presId="urn:microsoft.com/office/officeart/2008/layout/LinedList"/>
    <dgm:cxn modelId="{7DD1EA68-3255-4FF6-BAE3-50B28830554B}" type="presParOf" srcId="{A6BBAC32-D34D-41CC-B621-B81E193FB30F}" destId="{B271CEB9-8160-4434-ADF9-AEC4A831BD2F}" srcOrd="12" destOrd="0" presId="urn:microsoft.com/office/officeart/2008/layout/LinedList"/>
    <dgm:cxn modelId="{FDA11E65-2D65-4D44-9E70-2C11B8110302}" type="presParOf" srcId="{A6BBAC32-D34D-41CC-B621-B81E193FB30F}" destId="{83660F5A-7D98-4F03-856F-9E4BCB52A3D1}" srcOrd="13" destOrd="0" presId="urn:microsoft.com/office/officeart/2008/layout/LinedList"/>
    <dgm:cxn modelId="{8A475948-7A56-414C-9EA2-DFC792A4B0AB}" type="presParOf" srcId="{83660F5A-7D98-4F03-856F-9E4BCB52A3D1}" destId="{DE54C322-76F0-42EC-B53D-9BF70AF8340C}" srcOrd="0" destOrd="0" presId="urn:microsoft.com/office/officeart/2008/layout/LinedList"/>
    <dgm:cxn modelId="{11B0DA23-308D-489F-87FD-F6A1530FA3FA}" type="presParOf" srcId="{83660F5A-7D98-4F03-856F-9E4BCB52A3D1}" destId="{692919B2-FBE9-4CCF-96A1-53660F69E6EA}" srcOrd="1" destOrd="0" presId="urn:microsoft.com/office/officeart/2008/layout/LinedList"/>
    <dgm:cxn modelId="{CE9787FF-E961-4992-A2E3-5A3D8E54410E}" type="presParOf" srcId="{83660F5A-7D98-4F03-856F-9E4BCB52A3D1}" destId="{0606A9BC-E34A-4477-8BAF-E075BB656B16}" srcOrd="2" destOrd="0" presId="urn:microsoft.com/office/officeart/2008/layout/LinedList"/>
    <dgm:cxn modelId="{7BF664D6-B6FF-4325-A3A5-F57B3B7BAE74}" type="presParOf" srcId="{A6BBAC32-D34D-41CC-B621-B81E193FB30F}" destId="{800433A6-E533-469C-9CE0-E90D1FB6CDB5}" srcOrd="14" destOrd="0" presId="urn:microsoft.com/office/officeart/2008/layout/LinedList"/>
    <dgm:cxn modelId="{C928457A-D332-4202-B76B-C896DC7123FF}" type="presParOf" srcId="{A6BBAC32-D34D-41CC-B621-B81E193FB30F}" destId="{FF289FA2-9140-4FF7-9EAF-5CDF69C03FFE}" srcOrd="15" destOrd="0" presId="urn:microsoft.com/office/officeart/2008/layout/LinedList"/>
    <dgm:cxn modelId="{75C912DA-C8EB-4F5B-B8A3-374294F6A196}" type="presParOf" srcId="{A6BBAC32-D34D-41CC-B621-B81E193FB30F}" destId="{D11EE21D-83FB-456A-AE4B-E3F9524F7E58}" srcOrd="16" destOrd="0" presId="urn:microsoft.com/office/officeart/2008/layout/LinedList"/>
    <dgm:cxn modelId="{6B699C7E-58E8-46AB-B2BD-3BAD0F2C43F9}" type="presParOf" srcId="{D11EE21D-83FB-456A-AE4B-E3F9524F7E58}" destId="{2051CC9F-3626-4E10-867E-36EADAFF4339}" srcOrd="0" destOrd="0" presId="urn:microsoft.com/office/officeart/2008/layout/LinedList"/>
    <dgm:cxn modelId="{BE81E16C-E2DB-40BE-B781-ED338CDC9917}" type="presParOf" srcId="{D11EE21D-83FB-456A-AE4B-E3F9524F7E58}" destId="{2BB697B0-B139-4E5D-9A35-65D985C247AD}" srcOrd="1" destOrd="0" presId="urn:microsoft.com/office/officeart/2008/layout/LinedList"/>
    <dgm:cxn modelId="{85D07887-4C91-44B6-84CA-27D45231AB1A}" type="presParOf" srcId="{D11EE21D-83FB-456A-AE4B-E3F9524F7E58}" destId="{3C431F87-9CD3-4339-A4BD-C5F85F061737}" srcOrd="2" destOrd="0" presId="urn:microsoft.com/office/officeart/2008/layout/LinedList"/>
    <dgm:cxn modelId="{3FEBA989-B136-4DBC-9E01-61E7F278FFEB}" type="presParOf" srcId="{A6BBAC32-D34D-41CC-B621-B81E193FB30F}" destId="{A54DEFED-D67E-4621-A0FF-8F81D8C80713}" srcOrd="17" destOrd="0" presId="urn:microsoft.com/office/officeart/2008/layout/LinedList"/>
    <dgm:cxn modelId="{2E226CFB-4F2D-4C95-9A33-9A898DCD42CC}" type="presParOf" srcId="{A6BBAC32-D34D-41CC-B621-B81E193FB30F}" destId="{6E82A41F-8BF8-4D58-99A7-CC85A46ED94E}" srcOrd="18" destOrd="0" presId="urn:microsoft.com/office/officeart/2008/layout/LinedList"/>
    <dgm:cxn modelId="{ECD8B5C1-EB25-4C08-91B7-66AA0E95B226}" type="presParOf" srcId="{A6BBAC32-D34D-41CC-B621-B81E193FB30F}" destId="{94026ABC-AC5A-4A11-B923-123F0EA1F9E0}" srcOrd="19" destOrd="0" presId="urn:microsoft.com/office/officeart/2008/layout/LinedList"/>
    <dgm:cxn modelId="{1A58167D-F76B-4F39-8FE9-EC6D27ACEB99}" type="presParOf" srcId="{94026ABC-AC5A-4A11-B923-123F0EA1F9E0}" destId="{C03D9EEF-0C4E-4D64-B3C0-A122C6E764C9}" srcOrd="0" destOrd="0" presId="urn:microsoft.com/office/officeart/2008/layout/LinedList"/>
    <dgm:cxn modelId="{7B166B47-A987-46A5-AB84-5AE6DAC5C42A}" type="presParOf" srcId="{94026ABC-AC5A-4A11-B923-123F0EA1F9E0}" destId="{C8F71007-156D-43F6-BADA-501BD00A8877}" srcOrd="1" destOrd="0" presId="urn:microsoft.com/office/officeart/2008/layout/LinedList"/>
    <dgm:cxn modelId="{507F64C8-D438-4E56-86A1-AA3E5369A214}" type="presParOf" srcId="{94026ABC-AC5A-4A11-B923-123F0EA1F9E0}" destId="{5966516F-7F89-415E-8B07-CCAF3A3E4BE8}" srcOrd="2" destOrd="0" presId="urn:microsoft.com/office/officeart/2008/layout/LinedList"/>
    <dgm:cxn modelId="{BCBB3DB7-09A4-4770-BF73-0425C39AC223}" type="presParOf" srcId="{A6BBAC32-D34D-41CC-B621-B81E193FB30F}" destId="{04685BDF-27A9-49B6-BC38-C08B9093ED98}" srcOrd="20" destOrd="0" presId="urn:microsoft.com/office/officeart/2008/layout/LinedList"/>
    <dgm:cxn modelId="{04F427CB-215A-4A68-920E-13B9A60C997D}" type="presParOf" srcId="{A6BBAC32-D34D-41CC-B621-B81E193FB30F}" destId="{2C026002-8E9F-481B-8D2F-B9FA363C8880}" srcOrd="21" destOrd="0" presId="urn:microsoft.com/office/officeart/2008/layout/LinedList"/>
    <dgm:cxn modelId="{C307DBD9-97CA-4E22-8732-ABB5361DD967}" type="presParOf" srcId="{A6BBAC32-D34D-41CC-B621-B81E193FB30F}" destId="{8911DCD4-6262-4E3B-95C3-16BD93AE4B31}" srcOrd="22" destOrd="0" presId="urn:microsoft.com/office/officeart/2008/layout/LinedList"/>
    <dgm:cxn modelId="{B1A14D38-9A31-4738-A5FE-D907A658CA00}" type="presParOf" srcId="{8911DCD4-6262-4E3B-95C3-16BD93AE4B31}" destId="{97320A4C-60CA-40E6-A0A5-44AC7E5DAA46}" srcOrd="0" destOrd="0" presId="urn:microsoft.com/office/officeart/2008/layout/LinedList"/>
    <dgm:cxn modelId="{E560A7A3-89A4-4F21-86E3-490094E2B552}" type="presParOf" srcId="{8911DCD4-6262-4E3B-95C3-16BD93AE4B31}" destId="{3796C961-BB0F-45B0-94A1-E3AB2EF71AE7}" srcOrd="1" destOrd="0" presId="urn:microsoft.com/office/officeart/2008/layout/LinedList"/>
    <dgm:cxn modelId="{B3DEA4EE-A91A-43B1-BFF0-A3273997B4C2}" type="presParOf" srcId="{8911DCD4-6262-4E3B-95C3-16BD93AE4B31}" destId="{5A33C611-F036-4569-9F5E-501ACBBD2DBA}" srcOrd="2" destOrd="0" presId="urn:microsoft.com/office/officeart/2008/layout/LinedList"/>
    <dgm:cxn modelId="{D9D1C93E-AAF5-417E-8A1F-D55DEB3DA6F7}" type="presParOf" srcId="{A6BBAC32-D34D-41CC-B621-B81E193FB30F}" destId="{02B1B7EC-9CAA-4945-9546-2E77BA708CB8}" srcOrd="23" destOrd="0" presId="urn:microsoft.com/office/officeart/2008/layout/LinedList"/>
    <dgm:cxn modelId="{8373B8D6-6710-4F6F-9547-FACAE6E33F47}" type="presParOf" srcId="{A6BBAC32-D34D-41CC-B621-B81E193FB30F}" destId="{DA9D993B-E3C4-45C9-A3A5-4E47EE7C31C9}" srcOrd="24" destOrd="0" presId="urn:microsoft.com/office/officeart/2008/layout/LinedList"/>
    <dgm:cxn modelId="{6BBCC7B3-8441-443D-9E4B-7E9DF003E151}" type="presParOf" srcId="{A6BBAC32-D34D-41CC-B621-B81E193FB30F}" destId="{DBEFD168-73A8-45E7-BD79-3A8BE718B62F}" srcOrd="25" destOrd="0" presId="urn:microsoft.com/office/officeart/2008/layout/LinedList"/>
    <dgm:cxn modelId="{D0A3922C-AA2C-4688-9ACC-0232FFEDB825}" type="presParOf" srcId="{DBEFD168-73A8-45E7-BD79-3A8BE718B62F}" destId="{5345DB17-7638-4FD7-ABFA-6BA0BB72D830}" srcOrd="0" destOrd="0" presId="urn:microsoft.com/office/officeart/2008/layout/LinedList"/>
    <dgm:cxn modelId="{EE1BFC6A-3106-4682-AA86-BC3BB34C5A2D}" type="presParOf" srcId="{DBEFD168-73A8-45E7-BD79-3A8BE718B62F}" destId="{A15580E9-80FD-4CFB-A4C8-57AC1CF6980E}" srcOrd="1" destOrd="0" presId="urn:microsoft.com/office/officeart/2008/layout/LinedList"/>
    <dgm:cxn modelId="{E6D139D1-8AB3-4A8B-842A-EC728EC8C3F8}" type="presParOf" srcId="{DBEFD168-73A8-45E7-BD79-3A8BE718B62F}" destId="{FE4E2E9E-6654-47EA-9E24-CA373946214E}" srcOrd="2" destOrd="0" presId="urn:microsoft.com/office/officeart/2008/layout/LinedList"/>
    <dgm:cxn modelId="{A7E5F03D-AB75-49C4-8F69-ADF52457CB8E}" type="presParOf" srcId="{A6BBAC32-D34D-41CC-B621-B81E193FB30F}" destId="{81ACCC0B-C7AF-45F5-94AE-890E1DB52908}" srcOrd="26" destOrd="0" presId="urn:microsoft.com/office/officeart/2008/layout/LinedList"/>
    <dgm:cxn modelId="{6B5013A6-0CA0-4BCF-AEF5-6A9B057B9AA7}" type="presParOf" srcId="{A6BBAC32-D34D-41CC-B621-B81E193FB30F}" destId="{26FE6783-5D5F-40F0-B4CE-8CFA182C4C3A}" srcOrd="27" destOrd="0" presId="urn:microsoft.com/office/officeart/2008/layout/LinedList"/>
    <dgm:cxn modelId="{605C4D9B-436D-4DBA-9A23-E72728604CB7}" type="presParOf" srcId="{A6BBAC32-D34D-41CC-B621-B81E193FB30F}" destId="{18C5B2AD-6361-4341-8533-D3EEC565B247}" srcOrd="28" destOrd="0" presId="urn:microsoft.com/office/officeart/2008/layout/LinedList"/>
    <dgm:cxn modelId="{2904DD40-8D0D-4325-AF0C-0EE1E97D7A13}" type="presParOf" srcId="{18C5B2AD-6361-4341-8533-D3EEC565B247}" destId="{39749AF3-6A6E-49BA-9DA3-B283AD721D49}" srcOrd="0" destOrd="0" presId="urn:microsoft.com/office/officeart/2008/layout/LinedList"/>
    <dgm:cxn modelId="{781B1944-1C31-48AA-AAD8-E8DEF7148D21}" type="presParOf" srcId="{18C5B2AD-6361-4341-8533-D3EEC565B247}" destId="{06FD5E1F-439F-4EF2-958F-127F66BACBA5}" srcOrd="1" destOrd="0" presId="urn:microsoft.com/office/officeart/2008/layout/LinedList"/>
    <dgm:cxn modelId="{E93EC4B2-DB98-46C2-B58A-09609CDB1196}" type="presParOf" srcId="{18C5B2AD-6361-4341-8533-D3EEC565B247}" destId="{34064AFA-9919-4111-A501-44A8BF93835B}" srcOrd="2" destOrd="0" presId="urn:microsoft.com/office/officeart/2008/layout/LinedList"/>
    <dgm:cxn modelId="{E2ABD7F8-B13D-4B55-BEE2-AB7454257261}" type="presParOf" srcId="{A6BBAC32-D34D-41CC-B621-B81E193FB30F}" destId="{25DA4471-5EF9-4555-A621-3A6B90A1F17F}" srcOrd="29" destOrd="0" presId="urn:microsoft.com/office/officeart/2008/layout/LinedList"/>
    <dgm:cxn modelId="{F2B30B6A-743D-4EFE-88D2-3CAD35AA3315}" type="presParOf" srcId="{A6BBAC32-D34D-41CC-B621-B81E193FB30F}" destId="{8B4DB003-FD57-4560-ADDE-65079D2F0C6F}" srcOrd="30" destOrd="0" presId="urn:microsoft.com/office/officeart/2008/layout/LinedList"/>
    <dgm:cxn modelId="{737EE490-DCDB-4FF7-812C-83C9DABB8899}" type="presParOf" srcId="{F1C1C263-DF7B-489A-93D7-75A8354D133B}" destId="{526BCECB-B78D-4E1D-A778-146388CF2524}" srcOrd="2" destOrd="0" presId="urn:microsoft.com/office/officeart/2008/layout/LinedList"/>
    <dgm:cxn modelId="{D93EE71C-1CD7-49F9-9504-96120F8FF282}" type="presParOf" srcId="{F1C1C263-DF7B-489A-93D7-75A8354D133B}" destId="{000BEBFA-859D-4DFA-9EC1-FD8E1365DE30}" srcOrd="3" destOrd="0" presId="urn:microsoft.com/office/officeart/2008/layout/LinedList"/>
    <dgm:cxn modelId="{A9FE4A85-163D-4D98-A803-B85A148FB5AD}" type="presParOf" srcId="{000BEBFA-859D-4DFA-9EC1-FD8E1365DE30}" destId="{0E0DAAC9-F0C3-425B-9BBA-0F971258F2A7}" srcOrd="0" destOrd="0" presId="urn:microsoft.com/office/officeart/2008/layout/LinedList"/>
    <dgm:cxn modelId="{C39E1EBB-1C56-40A4-94C1-64EB4B725312}" type="presParOf" srcId="{000BEBFA-859D-4DFA-9EC1-FD8E1365DE30}" destId="{585FBC49-E9D6-49C4-B433-B0753D497EA0}" srcOrd="1" destOrd="0" presId="urn:microsoft.com/office/officeart/2008/layout/LinedList"/>
    <dgm:cxn modelId="{4167ECBC-A19A-4807-9218-E5D43F60FF35}" type="presParOf" srcId="{585FBC49-E9D6-49C4-B433-B0753D497EA0}" destId="{4A208682-F3CA-4009-BD1F-51E567BD1341}" srcOrd="0" destOrd="0" presId="urn:microsoft.com/office/officeart/2008/layout/LinedList"/>
    <dgm:cxn modelId="{209589CF-AEC9-4D54-9982-74DBCC7D77AF}" type="presParOf" srcId="{585FBC49-E9D6-49C4-B433-B0753D497EA0}" destId="{B4A6FC5F-AA2F-40A2-BA5F-A38077591705}" srcOrd="1" destOrd="0" presId="urn:microsoft.com/office/officeart/2008/layout/LinedList"/>
    <dgm:cxn modelId="{3D387EE1-2C46-46D1-8292-D1B6FAA2993F}" type="presParOf" srcId="{B4A6FC5F-AA2F-40A2-BA5F-A38077591705}" destId="{AD20AF44-1D65-4E64-93F9-A38391486AC3}" srcOrd="0" destOrd="0" presId="urn:microsoft.com/office/officeart/2008/layout/LinedList"/>
    <dgm:cxn modelId="{90631509-BD0A-4BA1-98BC-63045E8621E6}" type="presParOf" srcId="{B4A6FC5F-AA2F-40A2-BA5F-A38077591705}" destId="{491A7B62-BDD3-4AA3-BE3E-3CE1097B533A}" srcOrd="1" destOrd="0" presId="urn:microsoft.com/office/officeart/2008/layout/LinedList"/>
    <dgm:cxn modelId="{F5D5907D-6EE1-4EAF-B63B-ABF3DB1C966D}" type="presParOf" srcId="{B4A6FC5F-AA2F-40A2-BA5F-A38077591705}" destId="{E4F267DA-CCA2-4E4E-B19F-E33CAB0018E9}" srcOrd="2" destOrd="0" presId="urn:microsoft.com/office/officeart/2008/layout/LinedList"/>
    <dgm:cxn modelId="{EB58A1F4-1989-4EF7-B0E7-FE668FE988F5}" type="presParOf" srcId="{585FBC49-E9D6-49C4-B433-B0753D497EA0}" destId="{3AB0B74D-95E5-4BE2-B799-E813D4EB97D9}" srcOrd="2" destOrd="0" presId="urn:microsoft.com/office/officeart/2008/layout/LinedList"/>
    <dgm:cxn modelId="{4190413B-AE1D-4B1F-A36B-DC501990BE07}" type="presParOf" srcId="{585FBC49-E9D6-49C4-B433-B0753D497EA0}" destId="{E53E4AE6-426D-483C-9B0C-F63D117132CA}" srcOrd="3" destOrd="0" presId="urn:microsoft.com/office/officeart/2008/layout/LinedList"/>
    <dgm:cxn modelId="{556BE43D-25FB-4163-A7C8-65AFAE8B571A}" type="presParOf" srcId="{585FBC49-E9D6-49C4-B433-B0753D497EA0}" destId="{D624C167-40E3-44CE-B4B1-DF86971024D2}" srcOrd="4" destOrd="0" presId="urn:microsoft.com/office/officeart/2008/layout/LinedList"/>
    <dgm:cxn modelId="{52CEEA70-C7E9-44EF-9C1A-FE941BF6143A}" type="presParOf" srcId="{D624C167-40E3-44CE-B4B1-DF86971024D2}" destId="{C7393BAC-1D73-426F-A118-1E0C68D43D9D}" srcOrd="0" destOrd="0" presId="urn:microsoft.com/office/officeart/2008/layout/LinedList"/>
    <dgm:cxn modelId="{46B9FEEC-C617-4F2A-8BB9-DABB16C229E7}" type="presParOf" srcId="{D624C167-40E3-44CE-B4B1-DF86971024D2}" destId="{D9EC8584-9EFC-45DF-A2B2-83604CB5E13E}" srcOrd="1" destOrd="0" presId="urn:microsoft.com/office/officeart/2008/layout/LinedList"/>
    <dgm:cxn modelId="{C3DC9196-9E07-4494-8B90-D5E5EDBF5F87}" type="presParOf" srcId="{D624C167-40E3-44CE-B4B1-DF86971024D2}" destId="{95D735D2-D131-4674-9A61-6929E35063D8}" srcOrd="2" destOrd="0" presId="urn:microsoft.com/office/officeart/2008/layout/LinedList"/>
    <dgm:cxn modelId="{9964D7C0-0B0B-4F87-82C7-7CDC7850DDFB}" type="presParOf" srcId="{585FBC49-E9D6-49C4-B433-B0753D497EA0}" destId="{0691B33E-B597-4806-8249-A4359506E6D0}" srcOrd="5" destOrd="0" presId="urn:microsoft.com/office/officeart/2008/layout/LinedList"/>
    <dgm:cxn modelId="{23731E75-EC04-42B0-9877-018D64FF440E}" type="presParOf" srcId="{585FBC49-E9D6-49C4-B433-B0753D497EA0}" destId="{346F0A7E-B3BC-421E-A621-A0F2053B815C}" srcOrd="6" destOrd="0" presId="urn:microsoft.com/office/officeart/2008/layout/LinedList"/>
    <dgm:cxn modelId="{B57DAA02-75B6-433A-B7AF-230DB5BC04B0}" type="presParOf" srcId="{585FBC49-E9D6-49C4-B433-B0753D497EA0}" destId="{FA6F62CD-0B9A-456D-A1C6-3EFD4FC39D21}" srcOrd="7" destOrd="0" presId="urn:microsoft.com/office/officeart/2008/layout/LinedList"/>
    <dgm:cxn modelId="{5270DF35-70BE-4173-BCAF-378490BCEC11}" type="presParOf" srcId="{FA6F62CD-0B9A-456D-A1C6-3EFD4FC39D21}" destId="{E0942774-C118-4F75-A1DB-0814C91C868B}" srcOrd="0" destOrd="0" presId="urn:microsoft.com/office/officeart/2008/layout/LinedList"/>
    <dgm:cxn modelId="{2433EDEC-7BD9-489C-9445-3EBC5892FD7A}" type="presParOf" srcId="{FA6F62CD-0B9A-456D-A1C6-3EFD4FC39D21}" destId="{08ADB01E-3926-4C9E-8179-3BDF5DB1FE6B}" srcOrd="1" destOrd="0" presId="urn:microsoft.com/office/officeart/2008/layout/LinedList"/>
    <dgm:cxn modelId="{82BFAF68-07D0-439D-A6D0-1DF15C600BD0}" type="presParOf" srcId="{FA6F62CD-0B9A-456D-A1C6-3EFD4FC39D21}" destId="{C0532882-A697-4124-8528-52E51ECE836D}" srcOrd="2" destOrd="0" presId="urn:microsoft.com/office/officeart/2008/layout/LinedList"/>
    <dgm:cxn modelId="{AD277710-BC85-40F3-A06E-65999E2C3E41}" type="presParOf" srcId="{585FBC49-E9D6-49C4-B433-B0753D497EA0}" destId="{AC868FC8-53C2-4508-AC96-2AF0546C40C3}" srcOrd="8" destOrd="0" presId="urn:microsoft.com/office/officeart/2008/layout/LinedList"/>
    <dgm:cxn modelId="{E0C83B47-2E3D-439C-BFA5-322D1B14A03C}" type="presParOf" srcId="{585FBC49-E9D6-49C4-B433-B0753D497EA0}" destId="{C034E4E0-39F7-4A50-956A-89946EE965B7}" srcOrd="9" destOrd="0" presId="urn:microsoft.com/office/officeart/2008/layout/LinedList"/>
    <dgm:cxn modelId="{243FC90A-8378-4C63-BC76-62305E972D09}" type="presParOf" srcId="{585FBC49-E9D6-49C4-B433-B0753D497EA0}" destId="{545AADCA-F3C9-40D1-987C-54AE2831D9BD}" srcOrd="10" destOrd="0" presId="urn:microsoft.com/office/officeart/2008/layout/LinedList"/>
    <dgm:cxn modelId="{04A3BE12-C234-4E71-87ED-3A523A2C1C79}" type="presParOf" srcId="{545AADCA-F3C9-40D1-987C-54AE2831D9BD}" destId="{AA748F13-7CBC-4F87-9C2D-C492D46442D2}" srcOrd="0" destOrd="0" presId="urn:microsoft.com/office/officeart/2008/layout/LinedList"/>
    <dgm:cxn modelId="{2A182AFB-3AF8-4EAE-AC20-9754F6EED77B}" type="presParOf" srcId="{545AADCA-F3C9-40D1-987C-54AE2831D9BD}" destId="{AE92C1FC-DF6B-463E-8E1B-C3F60871DFFE}" srcOrd="1" destOrd="0" presId="urn:microsoft.com/office/officeart/2008/layout/LinedList"/>
    <dgm:cxn modelId="{F10E1024-2782-44AA-AB6C-6BB2AA6B64E6}" type="presParOf" srcId="{545AADCA-F3C9-40D1-987C-54AE2831D9BD}" destId="{ABE97D08-B499-4EF4-BB16-0AD3ABE4D041}" srcOrd="2" destOrd="0" presId="urn:microsoft.com/office/officeart/2008/layout/LinedList"/>
    <dgm:cxn modelId="{6FA39808-BED6-438F-91C2-0CE6BF2979EE}" type="presParOf" srcId="{585FBC49-E9D6-49C4-B433-B0753D497EA0}" destId="{15DD81E3-8CB6-4C93-BDEF-23180D420302}" srcOrd="11" destOrd="0" presId="urn:microsoft.com/office/officeart/2008/layout/LinedList"/>
    <dgm:cxn modelId="{B597009D-ADEA-482A-8CA5-4263C269399B}" type="presParOf" srcId="{585FBC49-E9D6-49C4-B433-B0753D497EA0}" destId="{261458A2-73FE-47E1-B534-A9B1FE78A2B6}" srcOrd="12" destOrd="0" presId="urn:microsoft.com/office/officeart/2008/layout/Lin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70B5F49-AD14-4C49-B0FE-6946A094594D}" type="doc">
      <dgm:prSet loTypeId="urn:microsoft.com/office/officeart/2008/layout/LinedList" loCatId="list" qsTypeId="urn:microsoft.com/office/officeart/2005/8/quickstyle/simple1" qsCatId="simple" csTypeId="urn:microsoft.com/office/officeart/2005/8/colors/accent5_2" csCatId="accent5" phldr="1"/>
      <dgm:spPr/>
      <dgm:t>
        <a:bodyPr/>
        <a:lstStyle/>
        <a:p>
          <a:endParaRPr lang="da-DK"/>
        </a:p>
      </dgm:t>
    </dgm:pt>
    <dgm:pt modelId="{1D7431BF-B9FC-4E59-9D5C-08B779DA26E8}">
      <dgm:prSet phldrT="[Tekst]" custT="1"/>
      <dgm:spPr/>
      <dgm:t>
        <a:bodyPr/>
        <a:lstStyle/>
        <a:p>
          <a:r>
            <a:rPr lang="da-DK" sz="1600" dirty="0">
              <a:solidFill>
                <a:schemeClr val="bg1"/>
              </a:solidFill>
            </a:rPr>
            <a:t>Bilag</a:t>
          </a:r>
        </a:p>
      </dgm:t>
    </dgm:pt>
    <dgm:pt modelId="{B68A4421-41A2-48A3-92E2-6CF093FBC66B}" type="parTrans" cxnId="{51C17BAC-506C-48B3-AB8F-CD21E7345116}">
      <dgm:prSet/>
      <dgm:spPr/>
      <dgm:t>
        <a:bodyPr/>
        <a:lstStyle/>
        <a:p>
          <a:endParaRPr lang="da-DK"/>
        </a:p>
      </dgm:t>
    </dgm:pt>
    <dgm:pt modelId="{036FF179-8FD8-4E6F-AA83-9F9DE9929CAF}" type="sibTrans" cxnId="{51C17BAC-506C-48B3-AB8F-CD21E7345116}">
      <dgm:prSet/>
      <dgm:spPr/>
      <dgm:t>
        <a:bodyPr/>
        <a:lstStyle/>
        <a:p>
          <a:endParaRPr lang="da-DK"/>
        </a:p>
      </dgm:t>
    </dgm:pt>
    <dgm:pt modelId="{D242FD59-54B1-42B6-8C99-8F89B50160C5}">
      <dgm:prSet phldrT="[Tekst]" custT="1"/>
      <dgm:spPr/>
      <dgm:t>
        <a:bodyPr/>
        <a:lstStyle/>
        <a:p>
          <a:r>
            <a:rPr lang="da-DK" sz="1600" strike="sngStrike" dirty="0">
              <a:solidFill>
                <a:schemeClr val="bg1"/>
              </a:solidFill>
            </a:rPr>
            <a:t>5.1 Budget 2023 – præsentation</a:t>
          </a:r>
        </a:p>
        <a:p>
          <a:r>
            <a:rPr lang="da-DK" sz="1600" strike="sngStrike" dirty="0">
              <a:solidFill>
                <a:schemeClr val="bg1"/>
              </a:solidFill>
            </a:rPr>
            <a:t>5.2 Budget 2023 – budgetbog</a:t>
          </a:r>
        </a:p>
      </dgm:t>
    </dgm:pt>
    <dgm:pt modelId="{26B4630D-BAA1-415D-B6C3-B2406BBD1505}" type="parTrans" cxnId="{A646CF33-FF69-4505-B5A7-F18CB2664E78}">
      <dgm:prSet/>
      <dgm:spPr/>
      <dgm:t>
        <a:bodyPr/>
        <a:lstStyle/>
        <a:p>
          <a:endParaRPr lang="da-DK"/>
        </a:p>
      </dgm:t>
    </dgm:pt>
    <dgm:pt modelId="{2AE53358-1475-4E5F-BC7E-5AE43625D155}" type="sibTrans" cxnId="{A646CF33-FF69-4505-B5A7-F18CB2664E78}">
      <dgm:prSet/>
      <dgm:spPr/>
      <dgm:t>
        <a:bodyPr/>
        <a:lstStyle/>
        <a:p>
          <a:endParaRPr lang="da-DK"/>
        </a:p>
      </dgm:t>
    </dgm:pt>
    <dgm:pt modelId="{4EEDCCF5-483E-48C3-AB83-3AEC1AC64809}" type="pres">
      <dgm:prSet presAssocID="{E70B5F49-AD14-4C49-B0FE-6946A094594D}" presName="vert0" presStyleCnt="0">
        <dgm:presLayoutVars>
          <dgm:dir/>
          <dgm:animOne val="branch"/>
          <dgm:animLvl val="lvl"/>
        </dgm:presLayoutVars>
      </dgm:prSet>
      <dgm:spPr/>
    </dgm:pt>
    <dgm:pt modelId="{77011D5E-9090-42DF-AA53-005E08916A83}" type="pres">
      <dgm:prSet presAssocID="{1D7431BF-B9FC-4E59-9D5C-08B779DA26E8}" presName="thickLine" presStyleLbl="alignNode1" presStyleIdx="0" presStyleCnt="1"/>
      <dgm:spPr/>
    </dgm:pt>
    <dgm:pt modelId="{28C6526B-C5B0-4BDA-886A-34BFA3A935FB}" type="pres">
      <dgm:prSet presAssocID="{1D7431BF-B9FC-4E59-9D5C-08B779DA26E8}" presName="horz1" presStyleCnt="0"/>
      <dgm:spPr/>
    </dgm:pt>
    <dgm:pt modelId="{101CFDE1-F180-4180-B0A1-ADFF5A48FF3D}" type="pres">
      <dgm:prSet presAssocID="{1D7431BF-B9FC-4E59-9D5C-08B779DA26E8}" presName="tx1" presStyleLbl="revTx" presStyleIdx="0" presStyleCnt="2"/>
      <dgm:spPr/>
    </dgm:pt>
    <dgm:pt modelId="{5CC49A00-3B85-42CA-BD08-08ED0C3DE2C8}" type="pres">
      <dgm:prSet presAssocID="{1D7431BF-B9FC-4E59-9D5C-08B779DA26E8}" presName="vert1" presStyleCnt="0"/>
      <dgm:spPr/>
    </dgm:pt>
    <dgm:pt modelId="{86592F50-B56B-444C-B036-3E4BEFF1C53E}" type="pres">
      <dgm:prSet presAssocID="{D242FD59-54B1-42B6-8C99-8F89B50160C5}" presName="vertSpace2a" presStyleCnt="0"/>
      <dgm:spPr/>
    </dgm:pt>
    <dgm:pt modelId="{BBF0BB7B-FF24-43AA-912F-9B2D165C0A76}" type="pres">
      <dgm:prSet presAssocID="{D242FD59-54B1-42B6-8C99-8F89B50160C5}" presName="horz2" presStyleCnt="0"/>
      <dgm:spPr/>
    </dgm:pt>
    <dgm:pt modelId="{C9DD1424-6691-49A1-B71D-F49F6B6512FC}" type="pres">
      <dgm:prSet presAssocID="{D242FD59-54B1-42B6-8C99-8F89B50160C5}" presName="horzSpace2" presStyleCnt="0"/>
      <dgm:spPr/>
    </dgm:pt>
    <dgm:pt modelId="{794530A8-00D0-484E-844F-83A804AE5E64}" type="pres">
      <dgm:prSet presAssocID="{D242FD59-54B1-42B6-8C99-8F89B50160C5}" presName="tx2" presStyleLbl="revTx" presStyleIdx="1" presStyleCnt="2" custScaleY="287237"/>
      <dgm:spPr/>
    </dgm:pt>
    <dgm:pt modelId="{D088EF2C-7C3E-4A51-A672-7F047273CD10}" type="pres">
      <dgm:prSet presAssocID="{D242FD59-54B1-42B6-8C99-8F89B50160C5}" presName="vert2" presStyleCnt="0"/>
      <dgm:spPr/>
    </dgm:pt>
    <dgm:pt modelId="{D2BEA5B6-E8D3-4830-B71D-26BD40BDA466}" type="pres">
      <dgm:prSet presAssocID="{D242FD59-54B1-42B6-8C99-8F89B50160C5}" presName="thinLine2b" presStyleLbl="callout" presStyleIdx="0" presStyleCnt="1" custLinFactY="-941765" custLinFactNeighborX="0" custLinFactNeighborY="-1000000"/>
      <dgm:spPr/>
    </dgm:pt>
    <dgm:pt modelId="{6BB8DEA6-530F-4774-98EC-4FFF01D8820F}" type="pres">
      <dgm:prSet presAssocID="{D242FD59-54B1-42B6-8C99-8F89B50160C5}" presName="vertSpace2b" presStyleCnt="0"/>
      <dgm:spPr/>
    </dgm:pt>
  </dgm:ptLst>
  <dgm:cxnLst>
    <dgm:cxn modelId="{A7D7DA1E-2436-49F2-A104-C14A15849087}" type="presOf" srcId="{E70B5F49-AD14-4C49-B0FE-6946A094594D}" destId="{4EEDCCF5-483E-48C3-AB83-3AEC1AC64809}" srcOrd="0" destOrd="0" presId="urn:microsoft.com/office/officeart/2008/layout/LinedList"/>
    <dgm:cxn modelId="{8C28DE2F-C583-47CD-96AB-71FFA17B35EE}" type="presOf" srcId="{D242FD59-54B1-42B6-8C99-8F89B50160C5}" destId="{794530A8-00D0-484E-844F-83A804AE5E64}" srcOrd="0" destOrd="0" presId="urn:microsoft.com/office/officeart/2008/layout/LinedList"/>
    <dgm:cxn modelId="{A646CF33-FF69-4505-B5A7-F18CB2664E78}" srcId="{1D7431BF-B9FC-4E59-9D5C-08B779DA26E8}" destId="{D242FD59-54B1-42B6-8C99-8F89B50160C5}" srcOrd="0" destOrd="0" parTransId="{26B4630D-BAA1-415D-B6C3-B2406BBD1505}" sibTransId="{2AE53358-1475-4E5F-BC7E-5AE43625D155}"/>
    <dgm:cxn modelId="{51C17BAC-506C-48B3-AB8F-CD21E7345116}" srcId="{E70B5F49-AD14-4C49-B0FE-6946A094594D}" destId="{1D7431BF-B9FC-4E59-9D5C-08B779DA26E8}" srcOrd="0" destOrd="0" parTransId="{B68A4421-41A2-48A3-92E2-6CF093FBC66B}" sibTransId="{036FF179-8FD8-4E6F-AA83-9F9DE9929CAF}"/>
    <dgm:cxn modelId="{E2F70FEB-A552-478E-A1E1-036EF6D0FBB3}" type="presOf" srcId="{1D7431BF-B9FC-4E59-9D5C-08B779DA26E8}" destId="{101CFDE1-F180-4180-B0A1-ADFF5A48FF3D}" srcOrd="0" destOrd="0" presId="urn:microsoft.com/office/officeart/2008/layout/LinedList"/>
    <dgm:cxn modelId="{D3DCB0D2-1BA3-4F72-A422-38FB759C3E24}" type="presParOf" srcId="{4EEDCCF5-483E-48C3-AB83-3AEC1AC64809}" destId="{77011D5E-9090-42DF-AA53-005E08916A83}" srcOrd="0" destOrd="0" presId="urn:microsoft.com/office/officeart/2008/layout/LinedList"/>
    <dgm:cxn modelId="{A0D06381-BE1D-4679-AACA-1CAB16EA6896}" type="presParOf" srcId="{4EEDCCF5-483E-48C3-AB83-3AEC1AC64809}" destId="{28C6526B-C5B0-4BDA-886A-34BFA3A935FB}" srcOrd="1" destOrd="0" presId="urn:microsoft.com/office/officeart/2008/layout/LinedList"/>
    <dgm:cxn modelId="{AB7EE77F-5677-4B0A-BFAA-A3CC2A058956}" type="presParOf" srcId="{28C6526B-C5B0-4BDA-886A-34BFA3A935FB}" destId="{101CFDE1-F180-4180-B0A1-ADFF5A48FF3D}" srcOrd="0" destOrd="0" presId="urn:microsoft.com/office/officeart/2008/layout/LinedList"/>
    <dgm:cxn modelId="{FC3E1C6C-2437-409A-83D4-BDB72E7945D6}" type="presParOf" srcId="{28C6526B-C5B0-4BDA-886A-34BFA3A935FB}" destId="{5CC49A00-3B85-42CA-BD08-08ED0C3DE2C8}" srcOrd="1" destOrd="0" presId="urn:microsoft.com/office/officeart/2008/layout/LinedList"/>
    <dgm:cxn modelId="{15278761-57BF-4A59-ACB3-8955981C8E17}" type="presParOf" srcId="{5CC49A00-3B85-42CA-BD08-08ED0C3DE2C8}" destId="{86592F50-B56B-444C-B036-3E4BEFF1C53E}" srcOrd="0" destOrd="0" presId="urn:microsoft.com/office/officeart/2008/layout/LinedList"/>
    <dgm:cxn modelId="{FDF62AFF-E30B-4069-A0F0-D515FFBF544A}" type="presParOf" srcId="{5CC49A00-3B85-42CA-BD08-08ED0C3DE2C8}" destId="{BBF0BB7B-FF24-43AA-912F-9B2D165C0A76}" srcOrd="1" destOrd="0" presId="urn:microsoft.com/office/officeart/2008/layout/LinedList"/>
    <dgm:cxn modelId="{572561A2-F438-4289-954D-46BE38AF285C}" type="presParOf" srcId="{BBF0BB7B-FF24-43AA-912F-9B2D165C0A76}" destId="{C9DD1424-6691-49A1-B71D-F49F6B6512FC}" srcOrd="0" destOrd="0" presId="urn:microsoft.com/office/officeart/2008/layout/LinedList"/>
    <dgm:cxn modelId="{41B66C63-FBCA-4831-9F2F-7F387573519A}" type="presParOf" srcId="{BBF0BB7B-FF24-43AA-912F-9B2D165C0A76}" destId="{794530A8-00D0-484E-844F-83A804AE5E64}" srcOrd="1" destOrd="0" presId="urn:microsoft.com/office/officeart/2008/layout/LinedList"/>
    <dgm:cxn modelId="{39E589D3-6DE2-4701-A92E-6EA7D70DCAA9}" type="presParOf" srcId="{BBF0BB7B-FF24-43AA-912F-9B2D165C0A76}" destId="{D088EF2C-7C3E-4A51-A672-7F047273CD10}" srcOrd="2" destOrd="0" presId="urn:microsoft.com/office/officeart/2008/layout/LinedList"/>
    <dgm:cxn modelId="{6732001A-D3CB-47E8-9F44-2838B3C229F0}" type="presParOf" srcId="{5CC49A00-3B85-42CA-BD08-08ED0C3DE2C8}" destId="{D2BEA5B6-E8D3-4830-B71D-26BD40BDA466}" srcOrd="2" destOrd="0" presId="urn:microsoft.com/office/officeart/2008/layout/LinedList"/>
    <dgm:cxn modelId="{EDDE9F00-E46B-47AD-8A3A-6F3A255EE77D}" type="presParOf" srcId="{5CC49A00-3B85-42CA-BD08-08ED0C3DE2C8}" destId="{6BB8DEA6-530F-4774-98EC-4FFF01D8820F}" srcOrd="3"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70B5F49-AD14-4C49-B0FE-6946A094594D}" type="doc">
      <dgm:prSet loTypeId="urn:microsoft.com/office/officeart/2008/layout/LinedList" loCatId="list" qsTypeId="urn:microsoft.com/office/officeart/2005/8/quickstyle/simple1" qsCatId="simple" csTypeId="urn:microsoft.com/office/officeart/2005/8/colors/accent5_2" csCatId="accent5" phldr="1"/>
      <dgm:spPr/>
      <dgm:t>
        <a:bodyPr/>
        <a:lstStyle/>
        <a:p>
          <a:endParaRPr lang="da-DK"/>
        </a:p>
      </dgm:t>
    </dgm:pt>
    <dgm:pt modelId="{1D7431BF-B9FC-4E59-9D5C-08B779DA26E8}">
      <dgm:prSet phldrT="[Tekst]" custT="1"/>
      <dgm:spPr/>
      <dgm:t>
        <a:bodyPr/>
        <a:lstStyle/>
        <a:p>
          <a:r>
            <a:rPr lang="da-DK" sz="1600" dirty="0">
              <a:solidFill>
                <a:schemeClr val="bg1"/>
              </a:solidFill>
            </a:rPr>
            <a:t>Bilag 9.1</a:t>
          </a:r>
        </a:p>
      </dgm:t>
    </dgm:pt>
    <dgm:pt modelId="{B68A4421-41A2-48A3-92E2-6CF093FBC66B}" type="parTrans" cxnId="{51C17BAC-506C-48B3-AB8F-CD21E7345116}">
      <dgm:prSet/>
      <dgm:spPr/>
      <dgm:t>
        <a:bodyPr/>
        <a:lstStyle/>
        <a:p>
          <a:endParaRPr lang="da-DK"/>
        </a:p>
      </dgm:t>
    </dgm:pt>
    <dgm:pt modelId="{036FF179-8FD8-4E6F-AA83-9F9DE9929CAF}" type="sibTrans" cxnId="{51C17BAC-506C-48B3-AB8F-CD21E7345116}">
      <dgm:prSet/>
      <dgm:spPr/>
      <dgm:t>
        <a:bodyPr/>
        <a:lstStyle/>
        <a:p>
          <a:endParaRPr lang="da-DK"/>
        </a:p>
      </dgm:t>
    </dgm:pt>
    <dgm:pt modelId="{D242FD59-54B1-42B6-8C99-8F89B50160C5}">
      <dgm:prSet phldrT="[Tekst]" custT="1"/>
      <dgm:spPr/>
      <dgm:t>
        <a:bodyPr/>
        <a:lstStyle/>
        <a:p>
          <a:r>
            <a:rPr lang="da-DK" sz="1600" dirty="0">
              <a:solidFill>
                <a:schemeClr val="bg1"/>
              </a:solidFill>
            </a:rPr>
            <a:t>Helsingør Kommunes ejerstrategi for Forsyning Helsingør.</a:t>
          </a:r>
        </a:p>
      </dgm:t>
    </dgm:pt>
    <dgm:pt modelId="{26B4630D-BAA1-415D-B6C3-B2406BBD1505}" type="parTrans" cxnId="{A646CF33-FF69-4505-B5A7-F18CB2664E78}">
      <dgm:prSet/>
      <dgm:spPr/>
      <dgm:t>
        <a:bodyPr/>
        <a:lstStyle/>
        <a:p>
          <a:endParaRPr lang="da-DK"/>
        </a:p>
      </dgm:t>
    </dgm:pt>
    <dgm:pt modelId="{2AE53358-1475-4E5F-BC7E-5AE43625D155}" type="sibTrans" cxnId="{A646CF33-FF69-4505-B5A7-F18CB2664E78}">
      <dgm:prSet/>
      <dgm:spPr/>
      <dgm:t>
        <a:bodyPr/>
        <a:lstStyle/>
        <a:p>
          <a:endParaRPr lang="da-DK"/>
        </a:p>
      </dgm:t>
    </dgm:pt>
    <dgm:pt modelId="{4EEDCCF5-483E-48C3-AB83-3AEC1AC64809}" type="pres">
      <dgm:prSet presAssocID="{E70B5F49-AD14-4C49-B0FE-6946A094594D}" presName="vert0" presStyleCnt="0">
        <dgm:presLayoutVars>
          <dgm:dir/>
          <dgm:animOne val="branch"/>
          <dgm:animLvl val="lvl"/>
        </dgm:presLayoutVars>
      </dgm:prSet>
      <dgm:spPr/>
    </dgm:pt>
    <dgm:pt modelId="{77011D5E-9090-42DF-AA53-005E08916A83}" type="pres">
      <dgm:prSet presAssocID="{1D7431BF-B9FC-4E59-9D5C-08B779DA26E8}" presName="thickLine" presStyleLbl="alignNode1" presStyleIdx="0" presStyleCnt="1"/>
      <dgm:spPr/>
    </dgm:pt>
    <dgm:pt modelId="{28C6526B-C5B0-4BDA-886A-34BFA3A935FB}" type="pres">
      <dgm:prSet presAssocID="{1D7431BF-B9FC-4E59-9D5C-08B779DA26E8}" presName="horz1" presStyleCnt="0"/>
      <dgm:spPr/>
    </dgm:pt>
    <dgm:pt modelId="{101CFDE1-F180-4180-B0A1-ADFF5A48FF3D}" type="pres">
      <dgm:prSet presAssocID="{1D7431BF-B9FC-4E59-9D5C-08B779DA26E8}" presName="tx1" presStyleLbl="revTx" presStyleIdx="0" presStyleCnt="2"/>
      <dgm:spPr/>
    </dgm:pt>
    <dgm:pt modelId="{5CC49A00-3B85-42CA-BD08-08ED0C3DE2C8}" type="pres">
      <dgm:prSet presAssocID="{1D7431BF-B9FC-4E59-9D5C-08B779DA26E8}" presName="vert1" presStyleCnt="0"/>
      <dgm:spPr/>
    </dgm:pt>
    <dgm:pt modelId="{86592F50-B56B-444C-B036-3E4BEFF1C53E}" type="pres">
      <dgm:prSet presAssocID="{D242FD59-54B1-42B6-8C99-8F89B50160C5}" presName="vertSpace2a" presStyleCnt="0"/>
      <dgm:spPr/>
    </dgm:pt>
    <dgm:pt modelId="{BBF0BB7B-FF24-43AA-912F-9B2D165C0A76}" type="pres">
      <dgm:prSet presAssocID="{D242FD59-54B1-42B6-8C99-8F89B50160C5}" presName="horz2" presStyleCnt="0"/>
      <dgm:spPr/>
    </dgm:pt>
    <dgm:pt modelId="{C9DD1424-6691-49A1-B71D-F49F6B6512FC}" type="pres">
      <dgm:prSet presAssocID="{D242FD59-54B1-42B6-8C99-8F89B50160C5}" presName="horzSpace2" presStyleCnt="0"/>
      <dgm:spPr/>
    </dgm:pt>
    <dgm:pt modelId="{794530A8-00D0-484E-844F-83A804AE5E64}" type="pres">
      <dgm:prSet presAssocID="{D242FD59-54B1-42B6-8C99-8F89B50160C5}" presName="tx2" presStyleLbl="revTx" presStyleIdx="1" presStyleCnt="2" custScaleY="287237"/>
      <dgm:spPr/>
    </dgm:pt>
    <dgm:pt modelId="{D088EF2C-7C3E-4A51-A672-7F047273CD10}" type="pres">
      <dgm:prSet presAssocID="{D242FD59-54B1-42B6-8C99-8F89B50160C5}" presName="vert2" presStyleCnt="0"/>
      <dgm:spPr/>
    </dgm:pt>
    <dgm:pt modelId="{D2BEA5B6-E8D3-4830-B71D-26BD40BDA466}" type="pres">
      <dgm:prSet presAssocID="{D242FD59-54B1-42B6-8C99-8F89B50160C5}" presName="thinLine2b" presStyleLbl="callout" presStyleIdx="0" presStyleCnt="1" custLinFactY="-941765" custLinFactNeighborX="0" custLinFactNeighborY="-1000000"/>
      <dgm:spPr/>
    </dgm:pt>
    <dgm:pt modelId="{6BB8DEA6-530F-4774-98EC-4FFF01D8820F}" type="pres">
      <dgm:prSet presAssocID="{D242FD59-54B1-42B6-8C99-8F89B50160C5}" presName="vertSpace2b" presStyleCnt="0"/>
      <dgm:spPr/>
    </dgm:pt>
  </dgm:ptLst>
  <dgm:cxnLst>
    <dgm:cxn modelId="{A7D7DA1E-2436-49F2-A104-C14A15849087}" type="presOf" srcId="{E70B5F49-AD14-4C49-B0FE-6946A094594D}" destId="{4EEDCCF5-483E-48C3-AB83-3AEC1AC64809}" srcOrd="0" destOrd="0" presId="urn:microsoft.com/office/officeart/2008/layout/LinedList"/>
    <dgm:cxn modelId="{8C28DE2F-C583-47CD-96AB-71FFA17B35EE}" type="presOf" srcId="{D242FD59-54B1-42B6-8C99-8F89B50160C5}" destId="{794530A8-00D0-484E-844F-83A804AE5E64}" srcOrd="0" destOrd="0" presId="urn:microsoft.com/office/officeart/2008/layout/LinedList"/>
    <dgm:cxn modelId="{A646CF33-FF69-4505-B5A7-F18CB2664E78}" srcId="{1D7431BF-B9FC-4E59-9D5C-08B779DA26E8}" destId="{D242FD59-54B1-42B6-8C99-8F89B50160C5}" srcOrd="0" destOrd="0" parTransId="{26B4630D-BAA1-415D-B6C3-B2406BBD1505}" sibTransId="{2AE53358-1475-4E5F-BC7E-5AE43625D155}"/>
    <dgm:cxn modelId="{51C17BAC-506C-48B3-AB8F-CD21E7345116}" srcId="{E70B5F49-AD14-4C49-B0FE-6946A094594D}" destId="{1D7431BF-B9FC-4E59-9D5C-08B779DA26E8}" srcOrd="0" destOrd="0" parTransId="{B68A4421-41A2-48A3-92E2-6CF093FBC66B}" sibTransId="{036FF179-8FD8-4E6F-AA83-9F9DE9929CAF}"/>
    <dgm:cxn modelId="{E2F70FEB-A552-478E-A1E1-036EF6D0FBB3}" type="presOf" srcId="{1D7431BF-B9FC-4E59-9D5C-08B779DA26E8}" destId="{101CFDE1-F180-4180-B0A1-ADFF5A48FF3D}" srcOrd="0" destOrd="0" presId="urn:microsoft.com/office/officeart/2008/layout/LinedList"/>
    <dgm:cxn modelId="{D3DCB0D2-1BA3-4F72-A422-38FB759C3E24}" type="presParOf" srcId="{4EEDCCF5-483E-48C3-AB83-3AEC1AC64809}" destId="{77011D5E-9090-42DF-AA53-005E08916A83}" srcOrd="0" destOrd="0" presId="urn:microsoft.com/office/officeart/2008/layout/LinedList"/>
    <dgm:cxn modelId="{A0D06381-BE1D-4679-AACA-1CAB16EA6896}" type="presParOf" srcId="{4EEDCCF5-483E-48C3-AB83-3AEC1AC64809}" destId="{28C6526B-C5B0-4BDA-886A-34BFA3A935FB}" srcOrd="1" destOrd="0" presId="urn:microsoft.com/office/officeart/2008/layout/LinedList"/>
    <dgm:cxn modelId="{AB7EE77F-5677-4B0A-BFAA-A3CC2A058956}" type="presParOf" srcId="{28C6526B-C5B0-4BDA-886A-34BFA3A935FB}" destId="{101CFDE1-F180-4180-B0A1-ADFF5A48FF3D}" srcOrd="0" destOrd="0" presId="urn:microsoft.com/office/officeart/2008/layout/LinedList"/>
    <dgm:cxn modelId="{FC3E1C6C-2437-409A-83D4-BDB72E7945D6}" type="presParOf" srcId="{28C6526B-C5B0-4BDA-886A-34BFA3A935FB}" destId="{5CC49A00-3B85-42CA-BD08-08ED0C3DE2C8}" srcOrd="1" destOrd="0" presId="urn:microsoft.com/office/officeart/2008/layout/LinedList"/>
    <dgm:cxn modelId="{15278761-57BF-4A59-ACB3-8955981C8E17}" type="presParOf" srcId="{5CC49A00-3B85-42CA-BD08-08ED0C3DE2C8}" destId="{86592F50-B56B-444C-B036-3E4BEFF1C53E}" srcOrd="0" destOrd="0" presId="urn:microsoft.com/office/officeart/2008/layout/LinedList"/>
    <dgm:cxn modelId="{FDF62AFF-E30B-4069-A0F0-D515FFBF544A}" type="presParOf" srcId="{5CC49A00-3B85-42CA-BD08-08ED0C3DE2C8}" destId="{BBF0BB7B-FF24-43AA-912F-9B2D165C0A76}" srcOrd="1" destOrd="0" presId="urn:microsoft.com/office/officeart/2008/layout/LinedList"/>
    <dgm:cxn modelId="{572561A2-F438-4289-954D-46BE38AF285C}" type="presParOf" srcId="{BBF0BB7B-FF24-43AA-912F-9B2D165C0A76}" destId="{C9DD1424-6691-49A1-B71D-F49F6B6512FC}" srcOrd="0" destOrd="0" presId="urn:microsoft.com/office/officeart/2008/layout/LinedList"/>
    <dgm:cxn modelId="{41B66C63-FBCA-4831-9F2F-7F387573519A}" type="presParOf" srcId="{BBF0BB7B-FF24-43AA-912F-9B2D165C0A76}" destId="{794530A8-00D0-484E-844F-83A804AE5E64}" srcOrd="1" destOrd="0" presId="urn:microsoft.com/office/officeart/2008/layout/LinedList"/>
    <dgm:cxn modelId="{39E589D3-6DE2-4701-A92E-6EA7D70DCAA9}" type="presParOf" srcId="{BBF0BB7B-FF24-43AA-912F-9B2D165C0A76}" destId="{D088EF2C-7C3E-4A51-A672-7F047273CD10}" srcOrd="2" destOrd="0" presId="urn:microsoft.com/office/officeart/2008/layout/LinedList"/>
    <dgm:cxn modelId="{6732001A-D3CB-47E8-9F44-2838B3C229F0}" type="presParOf" srcId="{5CC49A00-3B85-42CA-BD08-08ED0C3DE2C8}" destId="{D2BEA5B6-E8D3-4830-B71D-26BD40BDA466}" srcOrd="2" destOrd="0" presId="urn:microsoft.com/office/officeart/2008/layout/LinedList"/>
    <dgm:cxn modelId="{EDDE9F00-E46B-47AD-8A3A-6F3A255EE77D}" type="presParOf" srcId="{5CC49A00-3B85-42CA-BD08-08ED0C3DE2C8}" destId="{6BB8DEA6-530F-4774-98EC-4FFF01D8820F}" srcOrd="3"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5E326B-368A-45CE-AC0A-0B094B5CCC8D}">
      <dsp:nvSpPr>
        <dsp:cNvPr id="0" name=""/>
        <dsp:cNvSpPr/>
      </dsp:nvSpPr>
      <dsp:spPr>
        <a:xfrm>
          <a:off x="0" y="0"/>
          <a:ext cx="4755272"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CEBC8DE-1152-4028-BB05-95C3BCBFEA8E}">
      <dsp:nvSpPr>
        <dsp:cNvPr id="0" name=""/>
        <dsp:cNvSpPr/>
      </dsp:nvSpPr>
      <dsp:spPr>
        <a:xfrm>
          <a:off x="0" y="0"/>
          <a:ext cx="951054" cy="50652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da-DK" sz="1200" b="1" kern="1200" dirty="0">
              <a:solidFill>
                <a:schemeClr val="accent1"/>
              </a:solidFill>
            </a:rPr>
            <a:t>Beslutnings-punkter</a:t>
          </a:r>
        </a:p>
      </dsp:txBody>
      <dsp:txXfrm>
        <a:off x="0" y="0"/>
        <a:ext cx="951054" cy="5065262"/>
      </dsp:txXfrm>
    </dsp:sp>
    <dsp:sp modelId="{B4D3465A-4437-4356-A4A0-A35796071859}">
      <dsp:nvSpPr>
        <dsp:cNvPr id="0" name=""/>
        <dsp:cNvSpPr/>
      </dsp:nvSpPr>
      <dsp:spPr>
        <a:xfrm>
          <a:off x="1022383" y="26649"/>
          <a:ext cx="3732888" cy="5329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da-DK" sz="1200" kern="1200" dirty="0"/>
            <a:t>1. Godkendelse af dagsorden</a:t>
          </a:r>
        </a:p>
      </dsp:txBody>
      <dsp:txXfrm>
        <a:off x="1022383" y="26649"/>
        <a:ext cx="3732888" cy="532990"/>
      </dsp:txXfrm>
    </dsp:sp>
    <dsp:sp modelId="{27575DC7-8C70-401F-B94C-23B92C7F6962}">
      <dsp:nvSpPr>
        <dsp:cNvPr id="0" name=""/>
        <dsp:cNvSpPr/>
      </dsp:nvSpPr>
      <dsp:spPr>
        <a:xfrm>
          <a:off x="951054" y="559639"/>
          <a:ext cx="3804217"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2F8273C-DE87-477E-BAE8-A34A8DA41083}">
      <dsp:nvSpPr>
        <dsp:cNvPr id="0" name=""/>
        <dsp:cNvSpPr/>
      </dsp:nvSpPr>
      <dsp:spPr>
        <a:xfrm>
          <a:off x="1022383" y="586289"/>
          <a:ext cx="3732888" cy="5329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da-DK" sz="1200" kern="1200" dirty="0"/>
            <a:t>2. Underskrift af protokollater</a:t>
          </a:r>
        </a:p>
      </dsp:txBody>
      <dsp:txXfrm>
        <a:off x="1022383" y="586289"/>
        <a:ext cx="3732888" cy="532990"/>
      </dsp:txXfrm>
    </dsp:sp>
    <dsp:sp modelId="{60F216FD-13B3-428B-AC0A-56C46D937197}">
      <dsp:nvSpPr>
        <dsp:cNvPr id="0" name=""/>
        <dsp:cNvSpPr/>
      </dsp:nvSpPr>
      <dsp:spPr>
        <a:xfrm>
          <a:off x="951054" y="1119279"/>
          <a:ext cx="3804217"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DF7BB97-E8C6-494F-886E-DBAF66F52A70}">
      <dsp:nvSpPr>
        <dsp:cNvPr id="0" name=""/>
        <dsp:cNvSpPr/>
      </dsp:nvSpPr>
      <dsp:spPr>
        <a:xfrm>
          <a:off x="1022383" y="1145928"/>
          <a:ext cx="3732888" cy="5329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da-DK" sz="1200" kern="1200" dirty="0"/>
            <a:t>3. Formanden og Direktionen orienterer</a:t>
          </a:r>
        </a:p>
      </dsp:txBody>
      <dsp:txXfrm>
        <a:off x="1022383" y="1145928"/>
        <a:ext cx="3732888" cy="532990"/>
      </dsp:txXfrm>
    </dsp:sp>
    <dsp:sp modelId="{FA478A36-A64E-460F-AE67-40392AE39135}">
      <dsp:nvSpPr>
        <dsp:cNvPr id="0" name=""/>
        <dsp:cNvSpPr/>
      </dsp:nvSpPr>
      <dsp:spPr>
        <a:xfrm>
          <a:off x="951054" y="1678919"/>
          <a:ext cx="3804217"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E39FEFE-B984-4F6C-9615-94B323D25DDB}">
      <dsp:nvSpPr>
        <dsp:cNvPr id="0" name=""/>
        <dsp:cNvSpPr/>
      </dsp:nvSpPr>
      <dsp:spPr>
        <a:xfrm>
          <a:off x="1022383" y="1705568"/>
          <a:ext cx="3732888" cy="5329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da-DK" sz="1200" kern="1200" dirty="0"/>
            <a:t>4. Økonomi- og ledelsesrapportering  – alle selskaber </a:t>
          </a:r>
        </a:p>
      </dsp:txBody>
      <dsp:txXfrm>
        <a:off x="1022383" y="1705568"/>
        <a:ext cx="3732888" cy="532990"/>
      </dsp:txXfrm>
    </dsp:sp>
    <dsp:sp modelId="{283E354F-0352-42FD-8E81-F940BC43F6ED}">
      <dsp:nvSpPr>
        <dsp:cNvPr id="0" name=""/>
        <dsp:cNvSpPr/>
      </dsp:nvSpPr>
      <dsp:spPr>
        <a:xfrm>
          <a:off x="951054" y="2238558"/>
          <a:ext cx="3804217"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7151554-9A87-486F-978C-32FC21CE50A6}">
      <dsp:nvSpPr>
        <dsp:cNvPr id="0" name=""/>
        <dsp:cNvSpPr/>
      </dsp:nvSpPr>
      <dsp:spPr>
        <a:xfrm>
          <a:off x="1022383" y="2265208"/>
          <a:ext cx="3732888" cy="5329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da-DK" sz="1200" kern="1200" dirty="0"/>
            <a:t>5. </a:t>
          </a:r>
          <a:r>
            <a:rPr lang="da-DK" sz="1200" strike="sngStrike" kern="1200" dirty="0"/>
            <a:t>Budget 2023 – Mål- og forudsætninger</a:t>
          </a:r>
        </a:p>
      </dsp:txBody>
      <dsp:txXfrm>
        <a:off x="1022383" y="2265208"/>
        <a:ext cx="3732888" cy="532990"/>
      </dsp:txXfrm>
    </dsp:sp>
    <dsp:sp modelId="{B3A30A46-BBD7-4EEB-981A-8C135B0F3EFF}">
      <dsp:nvSpPr>
        <dsp:cNvPr id="0" name=""/>
        <dsp:cNvSpPr/>
      </dsp:nvSpPr>
      <dsp:spPr>
        <a:xfrm>
          <a:off x="951054" y="2798198"/>
          <a:ext cx="3804217"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634A089-416D-41DA-B1C2-1406B0A0A845}">
      <dsp:nvSpPr>
        <dsp:cNvPr id="0" name=""/>
        <dsp:cNvSpPr/>
      </dsp:nvSpPr>
      <dsp:spPr>
        <a:xfrm>
          <a:off x="1022383" y="2824848"/>
          <a:ext cx="3732888" cy="5329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da-DK" sz="1200" dirty="0"/>
            <a:t>6.</a:t>
          </a:r>
          <a:r>
            <a:rPr lang="da-DK" sz="1200" kern="1200" dirty="0">
              <a:solidFill>
                <a:prstClr val="black">
                  <a:hueOff val="0"/>
                  <a:satOff val="0"/>
                  <a:lumOff val="0"/>
                  <a:alphaOff val="0"/>
                </a:prstClr>
              </a:solidFill>
              <a:latin typeface="Calibri"/>
              <a:ea typeface="+mn-ea"/>
              <a:cs typeface="+mn-cs"/>
            </a:rPr>
            <a:t> </a:t>
          </a:r>
          <a:r>
            <a:rPr lang="da-DK" sz="1200" strike="sngStrike" kern="1200" dirty="0">
              <a:solidFill>
                <a:prstClr val="black">
                  <a:hueOff val="0"/>
                  <a:satOff val="0"/>
                  <a:lumOff val="0"/>
                  <a:alphaOff val="0"/>
                </a:prstClr>
              </a:solidFill>
              <a:latin typeface="Calibri"/>
              <a:ea typeface="+mn-ea"/>
              <a:cs typeface="+mn-cs"/>
            </a:rPr>
            <a:t>Udbygning af fjernvarmen – Varme A/S</a:t>
          </a:r>
          <a:endParaRPr lang="da-DK" sz="1200" strike="sngStrike" dirty="0"/>
        </a:p>
      </dsp:txBody>
      <dsp:txXfrm>
        <a:off x="1022383" y="2824848"/>
        <a:ext cx="3732888" cy="532990"/>
      </dsp:txXfrm>
    </dsp:sp>
    <dsp:sp modelId="{7F1B21F6-5FC0-42E7-BBD4-A37F7F74E802}">
      <dsp:nvSpPr>
        <dsp:cNvPr id="0" name=""/>
        <dsp:cNvSpPr/>
      </dsp:nvSpPr>
      <dsp:spPr>
        <a:xfrm>
          <a:off x="951054" y="3357838"/>
          <a:ext cx="3804217"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1ABA064-9F92-4962-B842-8C0E280B64DC}">
      <dsp:nvSpPr>
        <dsp:cNvPr id="0" name=""/>
        <dsp:cNvSpPr/>
      </dsp:nvSpPr>
      <dsp:spPr>
        <a:xfrm>
          <a:off x="1022383" y="3384487"/>
          <a:ext cx="3732888" cy="5329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da-DK" sz="1200" kern="1200" dirty="0"/>
            <a:t>7. </a:t>
          </a:r>
          <a:r>
            <a:rPr lang="da-DK" sz="1200" strike="sngStrike" kern="1200" dirty="0">
              <a:effectLst/>
            </a:rPr>
            <a:t>Planlægning for Varmepumpe på Helsingør Renseanlæg</a:t>
          </a:r>
        </a:p>
      </dsp:txBody>
      <dsp:txXfrm>
        <a:off x="1022383" y="3384487"/>
        <a:ext cx="3732888" cy="532990"/>
      </dsp:txXfrm>
    </dsp:sp>
    <dsp:sp modelId="{BDEE77FE-A60C-4ED4-931E-87D85EF70C48}">
      <dsp:nvSpPr>
        <dsp:cNvPr id="0" name=""/>
        <dsp:cNvSpPr/>
      </dsp:nvSpPr>
      <dsp:spPr>
        <a:xfrm>
          <a:off x="951054" y="3917478"/>
          <a:ext cx="3804217"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CAF025F-7575-4AFA-B402-E3E5FC9DD063}">
      <dsp:nvSpPr>
        <dsp:cNvPr id="0" name=""/>
        <dsp:cNvSpPr/>
      </dsp:nvSpPr>
      <dsp:spPr>
        <a:xfrm>
          <a:off x="1022383" y="3944127"/>
          <a:ext cx="3732888" cy="5329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da-DK" sz="1200" kern="1200" dirty="0">
              <a:solidFill>
                <a:prstClr val="black">
                  <a:hueOff val="0"/>
                  <a:satOff val="0"/>
                  <a:lumOff val="0"/>
                  <a:alphaOff val="0"/>
                </a:prstClr>
              </a:solidFill>
              <a:latin typeface="+mn-lt"/>
              <a:ea typeface="+mn-ea"/>
              <a:cs typeface="+mn-cs"/>
            </a:rPr>
            <a:t>8. </a:t>
          </a:r>
          <a:r>
            <a:rPr lang="da-DK" sz="1200" strike="sngStrike" kern="1200" dirty="0"/>
            <a:t>Forsyningsplanlægning ved Kulturværftet</a:t>
          </a:r>
          <a:endParaRPr lang="da-DK" sz="1200" strike="sngStrike" kern="1200" dirty="0">
            <a:solidFill>
              <a:prstClr val="black">
                <a:hueOff val="0"/>
                <a:satOff val="0"/>
                <a:lumOff val="0"/>
                <a:alphaOff val="0"/>
              </a:prstClr>
            </a:solidFill>
            <a:latin typeface="Calibri"/>
            <a:ea typeface="+mn-ea"/>
            <a:cs typeface="+mn-cs"/>
          </a:endParaRPr>
        </a:p>
      </dsp:txBody>
      <dsp:txXfrm>
        <a:off x="1022383" y="3944127"/>
        <a:ext cx="3732888" cy="532990"/>
      </dsp:txXfrm>
    </dsp:sp>
    <dsp:sp modelId="{F33A86CA-9F4C-40C7-8187-5C945608D2FE}">
      <dsp:nvSpPr>
        <dsp:cNvPr id="0" name=""/>
        <dsp:cNvSpPr/>
      </dsp:nvSpPr>
      <dsp:spPr>
        <a:xfrm>
          <a:off x="951054" y="4477117"/>
          <a:ext cx="3804217"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4142265-0685-439D-BA38-6A452BDED518}">
      <dsp:nvSpPr>
        <dsp:cNvPr id="0" name=""/>
        <dsp:cNvSpPr/>
      </dsp:nvSpPr>
      <dsp:spPr>
        <a:xfrm>
          <a:off x="1022383" y="4503767"/>
          <a:ext cx="3732888" cy="5329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da-DK" sz="1200" kern="1200" dirty="0">
              <a:solidFill>
                <a:prstClr val="black">
                  <a:hueOff val="0"/>
                  <a:satOff val="0"/>
                  <a:lumOff val="0"/>
                  <a:alphaOff val="0"/>
                </a:prstClr>
              </a:solidFill>
              <a:latin typeface="Calibri"/>
              <a:ea typeface="+mn-ea"/>
              <a:cs typeface="+mn-cs"/>
            </a:rPr>
            <a:t>9. Ejerstrategi for Forsyning Helsingør</a:t>
          </a:r>
        </a:p>
      </dsp:txBody>
      <dsp:txXfrm>
        <a:off x="1022383" y="4503767"/>
        <a:ext cx="3732888" cy="532990"/>
      </dsp:txXfrm>
    </dsp:sp>
    <dsp:sp modelId="{BC8290BC-1573-47B8-999F-C31C72FDC169}">
      <dsp:nvSpPr>
        <dsp:cNvPr id="0" name=""/>
        <dsp:cNvSpPr/>
      </dsp:nvSpPr>
      <dsp:spPr>
        <a:xfrm>
          <a:off x="951054" y="5036757"/>
          <a:ext cx="3804217"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5E326B-368A-45CE-AC0A-0B094B5CCC8D}">
      <dsp:nvSpPr>
        <dsp:cNvPr id="0" name=""/>
        <dsp:cNvSpPr/>
      </dsp:nvSpPr>
      <dsp:spPr>
        <a:xfrm>
          <a:off x="0" y="0"/>
          <a:ext cx="6624736"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CEBC8DE-1152-4028-BB05-95C3BCBFEA8E}">
      <dsp:nvSpPr>
        <dsp:cNvPr id="0" name=""/>
        <dsp:cNvSpPr/>
      </dsp:nvSpPr>
      <dsp:spPr>
        <a:xfrm>
          <a:off x="0" y="0"/>
          <a:ext cx="1324947" cy="23513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da-DK" sz="1200" b="1" kern="1200" dirty="0" err="1">
              <a:solidFill>
                <a:schemeClr val="accent1"/>
              </a:solidFill>
            </a:rPr>
            <a:t>Orienterings-punkter</a:t>
          </a:r>
          <a:endParaRPr lang="da-DK" sz="1200" b="1" kern="1200" dirty="0">
            <a:solidFill>
              <a:schemeClr val="accent1"/>
            </a:solidFill>
          </a:endParaRPr>
        </a:p>
      </dsp:txBody>
      <dsp:txXfrm>
        <a:off x="0" y="0"/>
        <a:ext cx="1324947" cy="2351343"/>
      </dsp:txXfrm>
    </dsp:sp>
    <dsp:sp modelId="{AF6279BF-CE2C-45EC-A019-A29185B21BE6}">
      <dsp:nvSpPr>
        <dsp:cNvPr id="0" name=""/>
        <dsp:cNvSpPr/>
      </dsp:nvSpPr>
      <dsp:spPr>
        <a:xfrm>
          <a:off x="1424318" y="11136"/>
          <a:ext cx="5200417" cy="2227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da-DK" sz="1200" kern="1200" dirty="0"/>
            <a:t>10. Ny regulering og afledte konsekvenser – alle selskaber </a:t>
          </a:r>
        </a:p>
      </dsp:txBody>
      <dsp:txXfrm>
        <a:off x="1424318" y="11136"/>
        <a:ext cx="5200417" cy="222734"/>
      </dsp:txXfrm>
    </dsp:sp>
    <dsp:sp modelId="{C08B8F28-4641-40DC-B67A-D39E7E1FEEAE}">
      <dsp:nvSpPr>
        <dsp:cNvPr id="0" name=""/>
        <dsp:cNvSpPr/>
      </dsp:nvSpPr>
      <dsp:spPr>
        <a:xfrm>
          <a:off x="1324947" y="233871"/>
          <a:ext cx="529978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4814417-7BBA-4E32-9DE3-EB1FA928A9BF}">
      <dsp:nvSpPr>
        <dsp:cNvPr id="0" name=""/>
        <dsp:cNvSpPr/>
      </dsp:nvSpPr>
      <dsp:spPr>
        <a:xfrm>
          <a:off x="1424318" y="245008"/>
          <a:ext cx="5200417" cy="2227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da-DK" sz="1200" kern="1200" dirty="0"/>
            <a:t>11. </a:t>
          </a:r>
          <a:r>
            <a:rPr lang="da-DK" sz="1200" strike="sngStrike" kern="1200" dirty="0"/>
            <a:t>Væsentlige anlægsprojekter – alle selskaber</a:t>
          </a:r>
        </a:p>
      </dsp:txBody>
      <dsp:txXfrm>
        <a:off x="1424318" y="245008"/>
        <a:ext cx="5200417" cy="222734"/>
      </dsp:txXfrm>
    </dsp:sp>
    <dsp:sp modelId="{B00121A0-5D34-48B9-832B-320DF16FEFA6}">
      <dsp:nvSpPr>
        <dsp:cNvPr id="0" name=""/>
        <dsp:cNvSpPr/>
      </dsp:nvSpPr>
      <dsp:spPr>
        <a:xfrm>
          <a:off x="1324947" y="467742"/>
          <a:ext cx="529978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1567793-E0B9-4953-A9E1-41C8E090D7D9}">
      <dsp:nvSpPr>
        <dsp:cNvPr id="0" name=""/>
        <dsp:cNvSpPr/>
      </dsp:nvSpPr>
      <dsp:spPr>
        <a:xfrm>
          <a:off x="1424318" y="478879"/>
          <a:ext cx="5200417" cy="2227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da-DK" sz="1200" kern="1200" dirty="0"/>
            <a:t>12. Brugerundersøgelse Skibstrup Affaldscenter</a:t>
          </a:r>
        </a:p>
      </dsp:txBody>
      <dsp:txXfrm>
        <a:off x="1424318" y="478879"/>
        <a:ext cx="5200417" cy="222734"/>
      </dsp:txXfrm>
    </dsp:sp>
    <dsp:sp modelId="{F3F418C2-4DA9-4B9E-BEE9-F461A3A05823}">
      <dsp:nvSpPr>
        <dsp:cNvPr id="0" name=""/>
        <dsp:cNvSpPr/>
      </dsp:nvSpPr>
      <dsp:spPr>
        <a:xfrm>
          <a:off x="1324947" y="701614"/>
          <a:ext cx="529978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83591F6-A226-4934-88E5-1A7B68856A0F}">
      <dsp:nvSpPr>
        <dsp:cNvPr id="0" name=""/>
        <dsp:cNvSpPr/>
      </dsp:nvSpPr>
      <dsp:spPr>
        <a:xfrm>
          <a:off x="1424318" y="712750"/>
          <a:ext cx="5200417" cy="2227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da-DK" sz="1200" kern="1200" dirty="0"/>
            <a:t>13. Nyt Affaldssystem </a:t>
          </a:r>
          <a:br>
            <a:rPr lang="da-DK" sz="1200" kern="1200" dirty="0"/>
          </a:br>
          <a:endParaRPr lang="da-DK" sz="1200" kern="1200" dirty="0"/>
        </a:p>
      </dsp:txBody>
      <dsp:txXfrm>
        <a:off x="1424318" y="712750"/>
        <a:ext cx="5200417" cy="222734"/>
      </dsp:txXfrm>
    </dsp:sp>
    <dsp:sp modelId="{1DE46DEB-23E4-4A05-80C2-3A4AE1962F41}">
      <dsp:nvSpPr>
        <dsp:cNvPr id="0" name=""/>
        <dsp:cNvSpPr/>
      </dsp:nvSpPr>
      <dsp:spPr>
        <a:xfrm>
          <a:off x="1324947" y="935485"/>
          <a:ext cx="529978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92919B2-FBE9-4CCF-96A1-53660F69E6EA}">
      <dsp:nvSpPr>
        <dsp:cNvPr id="0" name=""/>
        <dsp:cNvSpPr/>
      </dsp:nvSpPr>
      <dsp:spPr>
        <a:xfrm>
          <a:off x="1424318" y="946622"/>
          <a:ext cx="5200417" cy="2227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da-DK" sz="1200" kern="1200" dirty="0"/>
            <a:t>14. Helsingør Kraftvarmeværk A/S</a:t>
          </a:r>
        </a:p>
      </dsp:txBody>
      <dsp:txXfrm>
        <a:off x="1424318" y="946622"/>
        <a:ext cx="5200417" cy="222734"/>
      </dsp:txXfrm>
    </dsp:sp>
    <dsp:sp modelId="{800433A6-E533-469C-9CE0-E90D1FB6CDB5}">
      <dsp:nvSpPr>
        <dsp:cNvPr id="0" name=""/>
        <dsp:cNvSpPr/>
      </dsp:nvSpPr>
      <dsp:spPr>
        <a:xfrm>
          <a:off x="1324947" y="1169357"/>
          <a:ext cx="529978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BB697B0-B139-4E5D-9A35-65D985C247AD}">
      <dsp:nvSpPr>
        <dsp:cNvPr id="0" name=""/>
        <dsp:cNvSpPr/>
      </dsp:nvSpPr>
      <dsp:spPr>
        <a:xfrm>
          <a:off x="1424318" y="1180493"/>
          <a:ext cx="5200417" cy="2227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da-DK" sz="1200" kern="1200" dirty="0"/>
            <a:t>15. </a:t>
          </a:r>
          <a:r>
            <a:rPr lang="da-DK" sz="1200" kern="1200" dirty="0" err="1"/>
            <a:t>Scanenergi</a:t>
          </a:r>
          <a:r>
            <a:rPr lang="da-DK" sz="1200" kern="1200" dirty="0"/>
            <a:t> A/S</a:t>
          </a:r>
        </a:p>
      </dsp:txBody>
      <dsp:txXfrm>
        <a:off x="1424318" y="1180493"/>
        <a:ext cx="5200417" cy="222734"/>
      </dsp:txXfrm>
    </dsp:sp>
    <dsp:sp modelId="{A54DEFED-D67E-4621-A0FF-8F81D8C80713}">
      <dsp:nvSpPr>
        <dsp:cNvPr id="0" name=""/>
        <dsp:cNvSpPr/>
      </dsp:nvSpPr>
      <dsp:spPr>
        <a:xfrm>
          <a:off x="1324947" y="1403228"/>
          <a:ext cx="529978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8F71007-156D-43F6-BADA-501BD00A8877}">
      <dsp:nvSpPr>
        <dsp:cNvPr id="0" name=""/>
        <dsp:cNvSpPr/>
      </dsp:nvSpPr>
      <dsp:spPr>
        <a:xfrm>
          <a:off x="1424318" y="1414365"/>
          <a:ext cx="5200417" cy="2227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da-DK" sz="1200" kern="1200" dirty="0"/>
            <a:t>16. Nordkøb A/S</a:t>
          </a:r>
        </a:p>
      </dsp:txBody>
      <dsp:txXfrm>
        <a:off x="1424318" y="1414365"/>
        <a:ext cx="5200417" cy="222734"/>
      </dsp:txXfrm>
    </dsp:sp>
    <dsp:sp modelId="{04685BDF-27A9-49B6-BC38-C08B9093ED98}">
      <dsp:nvSpPr>
        <dsp:cNvPr id="0" name=""/>
        <dsp:cNvSpPr/>
      </dsp:nvSpPr>
      <dsp:spPr>
        <a:xfrm>
          <a:off x="1324947" y="1637099"/>
          <a:ext cx="529978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796C961-BB0F-45B0-94A1-E3AB2EF71AE7}">
      <dsp:nvSpPr>
        <dsp:cNvPr id="0" name=""/>
        <dsp:cNvSpPr/>
      </dsp:nvSpPr>
      <dsp:spPr>
        <a:xfrm>
          <a:off x="1424318" y="1648236"/>
          <a:ext cx="5200417" cy="2227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da-DK" sz="1200" kern="1200" dirty="0"/>
            <a:t>17. Forsyning Helsingør Kronborg </a:t>
          </a:r>
          <a:r>
            <a:rPr lang="da-DK" sz="1200" kern="1200" dirty="0" err="1"/>
            <a:t>Elhandel</a:t>
          </a:r>
          <a:r>
            <a:rPr lang="da-DK" sz="1200" kern="1200" dirty="0"/>
            <a:t> A/S</a:t>
          </a:r>
        </a:p>
      </dsp:txBody>
      <dsp:txXfrm>
        <a:off x="1424318" y="1648236"/>
        <a:ext cx="5200417" cy="222734"/>
      </dsp:txXfrm>
    </dsp:sp>
    <dsp:sp modelId="{02B1B7EC-9CAA-4945-9546-2E77BA708CB8}">
      <dsp:nvSpPr>
        <dsp:cNvPr id="0" name=""/>
        <dsp:cNvSpPr/>
      </dsp:nvSpPr>
      <dsp:spPr>
        <a:xfrm>
          <a:off x="1324947" y="1870971"/>
          <a:ext cx="529978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15580E9-80FD-4CFB-A4C8-57AC1CF6980E}">
      <dsp:nvSpPr>
        <dsp:cNvPr id="0" name=""/>
        <dsp:cNvSpPr/>
      </dsp:nvSpPr>
      <dsp:spPr>
        <a:xfrm>
          <a:off x="1424318" y="1882108"/>
          <a:ext cx="5200417" cy="2227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da-DK" sz="1200" kern="1200" dirty="0"/>
            <a:t>18. Forsyning Helsingør Kronborg Gadelys A/S</a:t>
          </a:r>
        </a:p>
      </dsp:txBody>
      <dsp:txXfrm>
        <a:off x="1424318" y="1882108"/>
        <a:ext cx="5200417" cy="222734"/>
      </dsp:txXfrm>
    </dsp:sp>
    <dsp:sp modelId="{81ACCC0B-C7AF-45F5-94AE-890E1DB52908}">
      <dsp:nvSpPr>
        <dsp:cNvPr id="0" name=""/>
        <dsp:cNvSpPr/>
      </dsp:nvSpPr>
      <dsp:spPr>
        <a:xfrm>
          <a:off x="1324947" y="2104842"/>
          <a:ext cx="529978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6FD5E1F-439F-4EF2-958F-127F66BACBA5}">
      <dsp:nvSpPr>
        <dsp:cNvPr id="0" name=""/>
        <dsp:cNvSpPr/>
      </dsp:nvSpPr>
      <dsp:spPr>
        <a:xfrm>
          <a:off x="1424318" y="2115979"/>
          <a:ext cx="5200417" cy="2227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da-DK" sz="1200" kern="1200" dirty="0"/>
            <a:t>19. Forsyning Helsingør Kronborg Solenergi A/S</a:t>
          </a:r>
        </a:p>
      </dsp:txBody>
      <dsp:txXfrm>
        <a:off x="1424318" y="2115979"/>
        <a:ext cx="5200417" cy="222734"/>
      </dsp:txXfrm>
    </dsp:sp>
    <dsp:sp modelId="{25DA4471-5EF9-4555-A621-3A6B90A1F17F}">
      <dsp:nvSpPr>
        <dsp:cNvPr id="0" name=""/>
        <dsp:cNvSpPr/>
      </dsp:nvSpPr>
      <dsp:spPr>
        <a:xfrm>
          <a:off x="1324947" y="2338714"/>
          <a:ext cx="529978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26BCECB-B78D-4E1D-A778-146388CF2524}">
      <dsp:nvSpPr>
        <dsp:cNvPr id="0" name=""/>
        <dsp:cNvSpPr/>
      </dsp:nvSpPr>
      <dsp:spPr>
        <a:xfrm>
          <a:off x="0" y="2351343"/>
          <a:ext cx="6624736"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0DAAC9-F0C3-425B-9BBA-0F971258F2A7}">
      <dsp:nvSpPr>
        <dsp:cNvPr id="0" name=""/>
        <dsp:cNvSpPr/>
      </dsp:nvSpPr>
      <dsp:spPr>
        <a:xfrm>
          <a:off x="0" y="2351343"/>
          <a:ext cx="1324947" cy="23513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da-DK" sz="1200" b="1" kern="1200" dirty="0">
              <a:solidFill>
                <a:schemeClr val="accent1"/>
              </a:solidFill>
            </a:rPr>
            <a:t>Proces- og beslutningspunkter</a:t>
          </a:r>
        </a:p>
      </dsp:txBody>
      <dsp:txXfrm>
        <a:off x="0" y="2351343"/>
        <a:ext cx="1324947" cy="2351343"/>
      </dsp:txXfrm>
    </dsp:sp>
    <dsp:sp modelId="{491A7B62-BDD3-4AA3-BE3E-3CE1097B533A}">
      <dsp:nvSpPr>
        <dsp:cNvPr id="0" name=""/>
        <dsp:cNvSpPr/>
      </dsp:nvSpPr>
      <dsp:spPr>
        <a:xfrm>
          <a:off x="1424318" y="2378984"/>
          <a:ext cx="5200417" cy="5528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da-DK" sz="1200" kern="1200" dirty="0"/>
            <a:t>20. Kommunikation</a:t>
          </a:r>
        </a:p>
      </dsp:txBody>
      <dsp:txXfrm>
        <a:off x="1424318" y="2378984"/>
        <a:ext cx="5200417" cy="552818"/>
      </dsp:txXfrm>
    </dsp:sp>
    <dsp:sp modelId="{3AB0B74D-95E5-4BE2-B799-E813D4EB97D9}">
      <dsp:nvSpPr>
        <dsp:cNvPr id="0" name=""/>
        <dsp:cNvSpPr/>
      </dsp:nvSpPr>
      <dsp:spPr>
        <a:xfrm>
          <a:off x="1324947" y="2931802"/>
          <a:ext cx="529978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9EC8584-9EFC-45DF-A2B2-83604CB5E13E}">
      <dsp:nvSpPr>
        <dsp:cNvPr id="0" name=""/>
        <dsp:cNvSpPr/>
      </dsp:nvSpPr>
      <dsp:spPr>
        <a:xfrm>
          <a:off x="1424318" y="2959443"/>
          <a:ext cx="5200417" cy="5528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da-DK" sz="1200" kern="1200" dirty="0"/>
            <a:t>21. Mødeplan 2023</a:t>
          </a:r>
        </a:p>
      </dsp:txBody>
      <dsp:txXfrm>
        <a:off x="1424318" y="2959443"/>
        <a:ext cx="5200417" cy="552818"/>
      </dsp:txXfrm>
    </dsp:sp>
    <dsp:sp modelId="{0691B33E-B597-4806-8249-A4359506E6D0}">
      <dsp:nvSpPr>
        <dsp:cNvPr id="0" name=""/>
        <dsp:cNvSpPr/>
      </dsp:nvSpPr>
      <dsp:spPr>
        <a:xfrm>
          <a:off x="1324947" y="3512261"/>
          <a:ext cx="529978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8ADB01E-3926-4C9E-8179-3BDF5DB1FE6B}">
      <dsp:nvSpPr>
        <dsp:cNvPr id="0" name=""/>
        <dsp:cNvSpPr/>
      </dsp:nvSpPr>
      <dsp:spPr>
        <a:xfrm>
          <a:off x="1424318" y="3539902"/>
          <a:ext cx="5200417" cy="5528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da-DK" sz="1200" kern="1200" dirty="0"/>
            <a:t>22. Fravigelse af tavshedspligt</a:t>
          </a:r>
        </a:p>
      </dsp:txBody>
      <dsp:txXfrm>
        <a:off x="1424318" y="3539902"/>
        <a:ext cx="5200417" cy="552818"/>
      </dsp:txXfrm>
    </dsp:sp>
    <dsp:sp modelId="{AC868FC8-53C2-4508-AC96-2AF0546C40C3}">
      <dsp:nvSpPr>
        <dsp:cNvPr id="0" name=""/>
        <dsp:cNvSpPr/>
      </dsp:nvSpPr>
      <dsp:spPr>
        <a:xfrm>
          <a:off x="1324947" y="4092721"/>
          <a:ext cx="529978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E92C1FC-DF6B-463E-8E1B-C3F60871DFFE}">
      <dsp:nvSpPr>
        <dsp:cNvPr id="0" name=""/>
        <dsp:cNvSpPr/>
      </dsp:nvSpPr>
      <dsp:spPr>
        <a:xfrm>
          <a:off x="1424318" y="4120362"/>
          <a:ext cx="5200417" cy="5528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da-DK" sz="1200" kern="1200" dirty="0"/>
            <a:t>23. Eventuelt</a:t>
          </a:r>
        </a:p>
      </dsp:txBody>
      <dsp:txXfrm>
        <a:off x="1424318" y="4120362"/>
        <a:ext cx="5200417" cy="552818"/>
      </dsp:txXfrm>
    </dsp:sp>
    <dsp:sp modelId="{15DD81E3-8CB6-4C93-BDEF-23180D420302}">
      <dsp:nvSpPr>
        <dsp:cNvPr id="0" name=""/>
        <dsp:cNvSpPr/>
      </dsp:nvSpPr>
      <dsp:spPr>
        <a:xfrm>
          <a:off x="1324947" y="4673180"/>
          <a:ext cx="529978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011D5E-9090-42DF-AA53-005E08916A83}">
      <dsp:nvSpPr>
        <dsp:cNvPr id="0" name=""/>
        <dsp:cNvSpPr/>
      </dsp:nvSpPr>
      <dsp:spPr>
        <a:xfrm>
          <a:off x="0" y="0"/>
          <a:ext cx="5281166" cy="0"/>
        </a:xfrm>
        <a:prstGeom prst="line">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01CFDE1-F180-4180-B0A1-ADFF5A48FF3D}">
      <dsp:nvSpPr>
        <dsp:cNvPr id="0" name=""/>
        <dsp:cNvSpPr/>
      </dsp:nvSpPr>
      <dsp:spPr>
        <a:xfrm>
          <a:off x="0" y="0"/>
          <a:ext cx="1056233" cy="22442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da-DK" sz="1600" kern="1200" dirty="0">
              <a:solidFill>
                <a:schemeClr val="bg1"/>
              </a:solidFill>
            </a:rPr>
            <a:t>Bilag</a:t>
          </a:r>
        </a:p>
      </dsp:txBody>
      <dsp:txXfrm>
        <a:off x="0" y="0"/>
        <a:ext cx="1056233" cy="2244288"/>
      </dsp:txXfrm>
    </dsp:sp>
    <dsp:sp modelId="{794530A8-00D0-484E-844F-83A804AE5E64}">
      <dsp:nvSpPr>
        <dsp:cNvPr id="0" name=""/>
        <dsp:cNvSpPr/>
      </dsp:nvSpPr>
      <dsp:spPr>
        <a:xfrm>
          <a:off x="1135450" y="37751"/>
          <a:ext cx="4145715" cy="21687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da-DK" sz="1600" strike="sngStrike" kern="1200" dirty="0">
              <a:solidFill>
                <a:schemeClr val="bg1"/>
              </a:solidFill>
            </a:rPr>
            <a:t>5.1 Budget 2023 – præsentation</a:t>
          </a:r>
        </a:p>
        <a:p>
          <a:pPr marL="0" lvl="0" indent="0" algn="l" defTabSz="711200">
            <a:lnSpc>
              <a:spcPct val="90000"/>
            </a:lnSpc>
            <a:spcBef>
              <a:spcPct val="0"/>
            </a:spcBef>
            <a:spcAft>
              <a:spcPct val="35000"/>
            </a:spcAft>
            <a:buNone/>
          </a:pPr>
          <a:r>
            <a:rPr lang="da-DK" sz="1600" strike="sngStrike" kern="1200" dirty="0">
              <a:solidFill>
                <a:schemeClr val="bg1"/>
              </a:solidFill>
            </a:rPr>
            <a:t>5.2 Budget 2023 – budgetbog</a:t>
          </a:r>
        </a:p>
      </dsp:txBody>
      <dsp:txXfrm>
        <a:off x="1135450" y="37751"/>
        <a:ext cx="4145715" cy="2168743"/>
      </dsp:txXfrm>
    </dsp:sp>
    <dsp:sp modelId="{D2BEA5B6-E8D3-4830-B71D-26BD40BDA466}">
      <dsp:nvSpPr>
        <dsp:cNvPr id="0" name=""/>
        <dsp:cNvSpPr/>
      </dsp:nvSpPr>
      <dsp:spPr>
        <a:xfrm>
          <a:off x="1056233" y="1489941"/>
          <a:ext cx="4224932" cy="0"/>
        </a:xfrm>
        <a:prstGeom prst="line">
          <a:avLst/>
        </a:prstGeom>
        <a:solidFill>
          <a:schemeClr val="accent5">
            <a:hueOff val="0"/>
            <a:satOff val="0"/>
            <a:lumOff val="0"/>
            <a:alphaOff val="0"/>
          </a:schemeClr>
        </a:solidFill>
        <a:ln w="25400" cap="flat" cmpd="sng" algn="ctr">
          <a:solidFill>
            <a:schemeClr val="accent5">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011D5E-9090-42DF-AA53-005E08916A83}">
      <dsp:nvSpPr>
        <dsp:cNvPr id="0" name=""/>
        <dsp:cNvSpPr/>
      </dsp:nvSpPr>
      <dsp:spPr>
        <a:xfrm>
          <a:off x="0" y="0"/>
          <a:ext cx="5281166" cy="0"/>
        </a:xfrm>
        <a:prstGeom prst="line">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01CFDE1-F180-4180-B0A1-ADFF5A48FF3D}">
      <dsp:nvSpPr>
        <dsp:cNvPr id="0" name=""/>
        <dsp:cNvSpPr/>
      </dsp:nvSpPr>
      <dsp:spPr>
        <a:xfrm>
          <a:off x="0" y="0"/>
          <a:ext cx="1056233" cy="22442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da-DK" sz="1600" kern="1200" dirty="0">
              <a:solidFill>
                <a:schemeClr val="bg1"/>
              </a:solidFill>
            </a:rPr>
            <a:t>Bilag 9.1</a:t>
          </a:r>
        </a:p>
      </dsp:txBody>
      <dsp:txXfrm>
        <a:off x="0" y="0"/>
        <a:ext cx="1056233" cy="2244288"/>
      </dsp:txXfrm>
    </dsp:sp>
    <dsp:sp modelId="{794530A8-00D0-484E-844F-83A804AE5E64}">
      <dsp:nvSpPr>
        <dsp:cNvPr id="0" name=""/>
        <dsp:cNvSpPr/>
      </dsp:nvSpPr>
      <dsp:spPr>
        <a:xfrm>
          <a:off x="1135450" y="37751"/>
          <a:ext cx="4145715" cy="21687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da-DK" sz="1600" kern="1200" dirty="0">
              <a:solidFill>
                <a:schemeClr val="bg1"/>
              </a:solidFill>
            </a:rPr>
            <a:t>Helsingør Kommunes ejerstrategi for Forsyning Helsingør.</a:t>
          </a:r>
        </a:p>
      </dsp:txBody>
      <dsp:txXfrm>
        <a:off x="1135450" y="37751"/>
        <a:ext cx="4145715" cy="2168743"/>
      </dsp:txXfrm>
    </dsp:sp>
    <dsp:sp modelId="{D2BEA5B6-E8D3-4830-B71D-26BD40BDA466}">
      <dsp:nvSpPr>
        <dsp:cNvPr id="0" name=""/>
        <dsp:cNvSpPr/>
      </dsp:nvSpPr>
      <dsp:spPr>
        <a:xfrm>
          <a:off x="1056233" y="1489941"/>
          <a:ext cx="4224932" cy="0"/>
        </a:xfrm>
        <a:prstGeom prst="line">
          <a:avLst/>
        </a:prstGeom>
        <a:solidFill>
          <a:schemeClr val="accent5">
            <a:hueOff val="0"/>
            <a:satOff val="0"/>
            <a:lumOff val="0"/>
            <a:alphaOff val="0"/>
          </a:schemeClr>
        </a:solidFill>
        <a:ln w="25400" cap="flat" cmpd="sng" algn="ctr">
          <a:solidFill>
            <a:schemeClr val="accent5">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E979820-22B8-9A47-94FC-D3A935BE040A}" type="datetimeFigureOut">
              <a:rPr lang="da-DK" smtClean="0"/>
              <a:t>07-12-2022</a:t>
            </a:fld>
            <a:endParaRPr lang="da-DK"/>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8830786-94E9-054F-ABDD-C25620FEE769}" type="slidenum">
              <a:rPr lang="da-DK" smtClean="0"/>
              <a:t>‹nr.›</a:t>
            </a:fld>
            <a:endParaRPr lang="da-DK"/>
          </a:p>
        </p:txBody>
      </p:sp>
    </p:spTree>
    <p:extLst>
      <p:ext uri="{BB962C8B-B14F-4D97-AF65-F5344CB8AC3E}">
        <p14:creationId xmlns:p14="http://schemas.microsoft.com/office/powerpoint/2010/main" val="21356103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a-DK"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56380D-191E-4967-9FAB-88D89A5831CE}" type="datetimeFigureOut">
              <a:rPr lang="da-DK" smtClean="0"/>
              <a:t>07-12-2022</a:t>
            </a:fld>
            <a:endParaRPr lang="da-DK"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da-DK"/>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a-DK"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C00183A-898A-47CA-ACA5-7AAC5C5D8973}" type="slidenum">
              <a:rPr lang="da-DK" smtClean="0"/>
              <a:t>‹nr.›</a:t>
            </a:fld>
            <a:endParaRPr lang="da-DK" dirty="0"/>
          </a:p>
        </p:txBody>
      </p:sp>
    </p:spTree>
    <p:extLst>
      <p:ext uri="{BB962C8B-B14F-4D97-AF65-F5344CB8AC3E}">
        <p14:creationId xmlns:p14="http://schemas.microsoft.com/office/powerpoint/2010/main" val="729539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a:xfrm>
            <a:off x="90488" y="744538"/>
            <a:ext cx="6616700" cy="3722687"/>
          </a:xfrm>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AC00183A-898A-47CA-ACA5-7AAC5C5D8973}" type="slidenum">
              <a:rPr lang="da-DK" smtClean="0"/>
              <a:t>1</a:t>
            </a:fld>
            <a:endParaRPr lang="da-DK" dirty="0"/>
          </a:p>
        </p:txBody>
      </p:sp>
    </p:spTree>
    <p:extLst>
      <p:ext uri="{BB962C8B-B14F-4D97-AF65-F5344CB8AC3E}">
        <p14:creationId xmlns:p14="http://schemas.microsoft.com/office/powerpoint/2010/main" val="40489410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s">
    <p:spTree>
      <p:nvGrpSpPr>
        <p:cNvPr id="1" name=""/>
        <p:cNvGrpSpPr/>
        <p:nvPr/>
      </p:nvGrpSpPr>
      <p:grpSpPr>
        <a:xfrm>
          <a:off x="0" y="0"/>
          <a:ext cx="0" cy="0"/>
          <a:chOff x="0" y="0"/>
          <a:chExt cx="0" cy="0"/>
        </a:xfrm>
      </p:grpSpPr>
      <p:sp>
        <p:nvSpPr>
          <p:cNvPr id="15" name="Pladsholder til billede 14"/>
          <p:cNvSpPr>
            <a:spLocks noGrp="1"/>
          </p:cNvSpPr>
          <p:nvPr>
            <p:ph type="pic" sz="quarter" idx="13" hasCustomPrompt="1"/>
          </p:nvPr>
        </p:nvSpPr>
        <p:spPr>
          <a:xfrm>
            <a:off x="0" y="0"/>
            <a:ext cx="12192000" cy="5085384"/>
          </a:xfrm>
        </p:spPr>
        <p:txBody>
          <a:bodyPr tIns="432000" anchor="ctr" anchorCtr="0"/>
          <a:lstStyle>
            <a:lvl1pPr algn="ctr">
              <a:defRPr>
                <a:solidFill>
                  <a:schemeClr val="tx1">
                    <a:lumMod val="50000"/>
                    <a:lumOff val="50000"/>
                  </a:schemeClr>
                </a:solidFill>
              </a:defRPr>
            </a:lvl1pPr>
          </a:lstStyle>
          <a:p>
            <a:r>
              <a:rPr lang="nb-NO" dirty="0"/>
              <a:t>Klik på ikonet og indsæt billede</a:t>
            </a:r>
          </a:p>
        </p:txBody>
      </p:sp>
      <p:sp>
        <p:nvSpPr>
          <p:cNvPr id="2" name="Title 1"/>
          <p:cNvSpPr>
            <a:spLocks noGrp="1"/>
          </p:cNvSpPr>
          <p:nvPr>
            <p:ph type="ctrTitle" hasCustomPrompt="1"/>
          </p:nvPr>
        </p:nvSpPr>
        <p:spPr>
          <a:xfrm>
            <a:off x="0" y="5085384"/>
            <a:ext cx="12192000" cy="1800000"/>
          </a:xfrm>
          <a:solidFill>
            <a:schemeClr val="accent1"/>
          </a:solidFill>
          <a:ln>
            <a:noFill/>
          </a:ln>
        </p:spPr>
        <p:txBody>
          <a:bodyPr lIns="702000" tIns="252000" rIns="720000" bIns="1080000" anchor="t" anchorCtr="0"/>
          <a:lstStyle>
            <a:lvl1pPr algn="l">
              <a:defRPr sz="4500">
                <a:solidFill>
                  <a:schemeClr val="bg1"/>
                </a:solidFill>
              </a:defRPr>
            </a:lvl1pPr>
          </a:lstStyle>
          <a:p>
            <a:r>
              <a:rPr lang="da-DK" dirty="0"/>
              <a:t>Klik og tilføj titel</a:t>
            </a:r>
          </a:p>
        </p:txBody>
      </p:sp>
      <p:sp>
        <p:nvSpPr>
          <p:cNvPr id="3" name="Subtitle 2"/>
          <p:cNvSpPr>
            <a:spLocks noGrp="1"/>
          </p:cNvSpPr>
          <p:nvPr>
            <p:ph type="subTitle" idx="1" hasCustomPrompt="1"/>
          </p:nvPr>
        </p:nvSpPr>
        <p:spPr>
          <a:xfrm>
            <a:off x="772683" y="6114519"/>
            <a:ext cx="4459221" cy="265584"/>
          </a:xfrm>
        </p:spPr>
        <p:txBody>
          <a:bodyPr/>
          <a:lstStyle>
            <a:lvl1pPr marL="0" indent="0" algn="l">
              <a:buNone/>
              <a:defRPr lang="da-DK" sz="1500" b="0" kern="1200" baseline="0" dirty="0">
                <a:solidFill>
                  <a:schemeClr val="bg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dirty="0"/>
              <a:t>Klik og tilføj navn og stillingsbetegnelse</a:t>
            </a:r>
          </a:p>
        </p:txBody>
      </p:sp>
      <p:sp>
        <p:nvSpPr>
          <p:cNvPr id="10" name="Pladsholder til dato 9"/>
          <p:cNvSpPr>
            <a:spLocks noGrp="1"/>
          </p:cNvSpPr>
          <p:nvPr>
            <p:ph type="dt" sz="half" idx="10"/>
          </p:nvPr>
        </p:nvSpPr>
        <p:spPr>
          <a:xfrm>
            <a:off x="772683" y="6359427"/>
            <a:ext cx="2688299" cy="238125"/>
          </a:xfrm>
        </p:spPr>
        <p:txBody>
          <a:bodyPr/>
          <a:lstStyle>
            <a:lvl1pPr>
              <a:defRPr sz="1500" b="0">
                <a:solidFill>
                  <a:schemeClr val="bg1"/>
                </a:solidFill>
              </a:defRPr>
            </a:lvl1pPr>
          </a:lstStyle>
          <a:p>
            <a:endParaRPr lang="da-DK" dirty="0"/>
          </a:p>
        </p:txBody>
      </p:sp>
      <p:sp>
        <p:nvSpPr>
          <p:cNvPr id="11" name="Pladsholder til sidefod 10" hidden="1"/>
          <p:cNvSpPr>
            <a:spLocks noGrp="1"/>
          </p:cNvSpPr>
          <p:nvPr>
            <p:ph type="ftr" sz="quarter" idx="11"/>
          </p:nvPr>
        </p:nvSpPr>
        <p:spPr>
          <a:xfrm>
            <a:off x="14065461" y="6334022"/>
            <a:ext cx="5184000" cy="176532"/>
          </a:xfrm>
        </p:spPr>
        <p:txBody>
          <a:bodyPr/>
          <a:lstStyle>
            <a:lvl1pPr>
              <a:defRPr>
                <a:solidFill>
                  <a:schemeClr val="bg1">
                    <a:lumMod val="75000"/>
                  </a:schemeClr>
                </a:solidFill>
              </a:defRPr>
            </a:lvl1pPr>
          </a:lstStyle>
          <a:p>
            <a:r>
              <a:rPr lang="da-DK"/>
              <a:t>Offentligt referat af bestyrelsesmødet den 17. november 2022 i Forsyning Helsingør A/S m.fl.</a:t>
            </a:r>
            <a:endParaRPr lang="da-DK" dirty="0"/>
          </a:p>
        </p:txBody>
      </p:sp>
      <p:sp>
        <p:nvSpPr>
          <p:cNvPr id="12" name="Pladsholder til diasnummer 11" hidden="1"/>
          <p:cNvSpPr>
            <a:spLocks noGrp="1"/>
          </p:cNvSpPr>
          <p:nvPr>
            <p:ph type="sldNum" sz="quarter" idx="12"/>
          </p:nvPr>
        </p:nvSpPr>
        <p:spPr>
          <a:xfrm>
            <a:off x="13272948" y="6334022"/>
            <a:ext cx="623499" cy="176532"/>
          </a:xfrm>
        </p:spPr>
        <p:txBody>
          <a:bodyPr/>
          <a:lstStyle>
            <a:lvl1pPr>
              <a:defRPr>
                <a:solidFill>
                  <a:schemeClr val="bg1">
                    <a:lumMod val="75000"/>
                  </a:schemeClr>
                </a:solidFill>
              </a:defRPr>
            </a:lvl1pPr>
          </a:lstStyle>
          <a:p>
            <a:r>
              <a:rPr lang="da-DK" cap="all" dirty="0"/>
              <a:t>Side</a:t>
            </a:r>
            <a:r>
              <a:rPr lang="da-DK" dirty="0"/>
              <a:t> </a:t>
            </a:r>
            <a:fld id="{5BA07366-CB75-4AA8-9E5B-928B849F427C}" type="slidenum">
              <a:rPr lang="da-DK" smtClean="0"/>
              <a:pPr/>
              <a:t>‹nr.›</a:t>
            </a:fld>
            <a:endParaRPr lang="da-DK" dirty="0"/>
          </a:p>
        </p:txBody>
      </p:sp>
    </p:spTree>
    <p:extLst>
      <p:ext uri="{BB962C8B-B14F-4D97-AF65-F5344CB8AC3E}">
        <p14:creationId xmlns:p14="http://schemas.microsoft.com/office/powerpoint/2010/main" val="3445393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reaker farve">
    <p:spTree>
      <p:nvGrpSpPr>
        <p:cNvPr id="1" name=""/>
        <p:cNvGrpSpPr/>
        <p:nvPr/>
      </p:nvGrpSpPr>
      <p:grpSpPr>
        <a:xfrm>
          <a:off x="0" y="0"/>
          <a:ext cx="0" cy="0"/>
          <a:chOff x="0" y="0"/>
          <a:chExt cx="0" cy="0"/>
        </a:xfrm>
      </p:grpSpPr>
      <p:sp>
        <p:nvSpPr>
          <p:cNvPr id="9" name="Rektangel baggrund"/>
          <p:cNvSpPr/>
          <p:nvPr userDrawn="1"/>
        </p:nvSpPr>
        <p:spPr>
          <a:xfrm>
            <a:off x="0" y="0"/>
            <a:ext cx="12192000" cy="68580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sz="1300" dirty="0"/>
          </a:p>
        </p:txBody>
      </p:sp>
      <p:sp>
        <p:nvSpPr>
          <p:cNvPr id="8" name="Pladsholder til tekst 1"/>
          <p:cNvSpPr>
            <a:spLocks noGrp="1"/>
          </p:cNvSpPr>
          <p:nvPr>
            <p:ph type="body" sz="quarter" idx="13" hasCustomPrompt="1"/>
          </p:nvPr>
        </p:nvSpPr>
        <p:spPr>
          <a:xfrm>
            <a:off x="960967" y="361950"/>
            <a:ext cx="7823200" cy="2980340"/>
          </a:xfrm>
        </p:spPr>
        <p:txBody>
          <a:bodyPr anchor="b" anchorCtr="0"/>
          <a:lstStyle>
            <a:lvl1pPr>
              <a:lnSpc>
                <a:spcPct val="97000"/>
              </a:lnSpc>
              <a:buFontTx/>
              <a:buNone/>
              <a:defRPr sz="3000" b="1">
                <a:solidFill>
                  <a:schemeClr val="bg1"/>
                </a:solidFill>
              </a:defRPr>
            </a:lvl1pPr>
          </a:lstStyle>
          <a:p>
            <a:pPr lvl="0"/>
            <a:r>
              <a:rPr lang="da-DK" dirty="0"/>
              <a:t>Klik og tilføj titel</a:t>
            </a:r>
          </a:p>
        </p:txBody>
      </p:sp>
      <p:sp>
        <p:nvSpPr>
          <p:cNvPr id="10" name="Pladsholder til tekst 2"/>
          <p:cNvSpPr>
            <a:spLocks noGrp="1"/>
          </p:cNvSpPr>
          <p:nvPr>
            <p:ph type="body" sz="quarter" idx="14" hasCustomPrompt="1"/>
          </p:nvPr>
        </p:nvSpPr>
        <p:spPr>
          <a:xfrm>
            <a:off x="958851" y="4181673"/>
            <a:ext cx="7825316" cy="360040"/>
          </a:xfrm>
        </p:spPr>
        <p:txBody>
          <a:bodyPr/>
          <a:lstStyle>
            <a:lvl1pPr>
              <a:lnSpc>
                <a:spcPct val="104000"/>
              </a:lnSpc>
              <a:buFontTx/>
              <a:buNone/>
              <a:defRPr sz="2000" b="1">
                <a:solidFill>
                  <a:schemeClr val="accent2"/>
                </a:solidFill>
              </a:defRPr>
            </a:lvl1pPr>
          </a:lstStyle>
          <a:p>
            <a:r>
              <a:rPr lang="da-DK" dirty="0"/>
              <a:t>Klik og tilføj navn</a:t>
            </a:r>
          </a:p>
        </p:txBody>
      </p:sp>
      <p:sp>
        <p:nvSpPr>
          <p:cNvPr id="11" name="Pladsholder til tekst 3"/>
          <p:cNvSpPr>
            <a:spLocks noGrp="1"/>
          </p:cNvSpPr>
          <p:nvPr>
            <p:ph type="body" sz="quarter" idx="15" hasCustomPrompt="1"/>
          </p:nvPr>
        </p:nvSpPr>
        <p:spPr>
          <a:xfrm>
            <a:off x="960967" y="4507611"/>
            <a:ext cx="7825316" cy="360040"/>
          </a:xfrm>
        </p:spPr>
        <p:txBody>
          <a:bodyPr/>
          <a:lstStyle>
            <a:lvl1pPr>
              <a:lnSpc>
                <a:spcPct val="104000"/>
              </a:lnSpc>
              <a:buFontTx/>
              <a:buNone/>
              <a:defRPr sz="2000" b="1">
                <a:solidFill>
                  <a:schemeClr val="accent2"/>
                </a:solidFill>
              </a:defRPr>
            </a:lvl1pPr>
          </a:lstStyle>
          <a:p>
            <a:r>
              <a:rPr lang="da-DK" dirty="0"/>
              <a:t>Klik og tilføj stillingsbetegnelse</a:t>
            </a:r>
          </a:p>
        </p:txBody>
      </p:sp>
      <p:sp>
        <p:nvSpPr>
          <p:cNvPr id="4" name="Pladsholder til sidefod 3"/>
          <p:cNvSpPr>
            <a:spLocks noGrp="1"/>
          </p:cNvSpPr>
          <p:nvPr>
            <p:ph type="ftr" sz="quarter" idx="11"/>
          </p:nvPr>
        </p:nvSpPr>
        <p:spPr/>
        <p:txBody>
          <a:bodyPr/>
          <a:lstStyle>
            <a:lvl1pPr>
              <a:defRPr>
                <a:solidFill>
                  <a:schemeClr val="bg1"/>
                </a:solidFill>
              </a:defRPr>
            </a:lvl1pPr>
          </a:lstStyle>
          <a:p>
            <a:r>
              <a:rPr lang="da-DK"/>
              <a:t>Offentligt referat af bestyrelsesmødet den 17. november 2022 i Forsyning Helsingør A/S m.fl.</a:t>
            </a:r>
            <a:endParaRPr lang="da-DK" dirty="0"/>
          </a:p>
        </p:txBody>
      </p:sp>
      <p:sp>
        <p:nvSpPr>
          <p:cNvPr id="5" name="Pladsholder til diasnummer 4"/>
          <p:cNvSpPr>
            <a:spLocks noGrp="1"/>
          </p:cNvSpPr>
          <p:nvPr>
            <p:ph type="sldNum" sz="quarter" idx="12"/>
          </p:nvPr>
        </p:nvSpPr>
        <p:spPr/>
        <p:txBody>
          <a:bodyPr/>
          <a:lstStyle>
            <a:lvl1pPr>
              <a:defRPr>
                <a:solidFill>
                  <a:schemeClr val="bg1"/>
                </a:solidFill>
              </a:defRPr>
            </a:lvl1pPr>
          </a:lstStyle>
          <a:p>
            <a:r>
              <a:rPr lang="da-DK" cap="all" dirty="0"/>
              <a:t>Side</a:t>
            </a:r>
            <a:r>
              <a:rPr lang="da-DK" dirty="0"/>
              <a:t> </a:t>
            </a:r>
            <a:fld id="{5BA07366-CB75-4AA8-9E5B-928B849F427C}" type="slidenum">
              <a:rPr lang="da-DK" smtClean="0"/>
              <a:pPr/>
              <a:t>‹nr.›</a:t>
            </a:fld>
            <a:endParaRPr lang="da-DK" dirty="0"/>
          </a:p>
        </p:txBody>
      </p:sp>
      <p:sp>
        <p:nvSpPr>
          <p:cNvPr id="13" name="Pladsholder til tekst streg"/>
          <p:cNvSpPr>
            <a:spLocks noGrp="1"/>
          </p:cNvSpPr>
          <p:nvPr>
            <p:ph type="body" sz="quarter" idx="16" hasCustomPrompt="1"/>
          </p:nvPr>
        </p:nvSpPr>
        <p:spPr>
          <a:xfrm>
            <a:off x="971821" y="3542278"/>
            <a:ext cx="6216000" cy="374400"/>
          </a:xfrm>
          <a:blipFill>
            <a:blip r:embed="rId2"/>
            <a:stretch>
              <a:fillRect/>
            </a:stretch>
          </a:blipFill>
        </p:spPr>
        <p:txBody>
          <a:bodyPr/>
          <a:lstStyle>
            <a:lvl1pPr>
              <a:defRPr sz="100">
                <a:solidFill>
                  <a:schemeClr val="accent1"/>
                </a:solidFill>
              </a:defRPr>
            </a:lvl1pPr>
          </a:lstStyle>
          <a:p>
            <a:pPr lvl="0"/>
            <a:r>
              <a:rPr lang="da-DK" dirty="0"/>
              <a:t>.</a:t>
            </a:r>
          </a:p>
        </p:txBody>
      </p:sp>
      <p:pic>
        <p:nvPicPr>
          <p:cNvPr id="14" name="Pictur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82808" y="5901124"/>
            <a:ext cx="2101824" cy="696228"/>
          </a:xfrm>
          <a:prstGeom prst="rect">
            <a:avLst/>
          </a:prstGeom>
        </p:spPr>
      </p:pic>
    </p:spTree>
    <p:extLst>
      <p:ext uri="{BB962C8B-B14F-4D97-AF65-F5344CB8AC3E}">
        <p14:creationId xmlns:p14="http://schemas.microsoft.com/office/powerpoint/2010/main" val="28261689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da-DK" dirty="0"/>
              <a:t>Klik og tilføj titel</a:t>
            </a:r>
          </a:p>
        </p:txBody>
      </p:sp>
      <p:sp>
        <p:nvSpPr>
          <p:cNvPr id="6" name="Pladsholder til dato 5" hidden="1"/>
          <p:cNvSpPr>
            <a:spLocks noGrp="1"/>
          </p:cNvSpPr>
          <p:nvPr>
            <p:ph type="dt" sz="half" idx="10"/>
          </p:nvPr>
        </p:nvSpPr>
        <p:spPr/>
        <p:txBody>
          <a:bodyPr/>
          <a:lstStyle/>
          <a:p>
            <a:endParaRPr lang="da-DK" dirty="0"/>
          </a:p>
        </p:txBody>
      </p:sp>
      <p:sp>
        <p:nvSpPr>
          <p:cNvPr id="7" name="Pladsholder til sidefod 6"/>
          <p:cNvSpPr>
            <a:spLocks noGrp="1"/>
          </p:cNvSpPr>
          <p:nvPr>
            <p:ph type="ftr" sz="quarter" idx="11"/>
          </p:nvPr>
        </p:nvSpPr>
        <p:spPr/>
        <p:txBody>
          <a:bodyPr/>
          <a:lstStyle/>
          <a:p>
            <a:r>
              <a:rPr lang="da-DK"/>
              <a:t>Offentligt referat af bestyrelsesmødet den 17. november 2022 i Forsyning Helsingør A/S m.fl.</a:t>
            </a:r>
            <a:endParaRPr lang="da-DK" dirty="0"/>
          </a:p>
        </p:txBody>
      </p:sp>
      <p:sp>
        <p:nvSpPr>
          <p:cNvPr id="8" name="Pladsholder til diasnummer 7"/>
          <p:cNvSpPr>
            <a:spLocks noGrp="1"/>
          </p:cNvSpPr>
          <p:nvPr>
            <p:ph type="sldNum" sz="quarter" idx="12"/>
          </p:nvPr>
        </p:nvSpPr>
        <p:spPr/>
        <p:txBody>
          <a:bodyPr/>
          <a:lstStyle/>
          <a:p>
            <a:r>
              <a:rPr lang="da-DK" cap="all" dirty="0"/>
              <a:t>Side</a:t>
            </a:r>
            <a:r>
              <a:rPr lang="da-DK" dirty="0"/>
              <a:t> </a:t>
            </a:r>
            <a:fld id="{5BA07366-CB75-4AA8-9E5B-928B849F427C}" type="slidenum">
              <a:rPr lang="da-DK" smtClean="0"/>
              <a:pPr/>
              <a:t>‹nr.›</a:t>
            </a:fld>
            <a:endParaRPr lang="da-DK" dirty="0"/>
          </a:p>
        </p:txBody>
      </p:sp>
    </p:spTree>
    <p:extLst>
      <p:ext uri="{BB962C8B-B14F-4D97-AF65-F5344CB8AC3E}">
        <p14:creationId xmlns:p14="http://schemas.microsoft.com/office/powerpoint/2010/main" val="1845715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5" name="Pladsholder til dato 4" hidden="1"/>
          <p:cNvSpPr>
            <a:spLocks noGrp="1"/>
          </p:cNvSpPr>
          <p:nvPr>
            <p:ph type="dt" sz="half" idx="10"/>
          </p:nvPr>
        </p:nvSpPr>
        <p:spPr/>
        <p:txBody>
          <a:bodyPr/>
          <a:lstStyle/>
          <a:p>
            <a:endParaRPr lang="da-DK" dirty="0"/>
          </a:p>
        </p:txBody>
      </p:sp>
      <p:sp>
        <p:nvSpPr>
          <p:cNvPr id="6" name="Pladsholder til sidefod 5"/>
          <p:cNvSpPr>
            <a:spLocks noGrp="1"/>
          </p:cNvSpPr>
          <p:nvPr>
            <p:ph type="ftr" sz="quarter" idx="11"/>
          </p:nvPr>
        </p:nvSpPr>
        <p:spPr/>
        <p:txBody>
          <a:bodyPr/>
          <a:lstStyle/>
          <a:p>
            <a:r>
              <a:rPr lang="da-DK"/>
              <a:t>Offentligt referat af bestyrelsesmødet den 17. november 2022 i Forsyning Helsingør A/S m.fl.</a:t>
            </a:r>
            <a:endParaRPr lang="da-DK" dirty="0"/>
          </a:p>
        </p:txBody>
      </p:sp>
      <p:sp>
        <p:nvSpPr>
          <p:cNvPr id="7" name="Pladsholder til diasnummer 6"/>
          <p:cNvSpPr>
            <a:spLocks noGrp="1"/>
          </p:cNvSpPr>
          <p:nvPr>
            <p:ph type="sldNum" sz="quarter" idx="12"/>
          </p:nvPr>
        </p:nvSpPr>
        <p:spPr/>
        <p:txBody>
          <a:bodyPr/>
          <a:lstStyle/>
          <a:p>
            <a:r>
              <a:rPr lang="da-DK" cap="all" dirty="0"/>
              <a:t>Side</a:t>
            </a:r>
            <a:r>
              <a:rPr lang="da-DK" dirty="0"/>
              <a:t> </a:t>
            </a:r>
            <a:fld id="{5BA07366-CB75-4AA8-9E5B-928B849F427C}" type="slidenum">
              <a:rPr lang="da-DK" smtClean="0"/>
              <a:pPr/>
              <a:t>‹nr.›</a:t>
            </a:fld>
            <a:endParaRPr lang="da-DK" dirty="0"/>
          </a:p>
        </p:txBody>
      </p:sp>
    </p:spTree>
    <p:extLst>
      <p:ext uri="{BB962C8B-B14F-4D97-AF65-F5344CB8AC3E}">
        <p14:creationId xmlns:p14="http://schemas.microsoft.com/office/powerpoint/2010/main" val="30699145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eldia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3789040"/>
            <a:ext cx="12192000" cy="1800000"/>
          </a:xfrm>
          <a:solidFill>
            <a:schemeClr val="accent1"/>
          </a:solidFill>
          <a:ln>
            <a:noFill/>
          </a:ln>
        </p:spPr>
        <p:txBody>
          <a:bodyPr lIns="702000" tIns="252000" rIns="720000" bIns="1080000" anchor="t" anchorCtr="0"/>
          <a:lstStyle>
            <a:lvl1pPr algn="l">
              <a:defRPr sz="4500">
                <a:solidFill>
                  <a:schemeClr val="bg1"/>
                </a:solidFill>
              </a:defRPr>
            </a:lvl1pPr>
          </a:lstStyle>
          <a:p>
            <a:r>
              <a:rPr lang="da-DK" dirty="0"/>
              <a:t>Klik og tilføj titel</a:t>
            </a:r>
          </a:p>
        </p:txBody>
      </p:sp>
      <p:sp>
        <p:nvSpPr>
          <p:cNvPr id="3" name="Subtitle 2"/>
          <p:cNvSpPr>
            <a:spLocks noGrp="1"/>
          </p:cNvSpPr>
          <p:nvPr>
            <p:ph type="subTitle" idx="1" hasCustomPrompt="1"/>
          </p:nvPr>
        </p:nvSpPr>
        <p:spPr>
          <a:xfrm>
            <a:off x="964704" y="4797152"/>
            <a:ext cx="4459221" cy="265584"/>
          </a:xfrm>
        </p:spPr>
        <p:txBody>
          <a:bodyPr/>
          <a:lstStyle>
            <a:lvl1pPr marL="0" indent="0" algn="l">
              <a:buNone/>
              <a:defRPr lang="da-DK" sz="1500" b="1" kern="1200" dirty="0">
                <a:solidFill>
                  <a:schemeClr val="bg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dirty="0"/>
              <a:t>Klik og tilføj navn</a:t>
            </a:r>
          </a:p>
        </p:txBody>
      </p:sp>
      <p:sp>
        <p:nvSpPr>
          <p:cNvPr id="10" name="Pladsholder til dato 9"/>
          <p:cNvSpPr>
            <a:spLocks noGrp="1"/>
          </p:cNvSpPr>
          <p:nvPr>
            <p:ph type="dt" sz="half" idx="10"/>
          </p:nvPr>
        </p:nvSpPr>
        <p:spPr>
          <a:xfrm>
            <a:off x="964704" y="5042060"/>
            <a:ext cx="2688299" cy="238125"/>
          </a:xfrm>
        </p:spPr>
        <p:txBody>
          <a:bodyPr/>
          <a:lstStyle>
            <a:lvl1pPr>
              <a:defRPr sz="1500" b="1">
                <a:solidFill>
                  <a:schemeClr val="bg1"/>
                </a:solidFill>
              </a:defRPr>
            </a:lvl1pPr>
          </a:lstStyle>
          <a:p>
            <a:endParaRPr lang="da-DK" dirty="0"/>
          </a:p>
        </p:txBody>
      </p:sp>
      <p:sp>
        <p:nvSpPr>
          <p:cNvPr id="11" name="Pladsholder til sidefod 10" hidden="1"/>
          <p:cNvSpPr>
            <a:spLocks noGrp="1"/>
          </p:cNvSpPr>
          <p:nvPr>
            <p:ph type="ftr" sz="quarter" idx="11"/>
          </p:nvPr>
        </p:nvSpPr>
        <p:spPr>
          <a:xfrm>
            <a:off x="14065461" y="6334022"/>
            <a:ext cx="5184000" cy="176532"/>
          </a:xfrm>
        </p:spPr>
        <p:txBody>
          <a:bodyPr/>
          <a:lstStyle>
            <a:lvl1pPr>
              <a:defRPr>
                <a:solidFill>
                  <a:schemeClr val="bg1">
                    <a:lumMod val="75000"/>
                  </a:schemeClr>
                </a:solidFill>
              </a:defRPr>
            </a:lvl1pPr>
          </a:lstStyle>
          <a:p>
            <a:r>
              <a:rPr lang="da-DK"/>
              <a:t>Offentligt referat af bestyrelsesmødet den 17. november 2022 i Forsyning Helsingør A/S m.fl.</a:t>
            </a:r>
            <a:endParaRPr lang="da-DK" dirty="0"/>
          </a:p>
        </p:txBody>
      </p:sp>
      <p:sp>
        <p:nvSpPr>
          <p:cNvPr id="12" name="Pladsholder til diasnummer 11" hidden="1"/>
          <p:cNvSpPr>
            <a:spLocks noGrp="1"/>
          </p:cNvSpPr>
          <p:nvPr>
            <p:ph type="sldNum" sz="quarter" idx="12"/>
          </p:nvPr>
        </p:nvSpPr>
        <p:spPr>
          <a:xfrm>
            <a:off x="13272948" y="6334022"/>
            <a:ext cx="623499" cy="176532"/>
          </a:xfrm>
        </p:spPr>
        <p:txBody>
          <a:bodyPr/>
          <a:lstStyle>
            <a:lvl1pPr>
              <a:defRPr>
                <a:solidFill>
                  <a:schemeClr val="bg1">
                    <a:lumMod val="75000"/>
                  </a:schemeClr>
                </a:solidFill>
              </a:defRPr>
            </a:lvl1pPr>
          </a:lstStyle>
          <a:p>
            <a:r>
              <a:rPr lang="da-DK" cap="all" dirty="0"/>
              <a:t>Side</a:t>
            </a:r>
            <a:r>
              <a:rPr lang="da-DK" dirty="0"/>
              <a:t> </a:t>
            </a:r>
            <a:fld id="{5BA07366-CB75-4AA8-9E5B-928B849F427C}" type="slidenum">
              <a:rPr lang="da-DK" smtClean="0"/>
              <a:pPr/>
              <a:t>‹nr.›</a:t>
            </a:fld>
            <a:endParaRPr lang="da-DK" dirty="0"/>
          </a:p>
        </p:txBody>
      </p:sp>
    </p:spTree>
    <p:extLst>
      <p:ext uri="{BB962C8B-B14F-4D97-AF65-F5344CB8AC3E}">
        <p14:creationId xmlns:p14="http://schemas.microsoft.com/office/powerpoint/2010/main" val="28271948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1_Titel og indholdsobjek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da-DK" dirty="0"/>
              <a:t>Klik og tilføj titel</a:t>
            </a:r>
          </a:p>
        </p:txBody>
      </p:sp>
      <p:sp>
        <p:nvSpPr>
          <p:cNvPr id="3" name="Content Placeholder 2"/>
          <p:cNvSpPr>
            <a:spLocks noGrp="1"/>
          </p:cNvSpPr>
          <p:nvPr>
            <p:ph idx="1"/>
          </p:nvPr>
        </p:nvSpPr>
        <p:spPr/>
        <p:txBody>
          <a:bodyPr/>
          <a:lstStyle>
            <a:lvl1pPr marL="360000" indent="-360000">
              <a:lnSpc>
                <a:spcPct val="104000"/>
              </a:lnSpc>
              <a:buClr>
                <a:schemeClr val="accent2"/>
              </a:buClr>
              <a:buFont typeface="Arial" panose="020B0604020202020204" pitchFamily="34" charset="0"/>
              <a:buChar char="•"/>
              <a:defRPr sz="2000"/>
            </a:lvl1pPr>
            <a:lvl2pPr marL="720000" indent="-360000">
              <a:lnSpc>
                <a:spcPct val="104000"/>
              </a:lnSpc>
              <a:defRPr sz="2000"/>
            </a:lvl2pPr>
            <a:lvl3pPr marL="1080000" indent="-360000">
              <a:lnSpc>
                <a:spcPct val="104000"/>
              </a:lnSpc>
              <a:defRPr sz="2000"/>
            </a:lvl3pPr>
            <a:lvl4pPr marL="1440000" indent="-360000">
              <a:lnSpc>
                <a:spcPct val="104000"/>
              </a:lnSpc>
              <a:defRPr sz="2000"/>
            </a:lvl4pPr>
            <a:lvl5pPr marL="1800000" indent="-360000">
              <a:lnSpc>
                <a:spcPct val="104000"/>
              </a:lnSpc>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14" name="Pladsholder til dato 13" hidden="1"/>
          <p:cNvSpPr>
            <a:spLocks noGrp="1"/>
          </p:cNvSpPr>
          <p:nvPr>
            <p:ph type="dt" sz="half" idx="10"/>
          </p:nvPr>
        </p:nvSpPr>
        <p:spPr/>
        <p:txBody>
          <a:bodyPr/>
          <a:lstStyle/>
          <a:p>
            <a:endParaRPr lang="da-DK" dirty="0"/>
          </a:p>
        </p:txBody>
      </p:sp>
      <p:sp>
        <p:nvSpPr>
          <p:cNvPr id="15" name="Pladsholder til sidefod 14"/>
          <p:cNvSpPr>
            <a:spLocks noGrp="1"/>
          </p:cNvSpPr>
          <p:nvPr>
            <p:ph type="ftr" sz="quarter" idx="11"/>
          </p:nvPr>
        </p:nvSpPr>
        <p:spPr/>
        <p:txBody>
          <a:bodyPr/>
          <a:lstStyle/>
          <a:p>
            <a:r>
              <a:rPr lang="da-DK"/>
              <a:t>Offentligt referat af bestyrelsesmødet den 17. november 2022 i Forsyning Helsingør A/S m.fl.</a:t>
            </a:r>
            <a:endParaRPr lang="da-DK" dirty="0"/>
          </a:p>
        </p:txBody>
      </p:sp>
      <p:sp>
        <p:nvSpPr>
          <p:cNvPr id="20" name="Pladsholder til diasnummer 19"/>
          <p:cNvSpPr>
            <a:spLocks noGrp="1"/>
          </p:cNvSpPr>
          <p:nvPr>
            <p:ph type="sldNum" sz="quarter" idx="12"/>
          </p:nvPr>
        </p:nvSpPr>
        <p:spPr/>
        <p:txBody>
          <a:bodyPr/>
          <a:lstStyle/>
          <a:p>
            <a:r>
              <a:rPr lang="da-DK" cap="all" dirty="0"/>
              <a:t>Side</a:t>
            </a:r>
            <a:r>
              <a:rPr lang="da-DK" dirty="0"/>
              <a:t> </a:t>
            </a:r>
            <a:fld id="{5BA07366-CB75-4AA8-9E5B-928B849F427C}" type="slidenum">
              <a:rPr lang="da-DK" smtClean="0"/>
              <a:pPr/>
              <a:t>‹nr.›</a:t>
            </a:fld>
            <a:endParaRPr lang="da-DK" dirty="0"/>
          </a:p>
        </p:txBody>
      </p:sp>
    </p:spTree>
    <p:extLst>
      <p:ext uri="{BB962C8B-B14F-4D97-AF65-F5344CB8AC3E}">
        <p14:creationId xmlns:p14="http://schemas.microsoft.com/office/powerpoint/2010/main" val="30915066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7"/>
            <a:ext cx="10515600" cy="1325563"/>
          </a:xfrm>
        </p:spPr>
        <p:txBody>
          <a:bodyPr/>
          <a:lstStyle/>
          <a:p>
            <a:r>
              <a:rPr lang="da-DK"/>
              <a:t>Klik for at redigere titeltypografien i masteren</a:t>
            </a:r>
          </a:p>
        </p:txBody>
      </p:sp>
      <p:sp>
        <p:nvSpPr>
          <p:cNvPr id="3" name="Pladsholder til tekst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a-DK"/>
              <a:t>Klik for at redigere teksttypografierne i masteren</a:t>
            </a:r>
          </a:p>
        </p:txBody>
      </p:sp>
      <p:sp>
        <p:nvSpPr>
          <p:cNvPr id="4" name="Pladsholder til indhold 3"/>
          <p:cNvSpPr>
            <a:spLocks noGrp="1"/>
          </p:cNvSpPr>
          <p:nvPr>
            <p:ph sz="half" idx="2"/>
          </p:nvPr>
        </p:nvSpPr>
        <p:spPr>
          <a:xfrm>
            <a:off x="839789"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a-DK"/>
              <a:t>Klik for at redigere teksttypografierne i masteren</a:t>
            </a:r>
          </a:p>
        </p:txBody>
      </p:sp>
      <p:sp>
        <p:nvSpPr>
          <p:cNvPr id="6" name="Pladsholder til indhold 5"/>
          <p:cNvSpPr>
            <a:spLocks noGrp="1"/>
          </p:cNvSpPr>
          <p:nvPr>
            <p:ph sz="quarter" idx="4"/>
          </p:nvPr>
        </p:nvSpPr>
        <p:spPr>
          <a:xfrm>
            <a:off x="6172201"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8" name="Pladsholder til sidefod 7"/>
          <p:cNvSpPr>
            <a:spLocks noGrp="1"/>
          </p:cNvSpPr>
          <p:nvPr>
            <p:ph type="ftr" sz="quarter" idx="11"/>
          </p:nvPr>
        </p:nvSpPr>
        <p:spPr/>
        <p:txBody>
          <a:bodyPr/>
          <a:lstStyle/>
          <a:p>
            <a:r>
              <a:rPr lang="da-DK"/>
              <a:t>Offentligt referat af bestyrelsesmødet den 17. november 2022 i Forsyning Helsingør A/S m.fl.</a:t>
            </a:r>
            <a:endParaRPr lang="da-DK" dirty="0"/>
          </a:p>
        </p:txBody>
      </p:sp>
      <p:sp>
        <p:nvSpPr>
          <p:cNvPr id="9" name="Pladsholder til slidenummer 8"/>
          <p:cNvSpPr>
            <a:spLocks noGrp="1"/>
          </p:cNvSpPr>
          <p:nvPr>
            <p:ph type="sldNum" sz="quarter" idx="12"/>
          </p:nvPr>
        </p:nvSpPr>
        <p:spPr/>
        <p:txBody>
          <a:bodyPr/>
          <a:lstStyle/>
          <a:p>
            <a:fld id="{172C3887-5148-47C4-A39E-DBA558CD09E9}" type="slidenum">
              <a:rPr lang="da-DK" smtClean="0"/>
              <a:t>‹nr.›</a:t>
            </a:fld>
            <a:endParaRPr lang="da-DK"/>
          </a:p>
        </p:txBody>
      </p:sp>
    </p:spTree>
    <p:extLst>
      <p:ext uri="{BB962C8B-B14F-4D97-AF65-F5344CB8AC3E}">
        <p14:creationId xmlns:p14="http://schemas.microsoft.com/office/powerpoint/2010/main" val="996068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kst og billed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a-DK" dirty="0"/>
              <a:t>Klik og tilføj titel</a:t>
            </a:r>
          </a:p>
        </p:txBody>
      </p:sp>
      <p:sp>
        <p:nvSpPr>
          <p:cNvPr id="7" name="Pladsholder til tekst 2"/>
          <p:cNvSpPr>
            <a:spLocks noGrp="1"/>
          </p:cNvSpPr>
          <p:nvPr>
            <p:ph type="body" sz="quarter" idx="13"/>
          </p:nvPr>
        </p:nvSpPr>
        <p:spPr>
          <a:xfrm>
            <a:off x="958851" y="2166938"/>
            <a:ext cx="4802716" cy="3416300"/>
          </a:xfrm>
        </p:spPr>
        <p:txBody>
          <a:bodyPr/>
          <a:lstStyle>
            <a:lvl2pPr marL="180000" indent="-180000">
              <a:buFont typeface="Arial" charset="0"/>
              <a:buChar char="•"/>
              <a:defRPr/>
            </a:lvl2pPr>
            <a:lvl3pPr marL="360000" indent="-180000">
              <a:buFont typeface="Arial" charset="0"/>
              <a:buChar char="•"/>
              <a:defRPr/>
            </a:lvl3pPr>
            <a:lvl4pPr marL="540000" indent="-180000">
              <a:buFont typeface="Arial" charset="0"/>
              <a:buChar char="•"/>
              <a:defRPr/>
            </a:lvl4pPr>
            <a:lvl5pPr marL="720000" indent="-180000">
              <a:buFont typeface="Arial" charset="0"/>
              <a:buChar char="•"/>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8" name="Pladsholder til billede 3"/>
          <p:cNvSpPr>
            <a:spLocks noGrp="1"/>
          </p:cNvSpPr>
          <p:nvPr>
            <p:ph type="pic" sz="quarter" idx="14" hasCustomPrompt="1"/>
          </p:nvPr>
        </p:nvSpPr>
        <p:spPr>
          <a:xfrm>
            <a:off x="6430434" y="2166938"/>
            <a:ext cx="4802717" cy="3416300"/>
          </a:xfrm>
        </p:spPr>
        <p:txBody>
          <a:bodyPr tIns="432000" anchor="ctr" anchorCtr="0"/>
          <a:lstStyle>
            <a:lvl1pPr algn="ctr">
              <a:defRPr>
                <a:solidFill>
                  <a:schemeClr val="tx1">
                    <a:lumMod val="50000"/>
                    <a:lumOff val="50000"/>
                  </a:schemeClr>
                </a:solidFill>
              </a:defRPr>
            </a:lvl1pPr>
          </a:lstStyle>
          <a:p>
            <a:r>
              <a:rPr lang="nb-NO" dirty="0"/>
              <a:t>Klik på ikonet og indsæt billede</a:t>
            </a:r>
          </a:p>
        </p:txBody>
      </p:sp>
      <p:sp>
        <p:nvSpPr>
          <p:cNvPr id="3" name="Pladsholder til dato 2" hidden="1"/>
          <p:cNvSpPr>
            <a:spLocks noGrp="1"/>
          </p:cNvSpPr>
          <p:nvPr>
            <p:ph type="dt" sz="half" idx="10"/>
          </p:nvPr>
        </p:nvSpPr>
        <p:spPr/>
        <p:txBody>
          <a:bodyPr/>
          <a:lstStyle/>
          <a:p>
            <a:endParaRPr lang="da-DK" dirty="0"/>
          </a:p>
        </p:txBody>
      </p:sp>
      <p:sp>
        <p:nvSpPr>
          <p:cNvPr id="4" name="Pladsholder til sidefod 3"/>
          <p:cNvSpPr>
            <a:spLocks noGrp="1"/>
          </p:cNvSpPr>
          <p:nvPr>
            <p:ph type="ftr" sz="quarter" idx="11"/>
          </p:nvPr>
        </p:nvSpPr>
        <p:spPr/>
        <p:txBody>
          <a:bodyPr/>
          <a:lstStyle/>
          <a:p>
            <a:r>
              <a:rPr lang="da-DK"/>
              <a:t>Offentligt referat af bestyrelsesmødet den 17. november 2022 i Forsyning Helsingør A/S m.fl.</a:t>
            </a:r>
            <a:endParaRPr lang="da-DK" dirty="0"/>
          </a:p>
        </p:txBody>
      </p:sp>
      <p:sp>
        <p:nvSpPr>
          <p:cNvPr id="5" name="Pladsholder til diasnummer 4"/>
          <p:cNvSpPr>
            <a:spLocks noGrp="1"/>
          </p:cNvSpPr>
          <p:nvPr>
            <p:ph type="sldNum" sz="quarter" idx="12"/>
          </p:nvPr>
        </p:nvSpPr>
        <p:spPr/>
        <p:txBody>
          <a:bodyPr/>
          <a:lstStyle/>
          <a:p>
            <a:r>
              <a:rPr lang="da-DK" cap="all" dirty="0"/>
              <a:t>Side</a:t>
            </a:r>
            <a:r>
              <a:rPr lang="da-DK" dirty="0"/>
              <a:t> </a:t>
            </a:r>
            <a:fld id="{5BA07366-CB75-4AA8-9E5B-928B849F427C}" type="slidenum">
              <a:rPr lang="da-DK" smtClean="0"/>
              <a:pPr/>
              <a:t>‹nr.›</a:t>
            </a:fld>
            <a:endParaRPr lang="da-DK" dirty="0"/>
          </a:p>
        </p:txBody>
      </p:sp>
    </p:spTree>
    <p:extLst>
      <p:ext uri="{BB962C8B-B14F-4D97-AF65-F5344CB8AC3E}">
        <p14:creationId xmlns:p14="http://schemas.microsoft.com/office/powerpoint/2010/main" val="4212741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kst og billede farvet">
    <p:spTree>
      <p:nvGrpSpPr>
        <p:cNvPr id="1" name=""/>
        <p:cNvGrpSpPr/>
        <p:nvPr/>
      </p:nvGrpSpPr>
      <p:grpSpPr>
        <a:xfrm>
          <a:off x="0" y="0"/>
          <a:ext cx="0" cy="0"/>
          <a:chOff x="0" y="0"/>
          <a:chExt cx="0" cy="0"/>
        </a:xfrm>
      </p:grpSpPr>
      <p:sp>
        <p:nvSpPr>
          <p:cNvPr id="18" name="Rektangel baggrund"/>
          <p:cNvSpPr/>
          <p:nvPr userDrawn="1"/>
        </p:nvSpPr>
        <p:spPr>
          <a:xfrm>
            <a:off x="0" y="0"/>
            <a:ext cx="12192000" cy="68580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sz="1300" dirty="0"/>
          </a:p>
        </p:txBody>
      </p:sp>
      <p:sp>
        <p:nvSpPr>
          <p:cNvPr id="2" name="Titel 1"/>
          <p:cNvSpPr>
            <a:spLocks noGrp="1"/>
          </p:cNvSpPr>
          <p:nvPr>
            <p:ph type="title" hasCustomPrompt="1"/>
          </p:nvPr>
        </p:nvSpPr>
        <p:spPr/>
        <p:txBody>
          <a:bodyPr/>
          <a:lstStyle>
            <a:lvl1pPr>
              <a:defRPr>
                <a:solidFill>
                  <a:schemeClr val="bg1"/>
                </a:solidFill>
              </a:defRPr>
            </a:lvl1pPr>
          </a:lstStyle>
          <a:p>
            <a:r>
              <a:rPr lang="da-DK" dirty="0"/>
              <a:t>Klik og tilføj titel</a:t>
            </a:r>
          </a:p>
        </p:txBody>
      </p:sp>
      <p:sp>
        <p:nvSpPr>
          <p:cNvPr id="7" name="Pladsholder til tekst 2"/>
          <p:cNvSpPr>
            <a:spLocks noGrp="1"/>
          </p:cNvSpPr>
          <p:nvPr>
            <p:ph type="body" sz="quarter" idx="13"/>
          </p:nvPr>
        </p:nvSpPr>
        <p:spPr>
          <a:xfrm>
            <a:off x="958851" y="2166938"/>
            <a:ext cx="4802716" cy="3416300"/>
          </a:xfrm>
        </p:spPr>
        <p:txBody>
          <a:bodyPr/>
          <a:lstStyle>
            <a:lvl1pPr>
              <a:buClrTx/>
              <a:defRPr>
                <a:solidFill>
                  <a:schemeClr val="bg1"/>
                </a:solidFill>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vl6pPr>
              <a:buClrTx/>
              <a:defRPr>
                <a:solidFill>
                  <a:schemeClr val="bg1"/>
                </a:solidFill>
              </a:defRPr>
            </a:lvl6pPr>
            <a:lvl7pPr>
              <a:buClrTx/>
              <a:defRPr>
                <a:solidFill>
                  <a:schemeClr val="bg1"/>
                </a:solidFill>
              </a:defRPr>
            </a:lvl7pPr>
            <a:lvl8pPr>
              <a:buClrTx/>
              <a:defRPr>
                <a:solidFill>
                  <a:schemeClr val="bg1"/>
                </a:solidFill>
              </a:defRPr>
            </a:lvl8pPr>
            <a:lvl9pPr>
              <a:buClrTx/>
              <a:defRPr>
                <a:solidFill>
                  <a:schemeClr val="bg1"/>
                </a:solidFill>
              </a:defRPr>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8" name="Pladsholder til billede 3"/>
          <p:cNvSpPr>
            <a:spLocks noGrp="1"/>
          </p:cNvSpPr>
          <p:nvPr>
            <p:ph type="pic" sz="quarter" idx="14" hasCustomPrompt="1"/>
          </p:nvPr>
        </p:nvSpPr>
        <p:spPr>
          <a:xfrm>
            <a:off x="6430434" y="2166938"/>
            <a:ext cx="4802717" cy="3416300"/>
          </a:xfrm>
        </p:spPr>
        <p:txBody>
          <a:bodyPr tIns="432000" anchor="ctr" anchorCtr="0"/>
          <a:lstStyle>
            <a:lvl1pPr algn="ctr">
              <a:defRPr>
                <a:solidFill>
                  <a:schemeClr val="tx1">
                    <a:lumMod val="50000"/>
                    <a:lumOff val="50000"/>
                  </a:schemeClr>
                </a:solidFill>
              </a:defRPr>
            </a:lvl1pPr>
          </a:lstStyle>
          <a:p>
            <a:r>
              <a:rPr lang="nb-NO" dirty="0"/>
              <a:t>Klik på ikonet og indsæt billede</a:t>
            </a:r>
          </a:p>
        </p:txBody>
      </p:sp>
      <p:pic>
        <p:nvPicPr>
          <p:cNvPr id="19" name="Picture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82808" y="5901124"/>
            <a:ext cx="2101824" cy="696228"/>
          </a:xfrm>
          <a:prstGeom prst="rect">
            <a:avLst/>
          </a:prstGeom>
        </p:spPr>
      </p:pic>
      <p:sp>
        <p:nvSpPr>
          <p:cNvPr id="3" name="Pladsholder til dato 2" hidden="1"/>
          <p:cNvSpPr>
            <a:spLocks noGrp="1"/>
          </p:cNvSpPr>
          <p:nvPr>
            <p:ph type="dt" sz="half" idx="10"/>
          </p:nvPr>
        </p:nvSpPr>
        <p:spPr/>
        <p:txBody>
          <a:bodyPr/>
          <a:lstStyle/>
          <a:p>
            <a:endParaRPr lang="da-DK" dirty="0"/>
          </a:p>
        </p:txBody>
      </p:sp>
      <p:sp>
        <p:nvSpPr>
          <p:cNvPr id="4" name="Pladsholder til sidefod 3"/>
          <p:cNvSpPr>
            <a:spLocks noGrp="1"/>
          </p:cNvSpPr>
          <p:nvPr>
            <p:ph type="ftr" sz="quarter" idx="11"/>
          </p:nvPr>
        </p:nvSpPr>
        <p:spPr/>
        <p:txBody>
          <a:bodyPr/>
          <a:lstStyle>
            <a:lvl1pPr>
              <a:defRPr>
                <a:solidFill>
                  <a:schemeClr val="bg1"/>
                </a:solidFill>
              </a:defRPr>
            </a:lvl1pPr>
          </a:lstStyle>
          <a:p>
            <a:r>
              <a:rPr lang="da-DK"/>
              <a:t>Offentligt referat af bestyrelsesmødet den 17. november 2022 i Forsyning Helsingør A/S m.fl.</a:t>
            </a:r>
            <a:endParaRPr lang="da-DK" dirty="0"/>
          </a:p>
        </p:txBody>
      </p:sp>
      <p:sp>
        <p:nvSpPr>
          <p:cNvPr id="5" name="Pladsholder til diasnummer 4"/>
          <p:cNvSpPr>
            <a:spLocks noGrp="1"/>
          </p:cNvSpPr>
          <p:nvPr>
            <p:ph type="sldNum" sz="quarter" idx="12"/>
          </p:nvPr>
        </p:nvSpPr>
        <p:spPr/>
        <p:txBody>
          <a:bodyPr/>
          <a:lstStyle>
            <a:lvl1pPr>
              <a:defRPr>
                <a:solidFill>
                  <a:schemeClr val="bg1"/>
                </a:solidFill>
              </a:defRPr>
            </a:lvl1pPr>
          </a:lstStyle>
          <a:p>
            <a:r>
              <a:rPr lang="da-DK" cap="all" dirty="0"/>
              <a:t>Side</a:t>
            </a:r>
            <a:r>
              <a:rPr lang="da-DK" dirty="0"/>
              <a:t> </a:t>
            </a:r>
            <a:fld id="{5BA07366-CB75-4AA8-9E5B-928B849F427C}" type="slidenum">
              <a:rPr lang="da-DK" smtClean="0"/>
              <a:pPr/>
              <a:t>‹nr.›</a:t>
            </a:fld>
            <a:endParaRPr lang="da-DK" dirty="0"/>
          </a:p>
        </p:txBody>
      </p:sp>
    </p:spTree>
    <p:extLst>
      <p:ext uri="{BB962C8B-B14F-4D97-AF65-F5344CB8AC3E}">
        <p14:creationId xmlns:p14="http://schemas.microsoft.com/office/powerpoint/2010/main" val="17135286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kst og ikon">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solidFill>
                  <a:schemeClr val="accent1"/>
                </a:solidFill>
              </a:defRPr>
            </a:lvl1pPr>
          </a:lstStyle>
          <a:p>
            <a:r>
              <a:rPr lang="da-DK" dirty="0"/>
              <a:t>Klik og tilføj titel</a:t>
            </a:r>
          </a:p>
        </p:txBody>
      </p:sp>
      <p:sp>
        <p:nvSpPr>
          <p:cNvPr id="7" name="Pladsholder til tekst 2"/>
          <p:cNvSpPr>
            <a:spLocks noGrp="1"/>
          </p:cNvSpPr>
          <p:nvPr>
            <p:ph type="body" sz="quarter" idx="13"/>
          </p:nvPr>
        </p:nvSpPr>
        <p:spPr>
          <a:xfrm>
            <a:off x="958851" y="2166938"/>
            <a:ext cx="4802716" cy="3416300"/>
          </a:xfrm>
        </p:spPr>
        <p:txBody>
          <a:bodyPr/>
          <a:lstStyle>
            <a:lvl1pPr>
              <a:buClrTx/>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vl6pPr>
              <a:buClrTx/>
              <a:defRPr>
                <a:solidFill>
                  <a:schemeClr val="tx1"/>
                </a:solidFill>
              </a:defRPr>
            </a:lvl6pPr>
            <a:lvl7pPr>
              <a:buClrTx/>
              <a:defRPr>
                <a:solidFill>
                  <a:schemeClr val="tx1"/>
                </a:solidFill>
              </a:defRPr>
            </a:lvl7pPr>
            <a:lvl8pPr>
              <a:buClrTx/>
              <a:defRPr>
                <a:solidFill>
                  <a:schemeClr val="tx1"/>
                </a:solidFill>
              </a:defRPr>
            </a:lvl8pPr>
            <a:lvl9pPr>
              <a:buClrTx/>
              <a:defRPr>
                <a:solidFill>
                  <a:schemeClr val="tx1"/>
                </a:solidFill>
              </a:defRPr>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22" name="Pladsholder til indhold 3"/>
          <p:cNvSpPr>
            <a:spLocks noGrp="1"/>
          </p:cNvSpPr>
          <p:nvPr>
            <p:ph sz="quarter" idx="15"/>
          </p:nvPr>
        </p:nvSpPr>
        <p:spPr>
          <a:xfrm>
            <a:off x="6430434" y="2166938"/>
            <a:ext cx="4802717" cy="3416300"/>
          </a:xfrm>
        </p:spPr>
        <p:txBody>
          <a:bodyPr/>
          <a:lstStyle>
            <a:lvl1pPr>
              <a:buClrTx/>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vl6pPr>
              <a:buClrTx/>
              <a:defRPr>
                <a:solidFill>
                  <a:schemeClr val="tx1"/>
                </a:solidFill>
              </a:defRPr>
            </a:lvl6pPr>
            <a:lvl7pPr>
              <a:buClrTx/>
              <a:defRPr>
                <a:solidFill>
                  <a:schemeClr val="tx1"/>
                </a:solidFill>
              </a:defRPr>
            </a:lvl7pPr>
            <a:lvl8pPr>
              <a:buClrTx/>
              <a:defRPr>
                <a:solidFill>
                  <a:schemeClr val="tx1"/>
                </a:solidFill>
              </a:defRPr>
            </a:lvl8pPr>
            <a:lvl9pPr>
              <a:buClrTx/>
              <a:defRPr>
                <a:solidFill>
                  <a:schemeClr val="tx1"/>
                </a:solidFill>
              </a:defRPr>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3" name="Pladsholder til dato 2" hidden="1"/>
          <p:cNvSpPr>
            <a:spLocks noGrp="1"/>
          </p:cNvSpPr>
          <p:nvPr>
            <p:ph type="dt" sz="half" idx="10"/>
          </p:nvPr>
        </p:nvSpPr>
        <p:spPr/>
        <p:txBody>
          <a:bodyPr/>
          <a:lstStyle/>
          <a:p>
            <a:endParaRPr lang="da-DK" dirty="0"/>
          </a:p>
        </p:txBody>
      </p:sp>
      <p:sp>
        <p:nvSpPr>
          <p:cNvPr id="4" name="Pladsholder til sidefod 3"/>
          <p:cNvSpPr>
            <a:spLocks noGrp="1"/>
          </p:cNvSpPr>
          <p:nvPr>
            <p:ph type="ftr" sz="quarter" idx="11"/>
          </p:nvPr>
        </p:nvSpPr>
        <p:spPr/>
        <p:txBody>
          <a:bodyPr/>
          <a:lstStyle>
            <a:lvl1pPr>
              <a:defRPr>
                <a:solidFill>
                  <a:schemeClr val="tx1"/>
                </a:solidFill>
              </a:defRPr>
            </a:lvl1pPr>
          </a:lstStyle>
          <a:p>
            <a:r>
              <a:rPr lang="da-DK"/>
              <a:t>Offentligt referat af bestyrelsesmødet den 17. november 2022 i Forsyning Helsingør A/S m.fl.</a:t>
            </a:r>
            <a:endParaRPr lang="da-DK" dirty="0"/>
          </a:p>
        </p:txBody>
      </p:sp>
      <p:sp>
        <p:nvSpPr>
          <p:cNvPr id="5" name="Pladsholder til diasnummer 4"/>
          <p:cNvSpPr>
            <a:spLocks noGrp="1"/>
          </p:cNvSpPr>
          <p:nvPr>
            <p:ph type="sldNum" sz="quarter" idx="12"/>
          </p:nvPr>
        </p:nvSpPr>
        <p:spPr/>
        <p:txBody>
          <a:bodyPr/>
          <a:lstStyle>
            <a:lvl1pPr>
              <a:defRPr>
                <a:solidFill>
                  <a:schemeClr val="tx1"/>
                </a:solidFill>
              </a:defRPr>
            </a:lvl1pPr>
          </a:lstStyle>
          <a:p>
            <a:r>
              <a:rPr lang="da-DK" cap="all"/>
              <a:t>Side</a:t>
            </a:r>
            <a:r>
              <a:rPr lang="da-DK"/>
              <a:t> </a:t>
            </a:r>
            <a:fld id="{5BA07366-CB75-4AA8-9E5B-928B849F427C}" type="slidenum">
              <a:rPr lang="da-DK" smtClean="0"/>
              <a:pPr/>
              <a:t>‹nr.›</a:t>
            </a:fld>
            <a:endParaRPr lang="da-DK" dirty="0"/>
          </a:p>
        </p:txBody>
      </p:sp>
    </p:spTree>
    <p:extLst>
      <p:ext uri="{BB962C8B-B14F-4D97-AF65-F5344CB8AC3E}">
        <p14:creationId xmlns:p14="http://schemas.microsoft.com/office/powerpoint/2010/main" val="23786852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kst og ikon farvet">
    <p:spTree>
      <p:nvGrpSpPr>
        <p:cNvPr id="1" name=""/>
        <p:cNvGrpSpPr/>
        <p:nvPr/>
      </p:nvGrpSpPr>
      <p:grpSpPr>
        <a:xfrm>
          <a:off x="0" y="0"/>
          <a:ext cx="0" cy="0"/>
          <a:chOff x="0" y="0"/>
          <a:chExt cx="0" cy="0"/>
        </a:xfrm>
      </p:grpSpPr>
      <p:sp>
        <p:nvSpPr>
          <p:cNvPr id="18" name="Rektangel baggrund"/>
          <p:cNvSpPr/>
          <p:nvPr userDrawn="1"/>
        </p:nvSpPr>
        <p:spPr>
          <a:xfrm>
            <a:off x="0" y="0"/>
            <a:ext cx="12192000" cy="68580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sz="1300" dirty="0"/>
          </a:p>
        </p:txBody>
      </p:sp>
      <p:sp>
        <p:nvSpPr>
          <p:cNvPr id="2" name="Titel 1"/>
          <p:cNvSpPr>
            <a:spLocks noGrp="1"/>
          </p:cNvSpPr>
          <p:nvPr>
            <p:ph type="title" hasCustomPrompt="1"/>
          </p:nvPr>
        </p:nvSpPr>
        <p:spPr/>
        <p:txBody>
          <a:bodyPr/>
          <a:lstStyle>
            <a:lvl1pPr>
              <a:defRPr>
                <a:solidFill>
                  <a:schemeClr val="bg1"/>
                </a:solidFill>
              </a:defRPr>
            </a:lvl1pPr>
          </a:lstStyle>
          <a:p>
            <a:r>
              <a:rPr lang="da-DK" dirty="0"/>
              <a:t>Klik og tilføj titel</a:t>
            </a:r>
          </a:p>
        </p:txBody>
      </p:sp>
      <p:sp>
        <p:nvSpPr>
          <p:cNvPr id="7" name="Pladsholder til tekst 2"/>
          <p:cNvSpPr>
            <a:spLocks noGrp="1"/>
          </p:cNvSpPr>
          <p:nvPr>
            <p:ph type="body" sz="quarter" idx="13"/>
          </p:nvPr>
        </p:nvSpPr>
        <p:spPr>
          <a:xfrm>
            <a:off x="958851" y="2166938"/>
            <a:ext cx="4802716" cy="3416300"/>
          </a:xfrm>
        </p:spPr>
        <p:txBody>
          <a:bodyPr/>
          <a:lstStyle>
            <a:lvl1pPr>
              <a:buClrTx/>
              <a:defRPr>
                <a:solidFill>
                  <a:schemeClr val="bg1"/>
                </a:solidFill>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vl6pPr>
              <a:buClrTx/>
              <a:defRPr>
                <a:solidFill>
                  <a:schemeClr val="bg1"/>
                </a:solidFill>
              </a:defRPr>
            </a:lvl6pPr>
            <a:lvl7pPr>
              <a:buClrTx/>
              <a:defRPr>
                <a:solidFill>
                  <a:schemeClr val="bg1"/>
                </a:solidFill>
              </a:defRPr>
            </a:lvl7pPr>
            <a:lvl8pPr>
              <a:buClrTx/>
              <a:defRPr>
                <a:solidFill>
                  <a:schemeClr val="bg1"/>
                </a:solidFill>
              </a:defRPr>
            </a:lvl8pPr>
            <a:lvl9pPr>
              <a:buClrTx/>
              <a:defRPr>
                <a:solidFill>
                  <a:schemeClr val="bg1"/>
                </a:solidFill>
              </a:defRPr>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22" name="Pladsholder til indhold 3"/>
          <p:cNvSpPr>
            <a:spLocks noGrp="1"/>
          </p:cNvSpPr>
          <p:nvPr>
            <p:ph sz="quarter" idx="15"/>
          </p:nvPr>
        </p:nvSpPr>
        <p:spPr>
          <a:xfrm>
            <a:off x="6430434" y="2166938"/>
            <a:ext cx="4802717" cy="3416300"/>
          </a:xfrm>
        </p:spPr>
        <p:txBody>
          <a:bodyPr/>
          <a:lstStyle>
            <a:lvl1pPr>
              <a:buClrTx/>
              <a:defRPr>
                <a:solidFill>
                  <a:schemeClr val="bg1"/>
                </a:solidFill>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vl6pPr>
              <a:buClrTx/>
              <a:defRPr>
                <a:solidFill>
                  <a:schemeClr val="bg1"/>
                </a:solidFill>
              </a:defRPr>
            </a:lvl6pPr>
            <a:lvl7pPr>
              <a:buClrTx/>
              <a:defRPr>
                <a:solidFill>
                  <a:schemeClr val="bg1"/>
                </a:solidFill>
              </a:defRPr>
            </a:lvl7pPr>
            <a:lvl8pPr>
              <a:buClrTx/>
              <a:defRPr>
                <a:solidFill>
                  <a:schemeClr val="bg1"/>
                </a:solidFill>
              </a:defRPr>
            </a:lvl8pPr>
            <a:lvl9pPr>
              <a:buClrTx/>
              <a:defRPr>
                <a:solidFill>
                  <a:schemeClr val="bg1"/>
                </a:solidFill>
              </a:defRPr>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3" name="Pladsholder til dato 2" hidden="1"/>
          <p:cNvSpPr>
            <a:spLocks noGrp="1"/>
          </p:cNvSpPr>
          <p:nvPr>
            <p:ph type="dt" sz="half" idx="10"/>
          </p:nvPr>
        </p:nvSpPr>
        <p:spPr/>
        <p:txBody>
          <a:bodyPr/>
          <a:lstStyle/>
          <a:p>
            <a:endParaRPr lang="da-DK" dirty="0"/>
          </a:p>
        </p:txBody>
      </p:sp>
      <p:sp>
        <p:nvSpPr>
          <p:cNvPr id="4" name="Pladsholder til sidefod 3"/>
          <p:cNvSpPr>
            <a:spLocks noGrp="1"/>
          </p:cNvSpPr>
          <p:nvPr>
            <p:ph type="ftr" sz="quarter" idx="11"/>
          </p:nvPr>
        </p:nvSpPr>
        <p:spPr/>
        <p:txBody>
          <a:bodyPr/>
          <a:lstStyle>
            <a:lvl1pPr>
              <a:defRPr>
                <a:solidFill>
                  <a:schemeClr val="bg1"/>
                </a:solidFill>
              </a:defRPr>
            </a:lvl1pPr>
          </a:lstStyle>
          <a:p>
            <a:r>
              <a:rPr lang="da-DK"/>
              <a:t>Offentligt referat af bestyrelsesmødet den 17. november 2022 i Forsyning Helsingør A/S m.fl.</a:t>
            </a:r>
            <a:endParaRPr lang="da-DK" dirty="0"/>
          </a:p>
        </p:txBody>
      </p:sp>
      <p:sp>
        <p:nvSpPr>
          <p:cNvPr id="5" name="Pladsholder til diasnummer 4"/>
          <p:cNvSpPr>
            <a:spLocks noGrp="1"/>
          </p:cNvSpPr>
          <p:nvPr>
            <p:ph type="sldNum" sz="quarter" idx="12"/>
          </p:nvPr>
        </p:nvSpPr>
        <p:spPr/>
        <p:txBody>
          <a:bodyPr/>
          <a:lstStyle>
            <a:lvl1pPr>
              <a:defRPr>
                <a:solidFill>
                  <a:schemeClr val="bg1"/>
                </a:solidFill>
              </a:defRPr>
            </a:lvl1pPr>
          </a:lstStyle>
          <a:p>
            <a:r>
              <a:rPr lang="da-DK" cap="all" dirty="0"/>
              <a:t>Side</a:t>
            </a:r>
            <a:r>
              <a:rPr lang="da-DK" dirty="0"/>
              <a:t> </a:t>
            </a:r>
            <a:fld id="{5BA07366-CB75-4AA8-9E5B-928B849F427C}" type="slidenum">
              <a:rPr lang="da-DK" smtClean="0"/>
              <a:pPr/>
              <a:t>‹nr.›</a:t>
            </a:fld>
            <a:endParaRPr lang="da-DK" dirty="0"/>
          </a:p>
        </p:txBody>
      </p:sp>
      <p:pic>
        <p:nvPicPr>
          <p:cNvPr id="26" name="Picture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82808" y="5901124"/>
            <a:ext cx="2101824" cy="696228"/>
          </a:xfrm>
          <a:prstGeom prst="rect">
            <a:avLst/>
          </a:prstGeom>
        </p:spPr>
      </p:pic>
    </p:spTree>
    <p:extLst>
      <p:ext uri="{BB962C8B-B14F-4D97-AF65-F5344CB8AC3E}">
        <p14:creationId xmlns:p14="http://schemas.microsoft.com/office/powerpoint/2010/main" val="21664181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og indholdsobjek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da-DK" dirty="0"/>
              <a:t>Klik og tilføj titel</a:t>
            </a:r>
          </a:p>
        </p:txBody>
      </p:sp>
      <p:sp>
        <p:nvSpPr>
          <p:cNvPr id="14" name="Pladsholder til dato 13" hidden="1"/>
          <p:cNvSpPr>
            <a:spLocks noGrp="1"/>
          </p:cNvSpPr>
          <p:nvPr>
            <p:ph type="dt" sz="half" idx="10"/>
          </p:nvPr>
        </p:nvSpPr>
        <p:spPr/>
        <p:txBody>
          <a:bodyPr/>
          <a:lstStyle/>
          <a:p>
            <a:endParaRPr lang="da-DK" dirty="0"/>
          </a:p>
        </p:txBody>
      </p:sp>
      <p:sp>
        <p:nvSpPr>
          <p:cNvPr id="15" name="Pladsholder til sidefod 14"/>
          <p:cNvSpPr>
            <a:spLocks noGrp="1"/>
          </p:cNvSpPr>
          <p:nvPr>
            <p:ph type="ftr" sz="quarter" idx="11"/>
          </p:nvPr>
        </p:nvSpPr>
        <p:spPr/>
        <p:txBody>
          <a:bodyPr/>
          <a:lstStyle/>
          <a:p>
            <a:r>
              <a:rPr lang="da-DK"/>
              <a:t>Offentligt referat af bestyrelsesmødet den 17. november 2022 i Forsyning Helsingør A/S m.fl.</a:t>
            </a:r>
            <a:endParaRPr lang="da-DK" dirty="0"/>
          </a:p>
        </p:txBody>
      </p:sp>
      <p:sp>
        <p:nvSpPr>
          <p:cNvPr id="20" name="Pladsholder til diasnummer 19"/>
          <p:cNvSpPr>
            <a:spLocks noGrp="1"/>
          </p:cNvSpPr>
          <p:nvPr>
            <p:ph type="sldNum" sz="quarter" idx="12"/>
          </p:nvPr>
        </p:nvSpPr>
        <p:spPr/>
        <p:txBody>
          <a:bodyPr/>
          <a:lstStyle/>
          <a:p>
            <a:r>
              <a:rPr lang="da-DK" cap="all" dirty="0"/>
              <a:t>Side</a:t>
            </a:r>
            <a:r>
              <a:rPr lang="da-DK" dirty="0"/>
              <a:t> </a:t>
            </a:r>
            <a:fld id="{5BA07366-CB75-4AA8-9E5B-928B849F427C}" type="slidenum">
              <a:rPr lang="da-DK" smtClean="0"/>
              <a:pPr/>
              <a:t>‹nr.›</a:t>
            </a:fld>
            <a:endParaRPr lang="da-DK" dirty="0"/>
          </a:p>
        </p:txBody>
      </p:sp>
      <p:sp>
        <p:nvSpPr>
          <p:cNvPr id="22" name="Pladsholder til indhold 3"/>
          <p:cNvSpPr>
            <a:spLocks noGrp="1"/>
          </p:cNvSpPr>
          <p:nvPr>
            <p:ph sz="quarter" idx="15"/>
          </p:nvPr>
        </p:nvSpPr>
        <p:spPr>
          <a:xfrm>
            <a:off x="960000" y="2166938"/>
            <a:ext cx="10273151" cy="3416300"/>
          </a:xfrm>
        </p:spPr>
        <p:txBody>
          <a:bodyPr/>
          <a:lstStyle>
            <a:lvl1pPr>
              <a:buClrTx/>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vl6pPr>
              <a:buClrTx/>
              <a:defRPr>
                <a:solidFill>
                  <a:schemeClr val="tx1"/>
                </a:solidFill>
              </a:defRPr>
            </a:lvl6pPr>
            <a:lvl7pPr>
              <a:buClrTx/>
              <a:defRPr>
                <a:solidFill>
                  <a:schemeClr val="tx1"/>
                </a:solidFill>
              </a:defRPr>
            </a:lvl7pPr>
            <a:lvl8pPr>
              <a:buClrTx/>
              <a:defRPr>
                <a:solidFill>
                  <a:schemeClr val="tx1"/>
                </a:solidFill>
              </a:defRPr>
            </a:lvl8pPr>
            <a:lvl9pPr>
              <a:buClrTx/>
              <a:defRPr>
                <a:solidFill>
                  <a:schemeClr val="tx1"/>
                </a:solidFill>
              </a:defRPr>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da-DK" dirty="0"/>
          </a:p>
        </p:txBody>
      </p:sp>
    </p:spTree>
    <p:extLst>
      <p:ext uri="{BB962C8B-B14F-4D97-AF65-F5344CB8AC3E}">
        <p14:creationId xmlns:p14="http://schemas.microsoft.com/office/powerpoint/2010/main" val="1414795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kst og små ikoner">
    <p:spTree>
      <p:nvGrpSpPr>
        <p:cNvPr id="1" name=""/>
        <p:cNvGrpSpPr/>
        <p:nvPr/>
      </p:nvGrpSpPr>
      <p:grpSpPr>
        <a:xfrm>
          <a:off x="0" y="0"/>
          <a:ext cx="0" cy="0"/>
          <a:chOff x="0" y="0"/>
          <a:chExt cx="0" cy="0"/>
        </a:xfrm>
      </p:grpSpPr>
      <p:sp>
        <p:nvSpPr>
          <p:cNvPr id="10" name="Rektangel baggrund"/>
          <p:cNvSpPr/>
          <p:nvPr userDrawn="1"/>
        </p:nvSpPr>
        <p:spPr>
          <a:xfrm>
            <a:off x="0" y="0"/>
            <a:ext cx="12192000" cy="68580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sz="1300" dirty="0"/>
          </a:p>
        </p:txBody>
      </p:sp>
      <p:sp>
        <p:nvSpPr>
          <p:cNvPr id="2" name="Titel 1"/>
          <p:cNvSpPr>
            <a:spLocks noGrp="1"/>
          </p:cNvSpPr>
          <p:nvPr>
            <p:ph type="title" hasCustomPrompt="1"/>
          </p:nvPr>
        </p:nvSpPr>
        <p:spPr>
          <a:xfrm>
            <a:off x="960001" y="361950"/>
            <a:ext cx="10273151" cy="1445461"/>
          </a:xfrm>
        </p:spPr>
        <p:txBody>
          <a:bodyPr/>
          <a:lstStyle>
            <a:lvl1pPr>
              <a:defRPr>
                <a:solidFill>
                  <a:schemeClr val="bg1"/>
                </a:solidFill>
              </a:defRPr>
            </a:lvl1pPr>
          </a:lstStyle>
          <a:p>
            <a:r>
              <a:rPr lang="da-DK" dirty="0"/>
              <a:t>Klik og tilføj titel</a:t>
            </a:r>
          </a:p>
        </p:txBody>
      </p:sp>
      <p:sp>
        <p:nvSpPr>
          <p:cNvPr id="8" name="Pladsholder til tekst 2"/>
          <p:cNvSpPr>
            <a:spLocks noGrp="1"/>
          </p:cNvSpPr>
          <p:nvPr>
            <p:ph type="body" sz="quarter" idx="13"/>
          </p:nvPr>
        </p:nvSpPr>
        <p:spPr>
          <a:xfrm>
            <a:off x="2351585" y="2166938"/>
            <a:ext cx="3409983" cy="902284"/>
          </a:xfrm>
        </p:spPr>
        <p:txBody>
          <a:bodyPr/>
          <a:lstStyle>
            <a:lvl1pPr>
              <a:lnSpc>
                <a:spcPct val="100000"/>
              </a:lnSpc>
              <a:buClr>
                <a:schemeClr val="bg1"/>
              </a:buClr>
              <a:defRPr>
                <a:solidFill>
                  <a:schemeClr val="bg1"/>
                </a:solidFill>
              </a:defRPr>
            </a:lvl1pPr>
            <a:lvl2pPr>
              <a:lnSpc>
                <a:spcPct val="100000"/>
              </a:lnSpc>
              <a:buClr>
                <a:schemeClr val="bg1"/>
              </a:buClr>
              <a:defRPr>
                <a:solidFill>
                  <a:schemeClr val="bg1"/>
                </a:solidFill>
              </a:defRPr>
            </a:lvl2pPr>
            <a:lvl3pPr>
              <a:lnSpc>
                <a:spcPct val="100000"/>
              </a:lnSpc>
              <a:buClr>
                <a:schemeClr val="bg1"/>
              </a:buClr>
              <a:defRPr>
                <a:solidFill>
                  <a:schemeClr val="bg1"/>
                </a:solidFill>
              </a:defRPr>
            </a:lvl3pPr>
            <a:lvl4pPr>
              <a:lnSpc>
                <a:spcPct val="100000"/>
              </a:lnSpc>
              <a:buClr>
                <a:schemeClr val="bg1"/>
              </a:buClr>
              <a:defRPr>
                <a:solidFill>
                  <a:schemeClr val="bg1"/>
                </a:solidFill>
              </a:defRPr>
            </a:lvl4pPr>
            <a:lvl5pPr>
              <a:buClrTx/>
              <a:defRPr>
                <a:solidFill>
                  <a:schemeClr val="bg1"/>
                </a:solidFill>
              </a:defRPr>
            </a:lvl5pPr>
            <a:lvl6pPr>
              <a:buClrTx/>
              <a:defRPr>
                <a:solidFill>
                  <a:schemeClr val="bg1"/>
                </a:solidFill>
              </a:defRPr>
            </a:lvl6pPr>
            <a:lvl7pPr>
              <a:buClrTx/>
              <a:defRPr>
                <a:solidFill>
                  <a:schemeClr val="bg1"/>
                </a:solidFill>
              </a:defRPr>
            </a:lvl7pPr>
            <a:lvl8pPr>
              <a:buClrTx/>
              <a:defRPr>
                <a:solidFill>
                  <a:schemeClr val="bg1"/>
                </a:solidFill>
              </a:defRPr>
            </a:lvl8pPr>
            <a:lvl9pPr>
              <a:buClrTx/>
              <a:defRPr>
                <a:solidFill>
                  <a:schemeClr val="bg1"/>
                </a:solidFill>
              </a:defRPr>
            </a:lvl9pPr>
          </a:lstStyle>
          <a:p>
            <a:pPr lvl="0"/>
            <a:r>
              <a:rPr lang="da-DK"/>
              <a:t>Klik for at redigere teksttypografierne i masteren</a:t>
            </a:r>
          </a:p>
          <a:p>
            <a:pPr lvl="1"/>
            <a:r>
              <a:rPr lang="da-DK"/>
              <a:t>Andet niveau</a:t>
            </a:r>
          </a:p>
          <a:p>
            <a:pPr lvl="2"/>
            <a:r>
              <a:rPr lang="da-DK"/>
              <a:t>Tredje niveau</a:t>
            </a:r>
          </a:p>
          <a:p>
            <a:pPr lvl="3"/>
            <a:r>
              <a:rPr lang="da-DK"/>
              <a:t>Fjerde niveau</a:t>
            </a:r>
          </a:p>
        </p:txBody>
      </p:sp>
      <p:sp>
        <p:nvSpPr>
          <p:cNvPr id="11" name="Pladsholder til billede 4"/>
          <p:cNvSpPr>
            <a:spLocks noGrp="1"/>
          </p:cNvSpPr>
          <p:nvPr>
            <p:ph type="pic" sz="quarter" idx="15" hasCustomPrompt="1"/>
          </p:nvPr>
        </p:nvSpPr>
        <p:spPr>
          <a:xfrm>
            <a:off x="960001" y="2167200"/>
            <a:ext cx="1201737" cy="902022"/>
          </a:xfrm>
        </p:spPr>
        <p:txBody>
          <a:bodyPr tIns="432000" anchor="ctr" anchorCtr="0"/>
          <a:lstStyle>
            <a:lvl1pPr algn="ctr">
              <a:defRPr>
                <a:solidFill>
                  <a:schemeClr val="tx1">
                    <a:lumMod val="50000"/>
                    <a:lumOff val="50000"/>
                  </a:schemeClr>
                </a:solidFill>
              </a:defRPr>
            </a:lvl1pPr>
          </a:lstStyle>
          <a:p>
            <a:r>
              <a:rPr lang="nb-NO" dirty="0"/>
              <a:t>Indsæt ikon</a:t>
            </a:r>
          </a:p>
        </p:txBody>
      </p:sp>
      <p:sp>
        <p:nvSpPr>
          <p:cNvPr id="12" name="Pladsholder til billede 5"/>
          <p:cNvSpPr>
            <a:spLocks noGrp="1"/>
          </p:cNvSpPr>
          <p:nvPr>
            <p:ph type="pic" sz="quarter" idx="16" hasCustomPrompt="1"/>
          </p:nvPr>
        </p:nvSpPr>
        <p:spPr>
          <a:xfrm>
            <a:off x="958852" y="3338160"/>
            <a:ext cx="1201737" cy="902022"/>
          </a:xfrm>
        </p:spPr>
        <p:txBody>
          <a:bodyPr tIns="432000" anchor="ctr" anchorCtr="0"/>
          <a:lstStyle>
            <a:lvl1pPr algn="ctr">
              <a:defRPr>
                <a:solidFill>
                  <a:schemeClr val="tx1">
                    <a:lumMod val="50000"/>
                    <a:lumOff val="50000"/>
                  </a:schemeClr>
                </a:solidFill>
              </a:defRPr>
            </a:lvl1pPr>
          </a:lstStyle>
          <a:p>
            <a:r>
              <a:rPr lang="nb-NO" dirty="0"/>
              <a:t>Indsæt ikon</a:t>
            </a:r>
          </a:p>
        </p:txBody>
      </p:sp>
      <p:sp>
        <p:nvSpPr>
          <p:cNvPr id="14" name="Pladsholder til billede 6"/>
          <p:cNvSpPr>
            <a:spLocks noGrp="1"/>
          </p:cNvSpPr>
          <p:nvPr>
            <p:ph type="pic" sz="quarter" idx="18" hasCustomPrompt="1"/>
          </p:nvPr>
        </p:nvSpPr>
        <p:spPr>
          <a:xfrm>
            <a:off x="958852" y="4509120"/>
            <a:ext cx="1201737" cy="902022"/>
          </a:xfrm>
        </p:spPr>
        <p:txBody>
          <a:bodyPr tIns="432000" anchor="ctr" anchorCtr="0"/>
          <a:lstStyle>
            <a:lvl1pPr algn="ctr">
              <a:defRPr>
                <a:solidFill>
                  <a:schemeClr val="tx1">
                    <a:lumMod val="50000"/>
                    <a:lumOff val="50000"/>
                  </a:schemeClr>
                </a:solidFill>
              </a:defRPr>
            </a:lvl1pPr>
          </a:lstStyle>
          <a:p>
            <a:r>
              <a:rPr lang="nb-NO" dirty="0"/>
              <a:t>Indsæt ikon</a:t>
            </a:r>
          </a:p>
        </p:txBody>
      </p:sp>
      <p:sp>
        <p:nvSpPr>
          <p:cNvPr id="9" name="Pladsholder til billede 7"/>
          <p:cNvSpPr>
            <a:spLocks noGrp="1"/>
          </p:cNvSpPr>
          <p:nvPr>
            <p:ph type="pic" sz="quarter" idx="14" hasCustomPrompt="1"/>
          </p:nvPr>
        </p:nvSpPr>
        <p:spPr>
          <a:xfrm>
            <a:off x="6430434" y="2166938"/>
            <a:ext cx="1201737" cy="902022"/>
          </a:xfrm>
        </p:spPr>
        <p:txBody>
          <a:bodyPr tIns="432000" anchor="ctr" anchorCtr="0"/>
          <a:lstStyle>
            <a:lvl1pPr algn="ctr">
              <a:defRPr>
                <a:solidFill>
                  <a:schemeClr val="tx1">
                    <a:lumMod val="50000"/>
                    <a:lumOff val="50000"/>
                  </a:schemeClr>
                </a:solidFill>
              </a:defRPr>
            </a:lvl1pPr>
          </a:lstStyle>
          <a:p>
            <a:r>
              <a:rPr lang="nb-NO" dirty="0"/>
              <a:t>Indsæt ikon</a:t>
            </a:r>
          </a:p>
        </p:txBody>
      </p:sp>
      <p:sp>
        <p:nvSpPr>
          <p:cNvPr id="13" name="Pladsholder til billede 8"/>
          <p:cNvSpPr>
            <a:spLocks noGrp="1"/>
          </p:cNvSpPr>
          <p:nvPr>
            <p:ph type="pic" sz="quarter" idx="17" hasCustomPrompt="1"/>
          </p:nvPr>
        </p:nvSpPr>
        <p:spPr>
          <a:xfrm>
            <a:off x="6432001" y="3338029"/>
            <a:ext cx="1201737" cy="902022"/>
          </a:xfrm>
        </p:spPr>
        <p:txBody>
          <a:bodyPr tIns="432000" anchor="ctr" anchorCtr="0"/>
          <a:lstStyle>
            <a:lvl1pPr algn="ctr">
              <a:defRPr>
                <a:solidFill>
                  <a:schemeClr val="tx1">
                    <a:lumMod val="50000"/>
                    <a:lumOff val="50000"/>
                  </a:schemeClr>
                </a:solidFill>
              </a:defRPr>
            </a:lvl1pPr>
          </a:lstStyle>
          <a:p>
            <a:r>
              <a:rPr lang="nb-NO" dirty="0"/>
              <a:t>Indsæt ikon</a:t>
            </a:r>
          </a:p>
        </p:txBody>
      </p:sp>
      <p:sp>
        <p:nvSpPr>
          <p:cNvPr id="18" name="Pladsholder til billede 9"/>
          <p:cNvSpPr>
            <a:spLocks noGrp="1"/>
          </p:cNvSpPr>
          <p:nvPr>
            <p:ph type="pic" sz="quarter" idx="20" hasCustomPrompt="1"/>
          </p:nvPr>
        </p:nvSpPr>
        <p:spPr>
          <a:xfrm>
            <a:off x="6430434" y="4509120"/>
            <a:ext cx="1201737" cy="902022"/>
          </a:xfrm>
        </p:spPr>
        <p:txBody>
          <a:bodyPr tIns="432000" anchor="ctr" anchorCtr="0"/>
          <a:lstStyle>
            <a:lvl1pPr algn="ctr">
              <a:defRPr>
                <a:solidFill>
                  <a:schemeClr val="tx1">
                    <a:lumMod val="50000"/>
                    <a:lumOff val="50000"/>
                  </a:schemeClr>
                </a:solidFill>
              </a:defRPr>
            </a:lvl1pPr>
          </a:lstStyle>
          <a:p>
            <a:r>
              <a:rPr lang="nb-NO" dirty="0"/>
              <a:t>Indsæt ikon</a:t>
            </a:r>
          </a:p>
        </p:txBody>
      </p:sp>
      <p:sp>
        <p:nvSpPr>
          <p:cNvPr id="19" name="Pladsholder til dato 18" hidden="1"/>
          <p:cNvSpPr>
            <a:spLocks noGrp="1"/>
          </p:cNvSpPr>
          <p:nvPr>
            <p:ph type="dt" sz="half" idx="21"/>
          </p:nvPr>
        </p:nvSpPr>
        <p:spPr/>
        <p:txBody>
          <a:bodyPr/>
          <a:lstStyle/>
          <a:p>
            <a:endParaRPr lang="da-DK" dirty="0"/>
          </a:p>
        </p:txBody>
      </p:sp>
      <p:sp>
        <p:nvSpPr>
          <p:cNvPr id="20" name="Pladsholder til sidefod 19"/>
          <p:cNvSpPr>
            <a:spLocks noGrp="1"/>
          </p:cNvSpPr>
          <p:nvPr>
            <p:ph type="ftr" sz="quarter" idx="22"/>
          </p:nvPr>
        </p:nvSpPr>
        <p:spPr/>
        <p:txBody>
          <a:bodyPr/>
          <a:lstStyle>
            <a:lvl1pPr>
              <a:defRPr>
                <a:solidFill>
                  <a:schemeClr val="bg1"/>
                </a:solidFill>
              </a:defRPr>
            </a:lvl1pPr>
          </a:lstStyle>
          <a:p>
            <a:r>
              <a:rPr lang="da-DK"/>
              <a:t>Offentligt referat af bestyrelsesmødet den 17. november 2022 i Forsyning Helsingør A/S m.fl.</a:t>
            </a:r>
            <a:endParaRPr lang="da-DK" dirty="0"/>
          </a:p>
        </p:txBody>
      </p:sp>
      <p:sp>
        <p:nvSpPr>
          <p:cNvPr id="21" name="Pladsholder til diasnummer 20"/>
          <p:cNvSpPr>
            <a:spLocks noGrp="1"/>
          </p:cNvSpPr>
          <p:nvPr>
            <p:ph type="sldNum" sz="quarter" idx="23"/>
          </p:nvPr>
        </p:nvSpPr>
        <p:spPr/>
        <p:txBody>
          <a:bodyPr/>
          <a:lstStyle>
            <a:lvl1pPr>
              <a:defRPr>
                <a:solidFill>
                  <a:schemeClr val="bg1"/>
                </a:solidFill>
              </a:defRPr>
            </a:lvl1pPr>
          </a:lstStyle>
          <a:p>
            <a:r>
              <a:rPr lang="da-DK" cap="all" dirty="0"/>
              <a:t>Side</a:t>
            </a:r>
            <a:r>
              <a:rPr lang="da-DK" dirty="0"/>
              <a:t> </a:t>
            </a:r>
            <a:fld id="{5BA07366-CB75-4AA8-9E5B-928B849F427C}" type="slidenum">
              <a:rPr lang="da-DK" smtClean="0"/>
              <a:pPr/>
              <a:t>‹nr.›</a:t>
            </a:fld>
            <a:endParaRPr lang="da-DK" dirty="0"/>
          </a:p>
        </p:txBody>
      </p:sp>
      <p:sp>
        <p:nvSpPr>
          <p:cNvPr id="22" name="Pladsholder til tekst 2"/>
          <p:cNvSpPr>
            <a:spLocks noGrp="1"/>
          </p:cNvSpPr>
          <p:nvPr>
            <p:ph type="body" sz="quarter" idx="24"/>
          </p:nvPr>
        </p:nvSpPr>
        <p:spPr>
          <a:xfrm>
            <a:off x="2351585" y="3338160"/>
            <a:ext cx="3409983" cy="902284"/>
          </a:xfrm>
        </p:spPr>
        <p:txBody>
          <a:bodyPr/>
          <a:lstStyle>
            <a:lvl1pPr>
              <a:lnSpc>
                <a:spcPct val="100000"/>
              </a:lnSpc>
              <a:buClr>
                <a:schemeClr val="bg1"/>
              </a:buClr>
              <a:defRPr>
                <a:solidFill>
                  <a:schemeClr val="bg1"/>
                </a:solidFill>
              </a:defRPr>
            </a:lvl1pPr>
            <a:lvl2pPr>
              <a:lnSpc>
                <a:spcPct val="100000"/>
              </a:lnSpc>
              <a:buClr>
                <a:schemeClr val="bg1"/>
              </a:buClr>
              <a:defRPr>
                <a:solidFill>
                  <a:schemeClr val="bg1"/>
                </a:solidFill>
              </a:defRPr>
            </a:lvl2pPr>
            <a:lvl3pPr>
              <a:lnSpc>
                <a:spcPct val="100000"/>
              </a:lnSpc>
              <a:buClr>
                <a:schemeClr val="bg1"/>
              </a:buClr>
              <a:defRPr>
                <a:solidFill>
                  <a:schemeClr val="bg1"/>
                </a:solidFill>
              </a:defRPr>
            </a:lvl3pPr>
            <a:lvl4pPr>
              <a:lnSpc>
                <a:spcPct val="100000"/>
              </a:lnSpc>
              <a:buClr>
                <a:schemeClr val="bg1"/>
              </a:buClr>
              <a:defRPr>
                <a:solidFill>
                  <a:schemeClr val="bg1"/>
                </a:solidFill>
              </a:defRPr>
            </a:lvl4pPr>
            <a:lvl5pPr>
              <a:buClrTx/>
              <a:defRPr>
                <a:solidFill>
                  <a:schemeClr val="bg1"/>
                </a:solidFill>
              </a:defRPr>
            </a:lvl5pPr>
            <a:lvl6pPr>
              <a:buClrTx/>
              <a:defRPr>
                <a:solidFill>
                  <a:schemeClr val="bg1"/>
                </a:solidFill>
              </a:defRPr>
            </a:lvl6pPr>
            <a:lvl7pPr>
              <a:buClrTx/>
              <a:defRPr>
                <a:solidFill>
                  <a:schemeClr val="bg1"/>
                </a:solidFill>
              </a:defRPr>
            </a:lvl7pPr>
            <a:lvl8pPr>
              <a:buClrTx/>
              <a:defRPr>
                <a:solidFill>
                  <a:schemeClr val="bg1"/>
                </a:solidFill>
              </a:defRPr>
            </a:lvl8pPr>
            <a:lvl9pPr>
              <a:buClrTx/>
              <a:defRPr>
                <a:solidFill>
                  <a:schemeClr val="bg1"/>
                </a:solidFill>
              </a:defRPr>
            </a:lvl9pPr>
          </a:lstStyle>
          <a:p>
            <a:pPr lvl="0"/>
            <a:r>
              <a:rPr lang="da-DK"/>
              <a:t>Klik for at redigere teksttypografierne i masteren</a:t>
            </a:r>
          </a:p>
          <a:p>
            <a:pPr lvl="1"/>
            <a:r>
              <a:rPr lang="da-DK"/>
              <a:t>Andet niveau</a:t>
            </a:r>
          </a:p>
          <a:p>
            <a:pPr lvl="2"/>
            <a:r>
              <a:rPr lang="da-DK"/>
              <a:t>Tredje niveau</a:t>
            </a:r>
          </a:p>
          <a:p>
            <a:pPr lvl="3"/>
            <a:r>
              <a:rPr lang="da-DK"/>
              <a:t>Fjerde niveau</a:t>
            </a:r>
          </a:p>
        </p:txBody>
      </p:sp>
      <p:sp>
        <p:nvSpPr>
          <p:cNvPr id="23" name="Pladsholder til tekst 2"/>
          <p:cNvSpPr>
            <a:spLocks noGrp="1"/>
          </p:cNvSpPr>
          <p:nvPr>
            <p:ph type="body" sz="quarter" idx="25"/>
          </p:nvPr>
        </p:nvSpPr>
        <p:spPr>
          <a:xfrm>
            <a:off x="2351585" y="4507618"/>
            <a:ext cx="3409983" cy="902284"/>
          </a:xfrm>
        </p:spPr>
        <p:txBody>
          <a:bodyPr/>
          <a:lstStyle>
            <a:lvl1pPr>
              <a:lnSpc>
                <a:spcPct val="100000"/>
              </a:lnSpc>
              <a:buClr>
                <a:schemeClr val="bg1"/>
              </a:buClr>
              <a:defRPr>
                <a:solidFill>
                  <a:schemeClr val="bg1"/>
                </a:solidFill>
              </a:defRPr>
            </a:lvl1pPr>
            <a:lvl2pPr>
              <a:lnSpc>
                <a:spcPct val="100000"/>
              </a:lnSpc>
              <a:buClr>
                <a:schemeClr val="bg1"/>
              </a:buClr>
              <a:defRPr>
                <a:solidFill>
                  <a:schemeClr val="bg1"/>
                </a:solidFill>
              </a:defRPr>
            </a:lvl2pPr>
            <a:lvl3pPr>
              <a:lnSpc>
                <a:spcPct val="100000"/>
              </a:lnSpc>
              <a:buClr>
                <a:schemeClr val="bg1"/>
              </a:buClr>
              <a:defRPr>
                <a:solidFill>
                  <a:schemeClr val="bg1"/>
                </a:solidFill>
              </a:defRPr>
            </a:lvl3pPr>
            <a:lvl4pPr>
              <a:lnSpc>
                <a:spcPct val="100000"/>
              </a:lnSpc>
              <a:buClr>
                <a:schemeClr val="bg1"/>
              </a:buClr>
              <a:defRPr>
                <a:solidFill>
                  <a:schemeClr val="bg1"/>
                </a:solidFill>
              </a:defRPr>
            </a:lvl4pPr>
            <a:lvl5pPr>
              <a:buClrTx/>
              <a:defRPr>
                <a:solidFill>
                  <a:schemeClr val="bg1"/>
                </a:solidFill>
              </a:defRPr>
            </a:lvl5pPr>
            <a:lvl6pPr>
              <a:buClrTx/>
              <a:defRPr>
                <a:solidFill>
                  <a:schemeClr val="bg1"/>
                </a:solidFill>
              </a:defRPr>
            </a:lvl6pPr>
            <a:lvl7pPr>
              <a:buClrTx/>
              <a:defRPr>
                <a:solidFill>
                  <a:schemeClr val="bg1"/>
                </a:solidFill>
              </a:defRPr>
            </a:lvl7pPr>
            <a:lvl8pPr>
              <a:buClrTx/>
              <a:defRPr>
                <a:solidFill>
                  <a:schemeClr val="bg1"/>
                </a:solidFill>
              </a:defRPr>
            </a:lvl8pPr>
            <a:lvl9pPr>
              <a:buClrTx/>
              <a:defRPr>
                <a:solidFill>
                  <a:schemeClr val="bg1"/>
                </a:solidFill>
              </a:defRPr>
            </a:lvl9pPr>
          </a:lstStyle>
          <a:p>
            <a:pPr lvl="0"/>
            <a:r>
              <a:rPr lang="da-DK"/>
              <a:t>Klik for at redigere teksttypografierne i masteren</a:t>
            </a:r>
          </a:p>
          <a:p>
            <a:pPr lvl="1"/>
            <a:r>
              <a:rPr lang="da-DK"/>
              <a:t>Andet niveau</a:t>
            </a:r>
          </a:p>
          <a:p>
            <a:pPr lvl="2"/>
            <a:r>
              <a:rPr lang="da-DK"/>
              <a:t>Tredje niveau</a:t>
            </a:r>
          </a:p>
          <a:p>
            <a:pPr lvl="3"/>
            <a:r>
              <a:rPr lang="da-DK"/>
              <a:t>Fjerde niveau</a:t>
            </a:r>
          </a:p>
        </p:txBody>
      </p:sp>
      <p:sp>
        <p:nvSpPr>
          <p:cNvPr id="24" name="Pladsholder til tekst 2"/>
          <p:cNvSpPr>
            <a:spLocks noGrp="1"/>
          </p:cNvSpPr>
          <p:nvPr>
            <p:ph type="body" sz="quarter" idx="26"/>
          </p:nvPr>
        </p:nvSpPr>
        <p:spPr>
          <a:xfrm>
            <a:off x="7823169" y="2167200"/>
            <a:ext cx="3409983" cy="902284"/>
          </a:xfrm>
        </p:spPr>
        <p:txBody>
          <a:bodyPr/>
          <a:lstStyle>
            <a:lvl1pPr>
              <a:lnSpc>
                <a:spcPct val="100000"/>
              </a:lnSpc>
              <a:buClr>
                <a:schemeClr val="bg1"/>
              </a:buClr>
              <a:defRPr>
                <a:solidFill>
                  <a:schemeClr val="bg1"/>
                </a:solidFill>
              </a:defRPr>
            </a:lvl1pPr>
            <a:lvl2pPr>
              <a:lnSpc>
                <a:spcPct val="100000"/>
              </a:lnSpc>
              <a:buClr>
                <a:schemeClr val="bg1"/>
              </a:buClr>
              <a:defRPr>
                <a:solidFill>
                  <a:schemeClr val="bg1"/>
                </a:solidFill>
              </a:defRPr>
            </a:lvl2pPr>
            <a:lvl3pPr>
              <a:lnSpc>
                <a:spcPct val="100000"/>
              </a:lnSpc>
              <a:buClr>
                <a:schemeClr val="bg1"/>
              </a:buClr>
              <a:defRPr>
                <a:solidFill>
                  <a:schemeClr val="bg1"/>
                </a:solidFill>
              </a:defRPr>
            </a:lvl3pPr>
            <a:lvl4pPr>
              <a:lnSpc>
                <a:spcPct val="100000"/>
              </a:lnSpc>
              <a:buClr>
                <a:schemeClr val="bg1"/>
              </a:buClr>
              <a:defRPr>
                <a:solidFill>
                  <a:schemeClr val="bg1"/>
                </a:solidFill>
              </a:defRPr>
            </a:lvl4pPr>
            <a:lvl5pPr>
              <a:buClrTx/>
              <a:defRPr>
                <a:solidFill>
                  <a:schemeClr val="bg1"/>
                </a:solidFill>
              </a:defRPr>
            </a:lvl5pPr>
            <a:lvl6pPr>
              <a:buClrTx/>
              <a:defRPr>
                <a:solidFill>
                  <a:schemeClr val="bg1"/>
                </a:solidFill>
              </a:defRPr>
            </a:lvl6pPr>
            <a:lvl7pPr>
              <a:buClrTx/>
              <a:defRPr>
                <a:solidFill>
                  <a:schemeClr val="bg1"/>
                </a:solidFill>
              </a:defRPr>
            </a:lvl7pPr>
            <a:lvl8pPr>
              <a:buClrTx/>
              <a:defRPr>
                <a:solidFill>
                  <a:schemeClr val="bg1"/>
                </a:solidFill>
              </a:defRPr>
            </a:lvl8pPr>
            <a:lvl9pPr>
              <a:buClrTx/>
              <a:defRPr>
                <a:solidFill>
                  <a:schemeClr val="bg1"/>
                </a:solidFill>
              </a:defRPr>
            </a:lvl9pPr>
          </a:lstStyle>
          <a:p>
            <a:pPr lvl="0"/>
            <a:r>
              <a:rPr lang="da-DK"/>
              <a:t>Klik for at redigere teksttypografierne i masteren</a:t>
            </a:r>
          </a:p>
          <a:p>
            <a:pPr lvl="1"/>
            <a:r>
              <a:rPr lang="da-DK"/>
              <a:t>Andet niveau</a:t>
            </a:r>
          </a:p>
          <a:p>
            <a:pPr lvl="2"/>
            <a:r>
              <a:rPr lang="da-DK"/>
              <a:t>Tredje niveau</a:t>
            </a:r>
          </a:p>
          <a:p>
            <a:pPr lvl="3"/>
            <a:r>
              <a:rPr lang="da-DK"/>
              <a:t>Fjerde niveau</a:t>
            </a:r>
          </a:p>
        </p:txBody>
      </p:sp>
      <p:sp>
        <p:nvSpPr>
          <p:cNvPr id="25" name="Pladsholder til tekst 2"/>
          <p:cNvSpPr>
            <a:spLocks noGrp="1"/>
          </p:cNvSpPr>
          <p:nvPr>
            <p:ph type="body" sz="quarter" idx="27"/>
          </p:nvPr>
        </p:nvSpPr>
        <p:spPr>
          <a:xfrm>
            <a:off x="7823169" y="3337200"/>
            <a:ext cx="3409983" cy="902284"/>
          </a:xfrm>
        </p:spPr>
        <p:txBody>
          <a:bodyPr/>
          <a:lstStyle>
            <a:lvl1pPr>
              <a:lnSpc>
                <a:spcPct val="100000"/>
              </a:lnSpc>
              <a:buClr>
                <a:schemeClr val="bg1"/>
              </a:buClr>
              <a:defRPr>
                <a:solidFill>
                  <a:schemeClr val="bg1"/>
                </a:solidFill>
              </a:defRPr>
            </a:lvl1pPr>
            <a:lvl2pPr>
              <a:lnSpc>
                <a:spcPct val="100000"/>
              </a:lnSpc>
              <a:buClr>
                <a:schemeClr val="bg1"/>
              </a:buClr>
              <a:defRPr>
                <a:solidFill>
                  <a:schemeClr val="bg1"/>
                </a:solidFill>
              </a:defRPr>
            </a:lvl2pPr>
            <a:lvl3pPr>
              <a:lnSpc>
                <a:spcPct val="100000"/>
              </a:lnSpc>
              <a:buClr>
                <a:schemeClr val="bg1"/>
              </a:buClr>
              <a:defRPr>
                <a:solidFill>
                  <a:schemeClr val="bg1"/>
                </a:solidFill>
              </a:defRPr>
            </a:lvl3pPr>
            <a:lvl4pPr>
              <a:lnSpc>
                <a:spcPct val="100000"/>
              </a:lnSpc>
              <a:buClr>
                <a:schemeClr val="bg1"/>
              </a:buClr>
              <a:defRPr>
                <a:solidFill>
                  <a:schemeClr val="bg1"/>
                </a:solidFill>
              </a:defRPr>
            </a:lvl4pPr>
            <a:lvl5pPr>
              <a:buClrTx/>
              <a:defRPr>
                <a:solidFill>
                  <a:schemeClr val="bg1"/>
                </a:solidFill>
              </a:defRPr>
            </a:lvl5pPr>
            <a:lvl6pPr>
              <a:buClrTx/>
              <a:defRPr>
                <a:solidFill>
                  <a:schemeClr val="bg1"/>
                </a:solidFill>
              </a:defRPr>
            </a:lvl6pPr>
            <a:lvl7pPr>
              <a:buClrTx/>
              <a:defRPr>
                <a:solidFill>
                  <a:schemeClr val="bg1"/>
                </a:solidFill>
              </a:defRPr>
            </a:lvl7pPr>
            <a:lvl8pPr>
              <a:buClrTx/>
              <a:defRPr>
                <a:solidFill>
                  <a:schemeClr val="bg1"/>
                </a:solidFill>
              </a:defRPr>
            </a:lvl8pPr>
            <a:lvl9pPr>
              <a:buClrTx/>
              <a:defRPr>
                <a:solidFill>
                  <a:schemeClr val="bg1"/>
                </a:solidFill>
              </a:defRPr>
            </a:lvl9pPr>
          </a:lstStyle>
          <a:p>
            <a:pPr lvl="0"/>
            <a:r>
              <a:rPr lang="da-DK"/>
              <a:t>Klik for at redigere teksttypografierne i masteren</a:t>
            </a:r>
          </a:p>
          <a:p>
            <a:pPr lvl="1"/>
            <a:r>
              <a:rPr lang="da-DK"/>
              <a:t>Andet niveau</a:t>
            </a:r>
          </a:p>
          <a:p>
            <a:pPr lvl="2"/>
            <a:r>
              <a:rPr lang="da-DK"/>
              <a:t>Tredje niveau</a:t>
            </a:r>
          </a:p>
          <a:p>
            <a:pPr lvl="3"/>
            <a:r>
              <a:rPr lang="da-DK"/>
              <a:t>Fjerde niveau</a:t>
            </a:r>
          </a:p>
        </p:txBody>
      </p:sp>
      <p:sp>
        <p:nvSpPr>
          <p:cNvPr id="26" name="Pladsholder til tekst 2"/>
          <p:cNvSpPr>
            <a:spLocks noGrp="1"/>
          </p:cNvSpPr>
          <p:nvPr>
            <p:ph type="body" sz="quarter" idx="28"/>
          </p:nvPr>
        </p:nvSpPr>
        <p:spPr>
          <a:xfrm>
            <a:off x="7823169" y="4507200"/>
            <a:ext cx="3409983" cy="902284"/>
          </a:xfrm>
        </p:spPr>
        <p:txBody>
          <a:bodyPr/>
          <a:lstStyle>
            <a:lvl1pPr>
              <a:lnSpc>
                <a:spcPct val="100000"/>
              </a:lnSpc>
              <a:buClr>
                <a:schemeClr val="bg1"/>
              </a:buClr>
              <a:defRPr>
                <a:solidFill>
                  <a:schemeClr val="bg1"/>
                </a:solidFill>
              </a:defRPr>
            </a:lvl1pPr>
            <a:lvl2pPr>
              <a:lnSpc>
                <a:spcPct val="100000"/>
              </a:lnSpc>
              <a:buClr>
                <a:schemeClr val="bg1"/>
              </a:buClr>
              <a:defRPr>
                <a:solidFill>
                  <a:schemeClr val="bg1"/>
                </a:solidFill>
              </a:defRPr>
            </a:lvl2pPr>
            <a:lvl3pPr>
              <a:lnSpc>
                <a:spcPct val="100000"/>
              </a:lnSpc>
              <a:buClr>
                <a:schemeClr val="bg1"/>
              </a:buClr>
              <a:defRPr>
                <a:solidFill>
                  <a:schemeClr val="bg1"/>
                </a:solidFill>
              </a:defRPr>
            </a:lvl3pPr>
            <a:lvl4pPr>
              <a:lnSpc>
                <a:spcPct val="100000"/>
              </a:lnSpc>
              <a:buClr>
                <a:schemeClr val="bg1"/>
              </a:buClr>
              <a:defRPr>
                <a:solidFill>
                  <a:schemeClr val="bg1"/>
                </a:solidFill>
              </a:defRPr>
            </a:lvl4pPr>
            <a:lvl5pPr>
              <a:buClrTx/>
              <a:defRPr>
                <a:solidFill>
                  <a:schemeClr val="bg1"/>
                </a:solidFill>
              </a:defRPr>
            </a:lvl5pPr>
            <a:lvl6pPr>
              <a:buClrTx/>
              <a:defRPr>
                <a:solidFill>
                  <a:schemeClr val="bg1"/>
                </a:solidFill>
              </a:defRPr>
            </a:lvl6pPr>
            <a:lvl7pPr>
              <a:buClrTx/>
              <a:defRPr>
                <a:solidFill>
                  <a:schemeClr val="bg1"/>
                </a:solidFill>
              </a:defRPr>
            </a:lvl7pPr>
            <a:lvl8pPr>
              <a:buClrTx/>
              <a:defRPr>
                <a:solidFill>
                  <a:schemeClr val="bg1"/>
                </a:solidFill>
              </a:defRPr>
            </a:lvl8pPr>
            <a:lvl9pPr>
              <a:buClrTx/>
              <a:defRPr>
                <a:solidFill>
                  <a:schemeClr val="bg1"/>
                </a:solidFill>
              </a:defRPr>
            </a:lvl9pPr>
          </a:lstStyle>
          <a:p>
            <a:pPr lvl="0"/>
            <a:r>
              <a:rPr lang="da-DK"/>
              <a:t>Klik for at redigere teksttypografierne i masteren</a:t>
            </a:r>
          </a:p>
          <a:p>
            <a:pPr lvl="1"/>
            <a:r>
              <a:rPr lang="da-DK"/>
              <a:t>Andet niveau</a:t>
            </a:r>
          </a:p>
          <a:p>
            <a:pPr lvl="2"/>
            <a:r>
              <a:rPr lang="da-DK"/>
              <a:t>Tredje niveau</a:t>
            </a:r>
          </a:p>
          <a:p>
            <a:pPr lvl="3"/>
            <a:r>
              <a:rPr lang="da-DK"/>
              <a:t>Fjerde niveau</a:t>
            </a:r>
          </a:p>
        </p:txBody>
      </p:sp>
      <p:pic>
        <p:nvPicPr>
          <p:cNvPr id="28" name="Picture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82808" y="5901124"/>
            <a:ext cx="2101824" cy="696228"/>
          </a:xfrm>
          <a:prstGeom prst="rect">
            <a:avLst/>
          </a:prstGeom>
        </p:spPr>
      </p:pic>
    </p:spTree>
    <p:extLst>
      <p:ext uri="{BB962C8B-B14F-4D97-AF65-F5344CB8AC3E}">
        <p14:creationId xmlns:p14="http://schemas.microsoft.com/office/powerpoint/2010/main" val="16173564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tort billede + ikon">
    <p:spTree>
      <p:nvGrpSpPr>
        <p:cNvPr id="1" name=""/>
        <p:cNvGrpSpPr/>
        <p:nvPr/>
      </p:nvGrpSpPr>
      <p:grpSpPr>
        <a:xfrm>
          <a:off x="0" y="0"/>
          <a:ext cx="0" cy="0"/>
          <a:chOff x="0" y="0"/>
          <a:chExt cx="0" cy="0"/>
        </a:xfrm>
      </p:grpSpPr>
      <p:sp>
        <p:nvSpPr>
          <p:cNvPr id="7" name="Picture Placeholder 1"/>
          <p:cNvSpPr>
            <a:spLocks noGrp="1"/>
          </p:cNvSpPr>
          <p:nvPr>
            <p:ph type="pic" sz="quarter" idx="13" hasCustomPrompt="1"/>
          </p:nvPr>
        </p:nvSpPr>
        <p:spPr>
          <a:xfrm>
            <a:off x="0" y="0"/>
            <a:ext cx="12192000" cy="6858000"/>
          </a:xfrm>
        </p:spPr>
        <p:txBody>
          <a:bodyPr tIns="540000" anchor="ctr" anchorCtr="0"/>
          <a:lstStyle>
            <a:lvl1pPr marL="0" indent="0" algn="ctr">
              <a:buNone/>
              <a:tabLst>
                <a:tab pos="1700213" algn="l"/>
              </a:tabLst>
              <a:defRPr sz="1400" baseline="0">
                <a:solidFill>
                  <a:schemeClr val="tx1">
                    <a:lumMod val="50000"/>
                    <a:lumOff val="50000"/>
                  </a:schemeClr>
                </a:solidFill>
              </a:defRPr>
            </a:lvl1pPr>
          </a:lstStyle>
          <a:p>
            <a:r>
              <a:rPr lang="da-DK" dirty="0"/>
              <a:t>Klik på ikonet og indsæt billede</a:t>
            </a:r>
          </a:p>
        </p:txBody>
      </p:sp>
      <p:sp>
        <p:nvSpPr>
          <p:cNvPr id="13" name="Pladsholder til billede 2"/>
          <p:cNvSpPr>
            <a:spLocks noGrp="1"/>
          </p:cNvSpPr>
          <p:nvPr>
            <p:ph type="pic" sz="quarter" idx="15" hasCustomPrompt="1"/>
          </p:nvPr>
        </p:nvSpPr>
        <p:spPr>
          <a:xfrm>
            <a:off x="960000" y="4109816"/>
            <a:ext cx="2543712" cy="1908000"/>
          </a:xfrm>
        </p:spPr>
        <p:txBody>
          <a:bodyPr tIns="432000" anchor="ctr" anchorCtr="0"/>
          <a:lstStyle>
            <a:lvl1pPr algn="ctr">
              <a:defRPr>
                <a:solidFill>
                  <a:schemeClr val="tx1">
                    <a:lumMod val="50000"/>
                    <a:lumOff val="50000"/>
                  </a:schemeClr>
                </a:solidFill>
              </a:defRPr>
            </a:lvl1pPr>
          </a:lstStyle>
          <a:p>
            <a:r>
              <a:rPr lang="nb-NO" dirty="0"/>
              <a:t>Indsæt ikon</a:t>
            </a:r>
          </a:p>
        </p:txBody>
      </p:sp>
      <p:sp>
        <p:nvSpPr>
          <p:cNvPr id="3" name="Date Placeholder 2" hidden="1"/>
          <p:cNvSpPr>
            <a:spLocks noGrp="1"/>
          </p:cNvSpPr>
          <p:nvPr>
            <p:ph type="dt" sz="half" idx="10"/>
          </p:nvPr>
        </p:nvSpPr>
        <p:spPr>
          <a:xfrm>
            <a:off x="838200" y="6970294"/>
            <a:ext cx="2743200" cy="365125"/>
          </a:xfrm>
        </p:spPr>
        <p:txBody>
          <a:bodyPr/>
          <a:lstStyle/>
          <a:p>
            <a:endParaRPr lang="da-DK" dirty="0"/>
          </a:p>
        </p:txBody>
      </p:sp>
      <p:sp>
        <p:nvSpPr>
          <p:cNvPr id="4" name="Footer Placeholder 3" hidden="1"/>
          <p:cNvSpPr>
            <a:spLocks noGrp="1"/>
          </p:cNvSpPr>
          <p:nvPr>
            <p:ph type="ftr" sz="quarter" idx="11"/>
          </p:nvPr>
        </p:nvSpPr>
        <p:spPr>
          <a:xfrm>
            <a:off x="4038600" y="6970294"/>
            <a:ext cx="4114800" cy="365125"/>
          </a:xfrm>
        </p:spPr>
        <p:txBody>
          <a:bodyPr/>
          <a:lstStyle/>
          <a:p>
            <a:r>
              <a:rPr lang="da-DK"/>
              <a:t>Offentligt referat af bestyrelsesmødet den 17. november 2022 i Forsyning Helsingør A/S m.fl.</a:t>
            </a:r>
            <a:endParaRPr lang="da-DK" dirty="0"/>
          </a:p>
        </p:txBody>
      </p:sp>
      <p:sp>
        <p:nvSpPr>
          <p:cNvPr id="5" name="Slide Number Placeholder 4" hidden="1"/>
          <p:cNvSpPr>
            <a:spLocks noGrp="1"/>
          </p:cNvSpPr>
          <p:nvPr>
            <p:ph type="sldNum" sz="quarter" idx="12"/>
          </p:nvPr>
        </p:nvSpPr>
        <p:spPr>
          <a:xfrm>
            <a:off x="8610600" y="6970294"/>
            <a:ext cx="2743200" cy="365125"/>
          </a:xfrm>
        </p:spPr>
        <p:txBody>
          <a:bodyPr/>
          <a:lstStyle/>
          <a:p>
            <a:fld id="{45D37B1E-C366-494F-A587-962AD9AABC83}" type="slidenum">
              <a:rPr lang="da-DK" smtClean="0"/>
              <a:t>‹nr.›</a:t>
            </a:fld>
            <a:endParaRPr lang="da-DK" dirty="0"/>
          </a:p>
        </p:txBody>
      </p:sp>
    </p:spTree>
    <p:extLst>
      <p:ext uri="{BB962C8B-B14F-4D97-AF65-F5344CB8AC3E}">
        <p14:creationId xmlns:p14="http://schemas.microsoft.com/office/powerpoint/2010/main" val="1776265881"/>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reaker">
    <p:spTree>
      <p:nvGrpSpPr>
        <p:cNvPr id="1" name=""/>
        <p:cNvGrpSpPr/>
        <p:nvPr/>
      </p:nvGrpSpPr>
      <p:grpSpPr>
        <a:xfrm>
          <a:off x="0" y="0"/>
          <a:ext cx="0" cy="0"/>
          <a:chOff x="0" y="0"/>
          <a:chExt cx="0" cy="0"/>
        </a:xfrm>
      </p:grpSpPr>
      <p:sp>
        <p:nvSpPr>
          <p:cNvPr id="8" name="Pladsholder til tekst 1"/>
          <p:cNvSpPr>
            <a:spLocks noGrp="1"/>
          </p:cNvSpPr>
          <p:nvPr>
            <p:ph type="body" sz="quarter" idx="13" hasCustomPrompt="1"/>
          </p:nvPr>
        </p:nvSpPr>
        <p:spPr>
          <a:xfrm>
            <a:off x="960967" y="361950"/>
            <a:ext cx="7823200" cy="2980340"/>
          </a:xfrm>
        </p:spPr>
        <p:txBody>
          <a:bodyPr anchor="b" anchorCtr="0"/>
          <a:lstStyle>
            <a:lvl1pPr>
              <a:lnSpc>
                <a:spcPct val="97000"/>
              </a:lnSpc>
              <a:buFontTx/>
              <a:buNone/>
              <a:defRPr sz="3000" b="1">
                <a:solidFill>
                  <a:schemeClr val="accent1"/>
                </a:solidFill>
              </a:defRPr>
            </a:lvl1pPr>
          </a:lstStyle>
          <a:p>
            <a:pPr lvl="0"/>
            <a:r>
              <a:rPr lang="da-DK" dirty="0"/>
              <a:t>Klik og tilføj titel</a:t>
            </a:r>
          </a:p>
        </p:txBody>
      </p:sp>
      <p:sp>
        <p:nvSpPr>
          <p:cNvPr id="10" name="Pladsholder til tekst 2"/>
          <p:cNvSpPr>
            <a:spLocks noGrp="1"/>
          </p:cNvSpPr>
          <p:nvPr>
            <p:ph type="body" sz="quarter" idx="14" hasCustomPrompt="1"/>
          </p:nvPr>
        </p:nvSpPr>
        <p:spPr>
          <a:xfrm>
            <a:off x="958851" y="4181673"/>
            <a:ext cx="7825316" cy="360040"/>
          </a:xfrm>
        </p:spPr>
        <p:txBody>
          <a:bodyPr/>
          <a:lstStyle>
            <a:lvl1pPr>
              <a:lnSpc>
                <a:spcPct val="104000"/>
              </a:lnSpc>
              <a:buFontTx/>
              <a:buNone/>
              <a:defRPr sz="2000" b="1">
                <a:solidFill>
                  <a:schemeClr val="accent2"/>
                </a:solidFill>
              </a:defRPr>
            </a:lvl1pPr>
          </a:lstStyle>
          <a:p>
            <a:r>
              <a:rPr lang="da-DK" dirty="0"/>
              <a:t>Klik og tilføj navn</a:t>
            </a:r>
          </a:p>
        </p:txBody>
      </p:sp>
      <p:sp>
        <p:nvSpPr>
          <p:cNvPr id="11" name="Pladsholder til tekst 3"/>
          <p:cNvSpPr>
            <a:spLocks noGrp="1"/>
          </p:cNvSpPr>
          <p:nvPr>
            <p:ph type="body" sz="quarter" idx="15" hasCustomPrompt="1"/>
          </p:nvPr>
        </p:nvSpPr>
        <p:spPr>
          <a:xfrm>
            <a:off x="960967" y="4507611"/>
            <a:ext cx="7825316" cy="360040"/>
          </a:xfrm>
        </p:spPr>
        <p:txBody>
          <a:bodyPr/>
          <a:lstStyle>
            <a:lvl1pPr>
              <a:lnSpc>
                <a:spcPct val="104000"/>
              </a:lnSpc>
              <a:buFontTx/>
              <a:buNone/>
              <a:defRPr sz="2000" b="1">
                <a:solidFill>
                  <a:schemeClr val="accent2"/>
                </a:solidFill>
              </a:defRPr>
            </a:lvl1pPr>
          </a:lstStyle>
          <a:p>
            <a:r>
              <a:rPr lang="da-DK" dirty="0"/>
              <a:t>Klik og tilføj stillingsbetegnelse</a:t>
            </a:r>
          </a:p>
        </p:txBody>
      </p:sp>
      <p:sp>
        <p:nvSpPr>
          <p:cNvPr id="9" name="Pladsholder til tekst streg"/>
          <p:cNvSpPr>
            <a:spLocks noGrp="1"/>
          </p:cNvSpPr>
          <p:nvPr>
            <p:ph type="body" sz="quarter" idx="16" hasCustomPrompt="1"/>
          </p:nvPr>
        </p:nvSpPr>
        <p:spPr>
          <a:xfrm>
            <a:off x="971821" y="3542278"/>
            <a:ext cx="6216000" cy="374400"/>
          </a:xfrm>
          <a:blipFill>
            <a:blip r:embed="rId2"/>
            <a:stretch>
              <a:fillRect/>
            </a:stretch>
          </a:blipFill>
        </p:spPr>
        <p:txBody>
          <a:bodyPr/>
          <a:lstStyle>
            <a:lvl1pPr>
              <a:defRPr sz="100">
                <a:solidFill>
                  <a:schemeClr val="bg1"/>
                </a:solidFill>
              </a:defRPr>
            </a:lvl1pPr>
          </a:lstStyle>
          <a:p>
            <a:pPr lvl="0"/>
            <a:r>
              <a:rPr lang="da-DK" dirty="0"/>
              <a:t>.</a:t>
            </a:r>
          </a:p>
        </p:txBody>
      </p:sp>
      <p:sp>
        <p:nvSpPr>
          <p:cNvPr id="4" name="Pladsholder til sidefod 3"/>
          <p:cNvSpPr>
            <a:spLocks noGrp="1"/>
          </p:cNvSpPr>
          <p:nvPr>
            <p:ph type="ftr" sz="quarter" idx="11"/>
          </p:nvPr>
        </p:nvSpPr>
        <p:spPr/>
        <p:txBody>
          <a:bodyPr/>
          <a:lstStyle/>
          <a:p>
            <a:r>
              <a:rPr lang="da-DK"/>
              <a:t>Offentligt referat af bestyrelsesmødet den 17. november 2022 i Forsyning Helsingør A/S m.fl.</a:t>
            </a:r>
            <a:endParaRPr lang="da-DK" dirty="0"/>
          </a:p>
        </p:txBody>
      </p:sp>
      <p:sp>
        <p:nvSpPr>
          <p:cNvPr id="5" name="Pladsholder til diasnummer 4"/>
          <p:cNvSpPr>
            <a:spLocks noGrp="1"/>
          </p:cNvSpPr>
          <p:nvPr>
            <p:ph type="sldNum" sz="quarter" idx="12"/>
          </p:nvPr>
        </p:nvSpPr>
        <p:spPr/>
        <p:txBody>
          <a:bodyPr/>
          <a:lstStyle/>
          <a:p>
            <a:r>
              <a:rPr lang="da-DK" cap="all" dirty="0"/>
              <a:t>Side</a:t>
            </a:r>
            <a:r>
              <a:rPr lang="da-DK" dirty="0"/>
              <a:t> </a:t>
            </a:r>
            <a:fld id="{5BA07366-CB75-4AA8-9E5B-928B849F427C}" type="slidenum">
              <a:rPr lang="da-DK" smtClean="0"/>
              <a:pPr/>
              <a:t>‹nr.›</a:t>
            </a:fld>
            <a:endParaRPr lang="da-DK" dirty="0"/>
          </a:p>
        </p:txBody>
      </p:sp>
    </p:spTree>
    <p:extLst>
      <p:ext uri="{BB962C8B-B14F-4D97-AF65-F5344CB8AC3E}">
        <p14:creationId xmlns:p14="http://schemas.microsoft.com/office/powerpoint/2010/main" val="2926221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60001" y="188641"/>
            <a:ext cx="10273151" cy="1445461"/>
          </a:xfrm>
          <a:prstGeom prst="rect">
            <a:avLst/>
          </a:prstGeom>
        </p:spPr>
        <p:txBody>
          <a:bodyPr vert="horz" lIns="0" tIns="0" rIns="0" bIns="0" rtlCol="0" anchor="ctr" anchorCtr="0">
            <a:noAutofit/>
          </a:bodyPr>
          <a:lstStyle/>
          <a:p>
            <a:r>
              <a:rPr lang="da-DK" dirty="0"/>
              <a:t>Klik og tilføj titel</a:t>
            </a:r>
          </a:p>
        </p:txBody>
      </p:sp>
      <p:sp>
        <p:nvSpPr>
          <p:cNvPr id="3" name="Text Placeholder 2"/>
          <p:cNvSpPr>
            <a:spLocks noGrp="1"/>
          </p:cNvSpPr>
          <p:nvPr>
            <p:ph type="body" idx="1"/>
          </p:nvPr>
        </p:nvSpPr>
        <p:spPr>
          <a:xfrm>
            <a:off x="960001" y="1993630"/>
            <a:ext cx="10273151" cy="3811634"/>
          </a:xfrm>
          <a:prstGeom prst="rect">
            <a:avLst/>
          </a:prstGeom>
        </p:spPr>
        <p:txBody>
          <a:bodyPr vert="horz" lIns="0" tIns="0" rIns="0" bIns="0" rtlCol="0">
            <a:noAutofit/>
          </a:body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Sjette niveau</a:t>
            </a:r>
          </a:p>
          <a:p>
            <a:pPr lvl="6"/>
            <a:r>
              <a:rPr lang="da-DK" dirty="0"/>
              <a:t>Syvende niveau</a:t>
            </a:r>
          </a:p>
          <a:p>
            <a:pPr lvl="7"/>
            <a:r>
              <a:rPr lang="da-DK" dirty="0"/>
              <a:t>Ottende niveau</a:t>
            </a:r>
          </a:p>
          <a:p>
            <a:pPr lvl="8"/>
            <a:r>
              <a:rPr lang="da-DK" dirty="0"/>
              <a:t>Niende niveau</a:t>
            </a:r>
          </a:p>
          <a:p>
            <a:pPr lvl="4"/>
            <a:endParaRPr lang="da-DK" dirty="0"/>
          </a:p>
        </p:txBody>
      </p:sp>
      <p:sp>
        <p:nvSpPr>
          <p:cNvPr id="4" name="Date Placeholder 3" hidden="1"/>
          <p:cNvSpPr>
            <a:spLocks noGrp="1"/>
          </p:cNvSpPr>
          <p:nvPr>
            <p:ph type="dt" sz="half" idx="2"/>
          </p:nvPr>
        </p:nvSpPr>
        <p:spPr>
          <a:xfrm>
            <a:off x="13392811" y="5971447"/>
            <a:ext cx="1152128" cy="365125"/>
          </a:xfrm>
          <a:prstGeom prst="rect">
            <a:avLst/>
          </a:prstGeom>
        </p:spPr>
        <p:txBody>
          <a:bodyPr vert="horz" lIns="0" tIns="0" rIns="0" bIns="0" rtlCol="0" anchor="b" anchorCtr="0"/>
          <a:lstStyle>
            <a:lvl1pPr algn="l">
              <a:defRPr sz="800">
                <a:solidFill>
                  <a:schemeClr val="bg1">
                    <a:lumMod val="75000"/>
                  </a:schemeClr>
                </a:solidFill>
              </a:defRPr>
            </a:lvl1pPr>
          </a:lstStyle>
          <a:p>
            <a:endParaRPr lang="da-DK" dirty="0"/>
          </a:p>
        </p:txBody>
      </p:sp>
      <p:sp>
        <p:nvSpPr>
          <p:cNvPr id="5" name="Footer Placeholder 4"/>
          <p:cNvSpPr>
            <a:spLocks noGrp="1"/>
          </p:cNvSpPr>
          <p:nvPr>
            <p:ph type="ftr" sz="quarter" idx="3"/>
          </p:nvPr>
        </p:nvSpPr>
        <p:spPr>
          <a:xfrm>
            <a:off x="1752513" y="6334022"/>
            <a:ext cx="5184000" cy="176532"/>
          </a:xfrm>
          <a:prstGeom prst="rect">
            <a:avLst/>
          </a:prstGeom>
        </p:spPr>
        <p:txBody>
          <a:bodyPr vert="horz" lIns="0" tIns="0" rIns="0" bIns="0" rtlCol="0" anchor="b" anchorCtr="0"/>
          <a:lstStyle>
            <a:lvl1pPr algn="l">
              <a:defRPr sz="800" b="1" cap="all" baseline="0">
                <a:solidFill>
                  <a:schemeClr val="accent1"/>
                </a:solidFill>
              </a:defRPr>
            </a:lvl1pPr>
          </a:lstStyle>
          <a:p>
            <a:r>
              <a:rPr lang="da-DK"/>
              <a:t>Offentligt referat af bestyrelsesmødet den 17. november 2022 i Forsyning Helsingør A/S m.fl.</a:t>
            </a:r>
            <a:endParaRPr lang="da-DK" dirty="0"/>
          </a:p>
        </p:txBody>
      </p:sp>
      <p:sp>
        <p:nvSpPr>
          <p:cNvPr id="6" name="Slide Number Placeholder 5"/>
          <p:cNvSpPr>
            <a:spLocks noGrp="1"/>
          </p:cNvSpPr>
          <p:nvPr>
            <p:ph type="sldNum" sz="quarter" idx="4"/>
          </p:nvPr>
        </p:nvSpPr>
        <p:spPr>
          <a:xfrm>
            <a:off x="960000" y="6334022"/>
            <a:ext cx="623499" cy="176532"/>
          </a:xfrm>
          <a:prstGeom prst="rect">
            <a:avLst/>
          </a:prstGeom>
        </p:spPr>
        <p:txBody>
          <a:bodyPr vert="horz" lIns="0" tIns="0" rIns="0" bIns="0" rtlCol="0" anchor="b" anchorCtr="0"/>
          <a:lstStyle>
            <a:lvl1pPr algn="l">
              <a:defRPr sz="800" b="1">
                <a:solidFill>
                  <a:schemeClr val="accent1"/>
                </a:solidFill>
              </a:defRPr>
            </a:lvl1pPr>
          </a:lstStyle>
          <a:p>
            <a:r>
              <a:rPr lang="da-DK" cap="all" dirty="0"/>
              <a:t>Side</a:t>
            </a:r>
            <a:r>
              <a:rPr lang="da-DK" dirty="0"/>
              <a:t> </a:t>
            </a:r>
            <a:fld id="{5BA07366-CB75-4AA8-9E5B-928B849F427C}" type="slidenum">
              <a:rPr lang="da-DK" smtClean="0"/>
              <a:pPr/>
              <a:t>‹nr.›</a:t>
            </a:fld>
            <a:endParaRPr lang="da-DK" dirty="0"/>
          </a:p>
        </p:txBody>
      </p:sp>
      <p:pic>
        <p:nvPicPr>
          <p:cNvPr id="9" name="Picture logo"/>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9696400" y="5952970"/>
            <a:ext cx="2058113" cy="540000"/>
          </a:xfrm>
          <a:prstGeom prst="rect">
            <a:avLst/>
          </a:prstGeom>
        </p:spPr>
      </p:pic>
    </p:spTree>
    <p:extLst>
      <p:ext uri="{BB962C8B-B14F-4D97-AF65-F5344CB8AC3E}">
        <p14:creationId xmlns:p14="http://schemas.microsoft.com/office/powerpoint/2010/main" val="438226050"/>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3" r:id="rId3"/>
    <p:sldLayoutId id="2147483667" r:id="rId4"/>
    <p:sldLayoutId id="2147483666" r:id="rId5"/>
    <p:sldLayoutId id="2147483650" r:id="rId6"/>
    <p:sldLayoutId id="2147483662" r:id="rId7"/>
    <p:sldLayoutId id="2147483660" r:id="rId8"/>
    <p:sldLayoutId id="2147483664" r:id="rId9"/>
    <p:sldLayoutId id="2147483665" r:id="rId10"/>
    <p:sldLayoutId id="2147483654" r:id="rId11"/>
    <p:sldLayoutId id="2147483655" r:id="rId12"/>
    <p:sldLayoutId id="2147483668" r:id="rId13"/>
    <p:sldLayoutId id="2147483670" r:id="rId14"/>
    <p:sldLayoutId id="2147483671" r:id="rId15"/>
  </p:sldLayoutIdLst>
  <p:hf hdr="0" dt="0"/>
  <p:txStyles>
    <p:titleStyle>
      <a:lvl1pPr algn="l" defTabSz="914400" rtl="0" eaLnBrk="1" latinLnBrk="0" hangingPunct="1">
        <a:spcBef>
          <a:spcPct val="0"/>
        </a:spcBef>
        <a:buNone/>
        <a:defRPr sz="4000" kern="1200">
          <a:solidFill>
            <a:schemeClr val="accent1"/>
          </a:solidFill>
          <a:latin typeface="+mj-lt"/>
          <a:ea typeface="+mj-ea"/>
          <a:cs typeface="+mj-cs"/>
        </a:defRPr>
      </a:lvl1pPr>
    </p:titleStyle>
    <p:bodyStyle>
      <a:lvl1pPr marL="0" indent="0" algn="l" defTabSz="914400" rtl="0" eaLnBrk="1" latinLnBrk="0" hangingPunct="1">
        <a:lnSpc>
          <a:spcPct val="109000"/>
        </a:lnSpc>
        <a:spcBef>
          <a:spcPts val="0"/>
        </a:spcBef>
        <a:buFont typeface="Calibri" panose="020F0502020204030204" pitchFamily="34" charset="0"/>
        <a:buChar char="​"/>
        <a:defRPr sz="2000" kern="1200">
          <a:solidFill>
            <a:schemeClr val="tx1"/>
          </a:solidFill>
          <a:latin typeface="+mn-lt"/>
          <a:ea typeface="+mn-ea"/>
          <a:cs typeface="+mn-cs"/>
        </a:defRPr>
      </a:lvl1pPr>
      <a:lvl2pPr marL="180000" indent="-180000" algn="l" defTabSz="914400" rtl="0" eaLnBrk="1" latinLnBrk="0" hangingPunct="1">
        <a:lnSpc>
          <a:spcPct val="109000"/>
        </a:lnSpc>
        <a:spcBef>
          <a:spcPts val="0"/>
        </a:spcBef>
        <a:buClr>
          <a:schemeClr val="accent2"/>
        </a:buClr>
        <a:buFont typeface="Arial" pitchFamily="34" charset="0"/>
        <a:buChar char="•"/>
        <a:defRPr sz="2000" kern="1200">
          <a:solidFill>
            <a:schemeClr val="tx1"/>
          </a:solidFill>
          <a:latin typeface="+mn-lt"/>
          <a:ea typeface="+mn-ea"/>
          <a:cs typeface="+mn-cs"/>
        </a:defRPr>
      </a:lvl2pPr>
      <a:lvl3pPr marL="360000" indent="-180000" algn="l" defTabSz="914400" rtl="0" eaLnBrk="1" latinLnBrk="0" hangingPunct="1">
        <a:lnSpc>
          <a:spcPct val="109000"/>
        </a:lnSpc>
        <a:spcBef>
          <a:spcPts val="0"/>
        </a:spcBef>
        <a:buClr>
          <a:schemeClr val="accent2"/>
        </a:buClr>
        <a:buFont typeface="Arial" pitchFamily="34" charset="0"/>
        <a:buChar char="•"/>
        <a:defRPr sz="2000" kern="1200">
          <a:solidFill>
            <a:schemeClr val="tx1"/>
          </a:solidFill>
          <a:latin typeface="+mn-lt"/>
          <a:ea typeface="+mn-ea"/>
          <a:cs typeface="+mn-cs"/>
        </a:defRPr>
      </a:lvl3pPr>
      <a:lvl4pPr marL="540000" indent="-180000" algn="l" defTabSz="914400" rtl="0" eaLnBrk="1" latinLnBrk="0" hangingPunct="1">
        <a:lnSpc>
          <a:spcPct val="109000"/>
        </a:lnSpc>
        <a:spcBef>
          <a:spcPts val="0"/>
        </a:spcBef>
        <a:buClr>
          <a:schemeClr val="accent2"/>
        </a:buClr>
        <a:buFont typeface="Arial" pitchFamily="34" charset="0"/>
        <a:buChar char="•"/>
        <a:defRPr sz="2000" kern="1200">
          <a:solidFill>
            <a:schemeClr val="tx1"/>
          </a:solidFill>
          <a:latin typeface="+mn-lt"/>
          <a:ea typeface="+mn-ea"/>
          <a:cs typeface="+mn-cs"/>
        </a:defRPr>
      </a:lvl4pPr>
      <a:lvl5pPr marL="720000" indent="-180000" algn="l" defTabSz="914400" rtl="0" eaLnBrk="1" latinLnBrk="0" hangingPunct="1">
        <a:lnSpc>
          <a:spcPct val="109000"/>
        </a:lnSpc>
        <a:spcBef>
          <a:spcPts val="0"/>
        </a:spcBef>
        <a:buClr>
          <a:schemeClr val="accent2"/>
        </a:buClr>
        <a:buFont typeface="Arial" panose="020B0604020202020204" pitchFamily="34" charset="0"/>
        <a:buChar char="•"/>
        <a:defRPr sz="2000" kern="1200">
          <a:solidFill>
            <a:schemeClr val="tx1"/>
          </a:solidFill>
          <a:latin typeface="+mn-lt"/>
          <a:ea typeface="+mn-ea"/>
          <a:cs typeface="+mn-cs"/>
        </a:defRPr>
      </a:lvl5pPr>
      <a:lvl6pPr marL="900000" indent="-180000" algn="l" defTabSz="914400" rtl="0" eaLnBrk="1" latinLnBrk="0" hangingPunct="1">
        <a:lnSpc>
          <a:spcPct val="109000"/>
        </a:lnSpc>
        <a:spcBef>
          <a:spcPts val="0"/>
        </a:spcBef>
        <a:buClr>
          <a:schemeClr val="accent2"/>
        </a:buClr>
        <a:buFont typeface="Arial" pitchFamily="34" charset="0"/>
        <a:buChar char="•"/>
        <a:defRPr sz="2000" kern="1200">
          <a:solidFill>
            <a:schemeClr val="tx1"/>
          </a:solidFill>
          <a:latin typeface="+mn-lt"/>
          <a:ea typeface="+mn-ea"/>
          <a:cs typeface="+mn-cs"/>
        </a:defRPr>
      </a:lvl6pPr>
      <a:lvl7pPr marL="1080000" indent="-180000" algn="l" defTabSz="914400" rtl="0" eaLnBrk="1" latinLnBrk="0" hangingPunct="1">
        <a:lnSpc>
          <a:spcPct val="109000"/>
        </a:lnSpc>
        <a:spcBef>
          <a:spcPts val="0"/>
        </a:spcBef>
        <a:buClr>
          <a:schemeClr val="accent2"/>
        </a:buClr>
        <a:buFont typeface="Arial" pitchFamily="34" charset="0"/>
        <a:buChar char="•"/>
        <a:defRPr sz="2000" kern="1200">
          <a:solidFill>
            <a:schemeClr val="tx1"/>
          </a:solidFill>
          <a:latin typeface="+mn-lt"/>
          <a:ea typeface="+mn-ea"/>
          <a:cs typeface="+mn-cs"/>
        </a:defRPr>
      </a:lvl7pPr>
      <a:lvl8pPr marL="1260000" indent="-180000" algn="l" defTabSz="914400" rtl="0" eaLnBrk="1" latinLnBrk="0" hangingPunct="1">
        <a:lnSpc>
          <a:spcPct val="109000"/>
        </a:lnSpc>
        <a:spcBef>
          <a:spcPts val="0"/>
        </a:spcBef>
        <a:buClr>
          <a:schemeClr val="accent2"/>
        </a:buClr>
        <a:buFont typeface="Arial" pitchFamily="34" charset="0"/>
        <a:buChar char="•"/>
        <a:defRPr sz="2000" kern="1200">
          <a:solidFill>
            <a:schemeClr val="tx1"/>
          </a:solidFill>
          <a:latin typeface="+mn-lt"/>
          <a:ea typeface="+mn-ea"/>
          <a:cs typeface="+mn-cs"/>
        </a:defRPr>
      </a:lvl8pPr>
      <a:lvl9pPr marL="1440000" indent="-180000" algn="l" defTabSz="914400" rtl="0" eaLnBrk="1" latinLnBrk="0" hangingPunct="1">
        <a:lnSpc>
          <a:spcPct val="109000"/>
        </a:lnSpc>
        <a:spcBef>
          <a:spcPts val="0"/>
        </a:spcBef>
        <a:buClr>
          <a:schemeClr val="accent2"/>
        </a:buClr>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9.jpeg"/><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9.jpeg"/><Relationship Id="rId2" Type="http://schemas.openxmlformats.org/officeDocument/2006/relationships/diagramData" Target="../diagrams/data4.xml"/><Relationship Id="rId1" Type="http://schemas.openxmlformats.org/officeDocument/2006/relationships/slideLayout" Target="../slideLayouts/slideLayout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15.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11.xml"/><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a:xfrm>
            <a:off x="0" y="3789040"/>
            <a:ext cx="12192000" cy="2016224"/>
          </a:xfrm>
        </p:spPr>
        <p:txBody>
          <a:bodyPr/>
          <a:lstStyle/>
          <a:p>
            <a:r>
              <a:rPr lang="da-DK" sz="1600" b="1" dirty="0"/>
              <a:t>Referat af bestyrelsesmødet den 17. november 2022 kl. 15.00 i : </a:t>
            </a:r>
            <a:br>
              <a:rPr lang="da-DK" sz="1600" b="1" dirty="0"/>
            </a:br>
            <a:r>
              <a:rPr lang="da-DK" sz="1600" dirty="0"/>
              <a:t>Forsyning Helsingør A/S</a:t>
            </a:r>
            <a:br>
              <a:rPr lang="da-DK" sz="1600" dirty="0"/>
            </a:br>
            <a:r>
              <a:rPr lang="da-DK" sz="1600" dirty="0"/>
              <a:t>Forsyning Helsingør Service A/S</a:t>
            </a:r>
            <a:br>
              <a:rPr lang="da-DK" sz="1600" dirty="0"/>
            </a:br>
            <a:r>
              <a:rPr lang="da-DK" sz="1600" dirty="0"/>
              <a:t>Forsyning Helsingør Varme A/S</a:t>
            </a:r>
            <a:br>
              <a:rPr lang="da-DK" sz="1600" dirty="0"/>
            </a:br>
            <a:r>
              <a:rPr lang="da-DK" sz="1600" dirty="0"/>
              <a:t>Forsyning Helsingør Affald A/S</a:t>
            </a:r>
            <a:br>
              <a:rPr lang="da-DK" sz="1600" dirty="0"/>
            </a:br>
            <a:r>
              <a:rPr lang="da-DK" sz="1600" dirty="0"/>
              <a:t>Forsyning Helsingør Krongrøn A/S</a:t>
            </a:r>
            <a:br>
              <a:rPr lang="da-DK" sz="1600" dirty="0"/>
            </a:br>
            <a:endParaRPr lang="da-DK" sz="1600" dirty="0"/>
          </a:p>
        </p:txBody>
      </p:sp>
      <p:pic>
        <p:nvPicPr>
          <p:cNvPr id="11" name="Billed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9392"/>
            <a:ext cx="12192000" cy="3789039"/>
          </a:xfrm>
          <a:prstGeom prst="rect">
            <a:avLst/>
          </a:prstGeom>
        </p:spPr>
      </p:pic>
      <p:sp>
        <p:nvSpPr>
          <p:cNvPr id="4" name="Pladsholder til sidefod 3">
            <a:extLst>
              <a:ext uri="{FF2B5EF4-FFF2-40B4-BE49-F238E27FC236}">
                <a16:creationId xmlns:a16="http://schemas.microsoft.com/office/drawing/2014/main" id="{A62204A0-DC6B-48AA-8ADD-9C85E89B41EC}"/>
              </a:ext>
            </a:extLst>
          </p:cNvPr>
          <p:cNvSpPr>
            <a:spLocks noGrp="1"/>
          </p:cNvSpPr>
          <p:nvPr>
            <p:ph type="ftr" sz="quarter" idx="11"/>
          </p:nvPr>
        </p:nvSpPr>
        <p:spPr>
          <a:xfrm>
            <a:off x="551384" y="6252869"/>
            <a:ext cx="5184000" cy="176532"/>
          </a:xfrm>
        </p:spPr>
        <p:txBody>
          <a:bodyPr/>
          <a:lstStyle/>
          <a:p>
            <a:r>
              <a:rPr lang="da-DK"/>
              <a:t>Offentligt referat af bestyrelsesmødet den 17. november 2022 i Forsyning Helsingør A/S m.fl.</a:t>
            </a:r>
            <a:endParaRPr lang="da-DK" dirty="0"/>
          </a:p>
        </p:txBody>
      </p:sp>
      <p:sp>
        <p:nvSpPr>
          <p:cNvPr id="5" name="Pladsholder til slidenummer 4">
            <a:extLst>
              <a:ext uri="{FF2B5EF4-FFF2-40B4-BE49-F238E27FC236}">
                <a16:creationId xmlns:a16="http://schemas.microsoft.com/office/drawing/2014/main" id="{CA510728-9283-47B0-96E2-9DB61C077899}"/>
              </a:ext>
            </a:extLst>
          </p:cNvPr>
          <p:cNvSpPr>
            <a:spLocks noGrp="1"/>
          </p:cNvSpPr>
          <p:nvPr>
            <p:ph type="sldNum" sz="quarter" idx="12"/>
          </p:nvPr>
        </p:nvSpPr>
        <p:spPr>
          <a:xfrm>
            <a:off x="119336" y="6245756"/>
            <a:ext cx="623499" cy="176532"/>
          </a:xfrm>
        </p:spPr>
        <p:txBody>
          <a:bodyPr/>
          <a:lstStyle/>
          <a:p>
            <a:r>
              <a:rPr lang="da-DK" cap="all" dirty="0"/>
              <a:t>Side</a:t>
            </a:r>
            <a:r>
              <a:rPr lang="da-DK" dirty="0"/>
              <a:t> </a:t>
            </a:r>
            <a:fld id="{5BA07366-CB75-4AA8-9E5B-928B849F427C}" type="slidenum">
              <a:rPr lang="da-DK" smtClean="0"/>
              <a:pPr/>
              <a:t>1</a:t>
            </a:fld>
            <a:endParaRPr lang="da-DK" dirty="0"/>
          </a:p>
        </p:txBody>
      </p:sp>
      <p:sp>
        <p:nvSpPr>
          <p:cNvPr id="6" name="Tekstfelt 5">
            <a:extLst>
              <a:ext uri="{FF2B5EF4-FFF2-40B4-BE49-F238E27FC236}">
                <a16:creationId xmlns:a16="http://schemas.microsoft.com/office/drawing/2014/main" id="{270A88A1-F081-4EC3-A161-4CCF768FCE5E}"/>
              </a:ext>
            </a:extLst>
          </p:cNvPr>
          <p:cNvSpPr txBox="1"/>
          <p:nvPr/>
        </p:nvSpPr>
        <p:spPr>
          <a:xfrm>
            <a:off x="7824192" y="3769755"/>
            <a:ext cx="2160240" cy="1661993"/>
          </a:xfrm>
          <a:prstGeom prst="rect">
            <a:avLst/>
          </a:prstGeom>
          <a:noFill/>
        </p:spPr>
        <p:txBody>
          <a:bodyPr wrap="square" lIns="0" tIns="0" rIns="0" bIns="0" rtlCol="0">
            <a:spAutoFit/>
          </a:bodyPr>
          <a:lstStyle/>
          <a:p>
            <a:r>
              <a:rPr lang="da-DK" sz="1200" dirty="0">
                <a:solidFill>
                  <a:schemeClr val="bg1"/>
                </a:solidFill>
              </a:rPr>
              <a:t>Deltagere:</a:t>
            </a:r>
          </a:p>
          <a:p>
            <a:r>
              <a:rPr lang="da-DK" sz="1200" dirty="0">
                <a:solidFill>
                  <a:schemeClr val="bg1"/>
                </a:solidFill>
              </a:rPr>
              <a:t>Jens Bertram</a:t>
            </a:r>
          </a:p>
          <a:p>
            <a:r>
              <a:rPr lang="da-DK" sz="1200" dirty="0">
                <a:solidFill>
                  <a:schemeClr val="bg1"/>
                </a:solidFill>
              </a:rPr>
              <a:t>Gitte Kondrup</a:t>
            </a:r>
          </a:p>
          <a:p>
            <a:r>
              <a:rPr lang="da-DK" sz="1200" dirty="0">
                <a:solidFill>
                  <a:schemeClr val="bg1"/>
                </a:solidFill>
              </a:rPr>
              <a:t>Michael Madsen</a:t>
            </a:r>
          </a:p>
          <a:p>
            <a:r>
              <a:rPr lang="da-DK" sz="1200" dirty="0">
                <a:solidFill>
                  <a:schemeClr val="bg1"/>
                </a:solidFill>
              </a:rPr>
              <a:t>Mathias Ravn</a:t>
            </a:r>
          </a:p>
          <a:p>
            <a:r>
              <a:rPr lang="da-DK" sz="1200" dirty="0">
                <a:solidFill>
                  <a:schemeClr val="bg1"/>
                </a:solidFill>
              </a:rPr>
              <a:t>Charlotte </a:t>
            </a:r>
            <a:r>
              <a:rPr lang="da-DK" sz="1200" dirty="0" err="1">
                <a:solidFill>
                  <a:schemeClr val="bg1"/>
                </a:solidFill>
              </a:rPr>
              <a:t>Bingen</a:t>
            </a:r>
            <a:endParaRPr lang="da-DK" sz="1200" dirty="0">
              <a:solidFill>
                <a:schemeClr val="bg1"/>
              </a:solidFill>
            </a:endParaRPr>
          </a:p>
          <a:p>
            <a:r>
              <a:rPr lang="da-DK" sz="1200" dirty="0">
                <a:solidFill>
                  <a:schemeClr val="bg1"/>
                </a:solidFill>
              </a:rPr>
              <a:t>Lars Goldschmidt</a:t>
            </a:r>
          </a:p>
          <a:p>
            <a:endParaRPr lang="da-DK" sz="1200" dirty="0">
              <a:solidFill>
                <a:schemeClr val="bg1"/>
              </a:solidFill>
            </a:endParaRPr>
          </a:p>
          <a:p>
            <a:endParaRPr lang="da-DK" sz="1200" dirty="0"/>
          </a:p>
        </p:txBody>
      </p:sp>
      <p:sp>
        <p:nvSpPr>
          <p:cNvPr id="7" name="Tekstfelt 6">
            <a:extLst>
              <a:ext uri="{FF2B5EF4-FFF2-40B4-BE49-F238E27FC236}">
                <a16:creationId xmlns:a16="http://schemas.microsoft.com/office/drawing/2014/main" id="{71EC9BD6-258C-4B94-A671-B46D752B8C39}"/>
              </a:ext>
            </a:extLst>
          </p:cNvPr>
          <p:cNvSpPr txBox="1"/>
          <p:nvPr/>
        </p:nvSpPr>
        <p:spPr>
          <a:xfrm>
            <a:off x="9768408" y="3789040"/>
            <a:ext cx="2160240" cy="738664"/>
          </a:xfrm>
          <a:prstGeom prst="rect">
            <a:avLst/>
          </a:prstGeom>
          <a:noFill/>
        </p:spPr>
        <p:txBody>
          <a:bodyPr wrap="square" lIns="0" tIns="0" rIns="0" bIns="0" rtlCol="0">
            <a:spAutoFit/>
          </a:bodyPr>
          <a:lstStyle/>
          <a:p>
            <a:r>
              <a:rPr lang="da-DK" sz="1200" dirty="0">
                <a:solidFill>
                  <a:schemeClr val="bg1"/>
                </a:solidFill>
              </a:rPr>
              <a:t>Fraværende:</a:t>
            </a:r>
          </a:p>
          <a:p>
            <a:r>
              <a:rPr lang="da-DK" sz="1200" dirty="0">
                <a:solidFill>
                  <a:schemeClr val="bg1"/>
                </a:solidFill>
              </a:rPr>
              <a:t>Peter Poulsen</a:t>
            </a:r>
          </a:p>
          <a:p>
            <a:r>
              <a:rPr lang="da-DK" sz="1200" dirty="0">
                <a:solidFill>
                  <a:schemeClr val="bg1"/>
                </a:solidFill>
              </a:rPr>
              <a:t>Birgitte Bergman</a:t>
            </a:r>
          </a:p>
          <a:p>
            <a:endParaRPr lang="da-DK" sz="1200" dirty="0"/>
          </a:p>
        </p:txBody>
      </p:sp>
    </p:spTree>
    <p:extLst>
      <p:ext uri="{BB962C8B-B14F-4D97-AF65-F5344CB8AC3E}">
        <p14:creationId xmlns:p14="http://schemas.microsoft.com/office/powerpoint/2010/main" val="408719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dsholder til slidenumm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800" b="1" i="0" u="none" strike="noStrike" kern="1200" cap="all" spc="0" normalizeH="0" baseline="0" noProof="0" dirty="0">
                <a:ln>
                  <a:noFill/>
                </a:ln>
                <a:solidFill>
                  <a:prstClr val="white"/>
                </a:solidFill>
                <a:effectLst/>
                <a:uLnTx/>
                <a:uFillTx/>
                <a:latin typeface="Calibri"/>
                <a:ea typeface="+mn-ea"/>
                <a:cs typeface="+mn-cs"/>
              </a:rPr>
              <a:t>Side</a:t>
            </a:r>
            <a:r>
              <a:rPr kumimoji="0" lang="da-DK" sz="800" b="1" i="0" u="none" strike="noStrike" kern="1200" cap="none" spc="0" normalizeH="0" baseline="0" noProof="0" dirty="0">
                <a:ln>
                  <a:noFill/>
                </a:ln>
                <a:solidFill>
                  <a:prstClr val="white"/>
                </a:solidFill>
                <a:effectLst/>
                <a:uLnTx/>
                <a:uFillTx/>
                <a:latin typeface="Calibri"/>
                <a:ea typeface="+mn-ea"/>
                <a:cs typeface="+mn-cs"/>
              </a:rPr>
              <a:t> </a:t>
            </a:r>
            <a:fld id="{5BA07366-CB75-4AA8-9E5B-928B849F427C}" type="slidenum">
              <a:rPr kumimoji="0" lang="da-DK" sz="800" b="1"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da-DK" sz="800" b="1" i="0" u="none" strike="noStrike" kern="1200" cap="none" spc="0" normalizeH="0" baseline="0" noProof="0" dirty="0">
              <a:ln>
                <a:noFill/>
              </a:ln>
              <a:solidFill>
                <a:prstClr val="white"/>
              </a:solidFill>
              <a:effectLst/>
              <a:uLnTx/>
              <a:uFillTx/>
              <a:latin typeface="Calibri"/>
              <a:ea typeface="+mn-ea"/>
              <a:cs typeface="+mn-cs"/>
            </a:endParaRPr>
          </a:p>
        </p:txBody>
      </p:sp>
      <p:graphicFrame>
        <p:nvGraphicFramePr>
          <p:cNvPr id="8" name="Pladsholder til indhold 6"/>
          <p:cNvGraphicFramePr>
            <a:graphicFrameLocks/>
          </p:cNvGraphicFramePr>
          <p:nvPr>
            <p:extLst>
              <p:ext uri="{D42A27DB-BD31-4B8C-83A1-F6EECF244321}">
                <p14:modId xmlns:p14="http://schemas.microsoft.com/office/powerpoint/2010/main" val="4001000964"/>
              </p:ext>
            </p:extLst>
          </p:nvPr>
        </p:nvGraphicFramePr>
        <p:xfrm>
          <a:off x="960677" y="2192824"/>
          <a:ext cx="5281166" cy="2244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Pladsholder til sidefod 4"/>
          <p:cNvSpPr>
            <a:spLocks noGrp="1"/>
          </p:cNvSpPr>
          <p:nvPr>
            <p:ph type="ftr" sz="quarter" idx="11"/>
          </p:nvPr>
        </p:nvSpPr>
        <p:spPr>
          <a:xfrm>
            <a:off x="1752513" y="6334022"/>
            <a:ext cx="5184000" cy="176532"/>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800" b="1" i="0" u="none" strike="noStrike" kern="1200" cap="all" spc="0" normalizeH="0" baseline="0" noProof="0">
                <a:ln>
                  <a:noFill/>
                </a:ln>
                <a:solidFill>
                  <a:prstClr val="white"/>
                </a:solidFill>
                <a:effectLst/>
                <a:uLnTx/>
                <a:uFillTx/>
                <a:latin typeface="Calibri"/>
                <a:ea typeface="+mn-ea"/>
                <a:cs typeface="+mn-cs"/>
              </a:rPr>
              <a:t>Offentligt referat af bestyrelsesmødet den 17. november 2022 i Forsyning Helsingør A/S m.fl.</a:t>
            </a:r>
            <a:endParaRPr kumimoji="0" lang="da-DK" sz="800" b="1" i="0" u="none" strike="noStrike" kern="1200" cap="all" spc="0" normalizeH="0" baseline="0" noProof="0" dirty="0">
              <a:ln>
                <a:noFill/>
              </a:ln>
              <a:solidFill>
                <a:prstClr val="white"/>
              </a:solidFill>
              <a:effectLst/>
              <a:uLnTx/>
              <a:uFillTx/>
              <a:latin typeface="Calibri"/>
              <a:ea typeface="+mn-ea"/>
              <a:cs typeface="+mn-cs"/>
            </a:endParaRPr>
          </a:p>
        </p:txBody>
      </p:sp>
      <p:sp>
        <p:nvSpPr>
          <p:cNvPr id="9" name="Titel 1">
            <a:extLst>
              <a:ext uri="{FF2B5EF4-FFF2-40B4-BE49-F238E27FC236}">
                <a16:creationId xmlns:a16="http://schemas.microsoft.com/office/drawing/2014/main" id="{95B5D300-8EC5-479A-AA36-F3C92EC99CCD}"/>
              </a:ext>
            </a:extLst>
          </p:cNvPr>
          <p:cNvSpPr>
            <a:spLocks noGrp="1"/>
          </p:cNvSpPr>
          <p:nvPr>
            <p:ph type="title"/>
          </p:nvPr>
        </p:nvSpPr>
        <p:spPr>
          <a:xfrm>
            <a:off x="960001" y="188641"/>
            <a:ext cx="10824631" cy="1656183"/>
          </a:xfrm>
        </p:spPr>
        <p:txBody>
          <a:bodyPr anchor="ctr"/>
          <a:lstStyle/>
          <a:p>
            <a:r>
              <a:rPr lang="da-DK" dirty="0"/>
              <a:t>5. </a:t>
            </a:r>
            <a:r>
              <a:rPr kumimoji="0" lang="da-DK" sz="4000" b="0" i="0" u="none" strike="sngStrike" kern="1200" cap="none" spc="0" normalizeH="0" baseline="0" noProof="0" dirty="0">
                <a:ln>
                  <a:noFill/>
                </a:ln>
                <a:effectLst/>
                <a:uLnTx/>
                <a:uFillTx/>
                <a:latin typeface="Calibri Light"/>
                <a:ea typeface="+mj-ea"/>
                <a:cs typeface="+mj-cs"/>
              </a:rPr>
              <a:t>Budget 2023 – mål og principper</a:t>
            </a:r>
            <a:br>
              <a:rPr lang="da-DK" dirty="0"/>
            </a:br>
            <a:r>
              <a:rPr lang="da-DK" sz="2800" dirty="0"/>
              <a:t>- </a:t>
            </a:r>
            <a:r>
              <a:rPr lang="da-DK" sz="2800" strike="sngStrike" dirty="0"/>
              <a:t>Alle selskaber</a:t>
            </a:r>
            <a:endParaRPr lang="da-DK" strike="sngStrike" dirty="0"/>
          </a:p>
        </p:txBody>
      </p:sp>
      <p:pic>
        <p:nvPicPr>
          <p:cNvPr id="7" name="Pladsholder til indhold 6">
            <a:extLst>
              <a:ext uri="{FF2B5EF4-FFF2-40B4-BE49-F238E27FC236}">
                <a16:creationId xmlns:a16="http://schemas.microsoft.com/office/drawing/2014/main" id="{AE038FF5-F057-47D6-A638-BFBC96882FD2}"/>
              </a:ext>
            </a:extLst>
          </p:cNvPr>
          <p:cNvPicPr>
            <a:picLocks noGrp="1" noChangeAspect="1"/>
          </p:cNvPicPr>
          <p:nvPr>
            <p:ph sz="quarter" idx="15"/>
          </p:nvPr>
        </p:nvPicPr>
        <p:blipFill>
          <a:blip r:embed="rId7" cstate="print">
            <a:extLst>
              <a:ext uri="{28A0092B-C50C-407E-A947-70E740481C1C}">
                <a14:useLocalDpi xmlns:a14="http://schemas.microsoft.com/office/drawing/2010/main" val="0"/>
              </a:ext>
            </a:extLst>
          </a:blip>
          <a:stretch>
            <a:fillRect/>
          </a:stretch>
        </p:blipFill>
        <p:spPr>
          <a:xfrm>
            <a:off x="6962341" y="2852936"/>
            <a:ext cx="5145610" cy="2542925"/>
          </a:xfrm>
        </p:spPr>
      </p:pic>
    </p:spTree>
    <p:extLst>
      <p:ext uri="{BB962C8B-B14F-4D97-AF65-F5344CB8AC3E}">
        <p14:creationId xmlns:p14="http://schemas.microsoft.com/office/powerpoint/2010/main" val="4688396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ladsholder til slidenummer 7"/>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800" b="1" i="0" u="none" strike="noStrike" kern="1200" cap="all" spc="0" normalizeH="0" baseline="0" noProof="0" dirty="0">
                <a:ln>
                  <a:noFill/>
                </a:ln>
                <a:solidFill>
                  <a:srgbClr val="44697D"/>
                </a:solidFill>
                <a:effectLst/>
                <a:uLnTx/>
                <a:uFillTx/>
                <a:latin typeface="Calibri"/>
                <a:ea typeface="+mn-ea"/>
                <a:cs typeface="+mn-cs"/>
              </a:rPr>
              <a:t>Side</a:t>
            </a:r>
            <a:r>
              <a:rPr kumimoji="0" lang="da-DK" sz="800" b="1" i="0" u="none" strike="noStrike" kern="1200" cap="none" spc="0" normalizeH="0" baseline="0" noProof="0" dirty="0">
                <a:ln>
                  <a:noFill/>
                </a:ln>
                <a:solidFill>
                  <a:srgbClr val="44697D"/>
                </a:solidFill>
                <a:effectLst/>
                <a:uLnTx/>
                <a:uFillTx/>
                <a:latin typeface="Calibri"/>
                <a:ea typeface="+mn-ea"/>
                <a:cs typeface="+mn-cs"/>
              </a:rPr>
              <a:t> </a:t>
            </a:r>
            <a:fld id="{5BA07366-CB75-4AA8-9E5B-928B849F427C}" type="slidenum">
              <a:rPr kumimoji="0" lang="da-DK" sz="800" b="1" i="0" u="none" strike="noStrike" kern="1200" cap="none" spc="0" normalizeH="0" baseline="0" noProof="0" smtClean="0">
                <a:ln>
                  <a:noFill/>
                </a:ln>
                <a:solidFill>
                  <a:srgbClr val="44697D"/>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da-DK" sz="800" b="1" i="0" u="none" strike="noStrike" kern="1200" cap="none" spc="0" normalizeH="0" baseline="0" noProof="0" dirty="0">
              <a:ln>
                <a:noFill/>
              </a:ln>
              <a:solidFill>
                <a:srgbClr val="44697D"/>
              </a:solidFill>
              <a:effectLst/>
              <a:uLnTx/>
              <a:uFillTx/>
              <a:latin typeface="Calibri"/>
              <a:ea typeface="+mn-ea"/>
              <a:cs typeface="+mn-cs"/>
            </a:endParaRPr>
          </a:p>
        </p:txBody>
      </p:sp>
      <p:sp>
        <p:nvSpPr>
          <p:cNvPr id="9" name="Titel 1"/>
          <p:cNvSpPr>
            <a:spLocks noGrp="1"/>
          </p:cNvSpPr>
          <p:nvPr>
            <p:ph type="title"/>
          </p:nvPr>
        </p:nvSpPr>
        <p:spPr>
          <a:xfrm>
            <a:off x="960001" y="188641"/>
            <a:ext cx="10824631" cy="936103"/>
          </a:xfrm>
        </p:spPr>
        <p:txBody>
          <a:bodyPr anchor="b"/>
          <a:lstStyle/>
          <a:p>
            <a:r>
              <a:rPr lang="da-DK" dirty="0"/>
              <a:t>6. </a:t>
            </a:r>
            <a:r>
              <a:rPr lang="da-DK" strike="sngStrike" dirty="0"/>
              <a:t>Udbygning af fjernvarmen</a:t>
            </a:r>
          </a:p>
        </p:txBody>
      </p:sp>
      <p:sp>
        <p:nvSpPr>
          <p:cNvPr id="10" name="Pladsholder til sidefod 4"/>
          <p:cNvSpPr>
            <a:spLocks noGrp="1"/>
          </p:cNvSpPr>
          <p:nvPr>
            <p:ph type="ftr" sz="quarter" idx="11"/>
          </p:nvPr>
        </p:nvSpPr>
        <p:spPr>
          <a:xfrm>
            <a:off x="1752513" y="6334022"/>
            <a:ext cx="5184000" cy="176532"/>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800" b="1" i="0" u="none" strike="noStrike" kern="1200" cap="all" spc="0" normalizeH="0" baseline="0" noProof="0">
                <a:ln>
                  <a:noFill/>
                </a:ln>
                <a:solidFill>
                  <a:srgbClr val="44697D"/>
                </a:solidFill>
                <a:effectLst/>
                <a:uLnTx/>
                <a:uFillTx/>
                <a:latin typeface="Calibri"/>
                <a:ea typeface="+mn-ea"/>
                <a:cs typeface="+mn-cs"/>
              </a:rPr>
              <a:t>Offentligt referat af bestyrelsesmødet den 17. november 2022 i Forsyning Helsingør A/S m.fl.</a:t>
            </a:r>
            <a:endParaRPr kumimoji="0" lang="da-DK" sz="800" b="1" i="0" u="none" strike="noStrike" kern="1200" cap="all" spc="0" normalizeH="0" baseline="0" noProof="0" dirty="0">
              <a:ln>
                <a:noFill/>
              </a:ln>
              <a:solidFill>
                <a:srgbClr val="44697D"/>
              </a:solidFill>
              <a:effectLst/>
              <a:uLnTx/>
              <a:uFillTx/>
              <a:latin typeface="Calibri"/>
              <a:ea typeface="+mn-ea"/>
              <a:cs typeface="+mn-cs"/>
            </a:endParaRPr>
          </a:p>
        </p:txBody>
      </p:sp>
    </p:spTree>
    <p:extLst>
      <p:ext uri="{BB962C8B-B14F-4D97-AF65-F5344CB8AC3E}">
        <p14:creationId xmlns:p14="http://schemas.microsoft.com/office/powerpoint/2010/main" val="35964382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EFD343-F014-473C-B8C6-9D540D26AD41}"/>
              </a:ext>
            </a:extLst>
          </p:cNvPr>
          <p:cNvSpPr>
            <a:spLocks noGrp="1"/>
          </p:cNvSpPr>
          <p:nvPr>
            <p:ph type="title"/>
          </p:nvPr>
        </p:nvSpPr>
        <p:spPr/>
        <p:txBody>
          <a:bodyPr/>
          <a:lstStyle/>
          <a:p>
            <a:r>
              <a:rPr lang="da-DK" dirty="0"/>
              <a:t>7. </a:t>
            </a:r>
            <a:r>
              <a:rPr lang="da-DK" strike="sngStrike" dirty="0"/>
              <a:t>Planlægning af varmepumpe på Helsingør Renseanlæg</a:t>
            </a:r>
            <a:endParaRPr lang="da-DK" sz="2800" strike="sngStrike" dirty="0"/>
          </a:p>
        </p:txBody>
      </p:sp>
      <p:sp>
        <p:nvSpPr>
          <p:cNvPr id="5" name="Pladsholder til sidefod 4">
            <a:extLst>
              <a:ext uri="{FF2B5EF4-FFF2-40B4-BE49-F238E27FC236}">
                <a16:creationId xmlns:a16="http://schemas.microsoft.com/office/drawing/2014/main" id="{29295FD7-7198-45F3-BBDE-23D435AD460B}"/>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800" b="1" i="0" u="none" strike="noStrike" kern="1200" cap="all" spc="0" normalizeH="0" baseline="0" noProof="0">
                <a:ln>
                  <a:noFill/>
                </a:ln>
                <a:solidFill>
                  <a:srgbClr val="44697D"/>
                </a:solidFill>
                <a:effectLst/>
                <a:uLnTx/>
                <a:uFillTx/>
                <a:latin typeface="Calibri"/>
                <a:ea typeface="+mn-ea"/>
                <a:cs typeface="+mn-cs"/>
              </a:rPr>
              <a:t>Offentligt referat af bestyrelsesmødet den 17. november 2022 i Forsyning Helsingør A/S m.fl.</a:t>
            </a:r>
            <a:endParaRPr kumimoji="0" lang="da-DK" sz="800" b="1" i="0" u="none" strike="noStrike" kern="1200" cap="all" spc="0" normalizeH="0" baseline="0" noProof="0" dirty="0">
              <a:ln>
                <a:noFill/>
              </a:ln>
              <a:solidFill>
                <a:srgbClr val="44697D"/>
              </a:solidFill>
              <a:effectLst/>
              <a:uLnTx/>
              <a:uFillTx/>
              <a:latin typeface="Calibri"/>
              <a:ea typeface="+mn-ea"/>
              <a:cs typeface="+mn-cs"/>
            </a:endParaRPr>
          </a:p>
        </p:txBody>
      </p:sp>
      <p:sp>
        <p:nvSpPr>
          <p:cNvPr id="6" name="Pladsholder til slidenummer 5">
            <a:extLst>
              <a:ext uri="{FF2B5EF4-FFF2-40B4-BE49-F238E27FC236}">
                <a16:creationId xmlns:a16="http://schemas.microsoft.com/office/drawing/2014/main" id="{EF3CD196-CFCE-446D-85E0-26B0A731F257}"/>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800" b="1" i="0" u="none" strike="noStrike" kern="1200" cap="all" spc="0" normalizeH="0" baseline="0" noProof="0" dirty="0">
                <a:ln>
                  <a:noFill/>
                </a:ln>
                <a:solidFill>
                  <a:srgbClr val="44697D"/>
                </a:solidFill>
                <a:effectLst/>
                <a:uLnTx/>
                <a:uFillTx/>
                <a:latin typeface="Calibri"/>
                <a:ea typeface="+mn-ea"/>
                <a:cs typeface="+mn-cs"/>
              </a:rPr>
              <a:t>Side</a:t>
            </a:r>
            <a:r>
              <a:rPr kumimoji="0" lang="da-DK" sz="800" b="1" i="0" u="none" strike="noStrike" kern="1200" cap="none" spc="0" normalizeH="0" baseline="0" noProof="0" dirty="0">
                <a:ln>
                  <a:noFill/>
                </a:ln>
                <a:solidFill>
                  <a:srgbClr val="44697D"/>
                </a:solidFill>
                <a:effectLst/>
                <a:uLnTx/>
                <a:uFillTx/>
                <a:latin typeface="Calibri"/>
                <a:ea typeface="+mn-ea"/>
                <a:cs typeface="+mn-cs"/>
              </a:rPr>
              <a:t> </a:t>
            </a:r>
            <a:fld id="{5BA07366-CB75-4AA8-9E5B-928B849F427C}" type="slidenum">
              <a:rPr kumimoji="0" lang="da-DK" sz="800" b="1" i="0" u="none" strike="noStrike" kern="1200" cap="none" spc="0" normalizeH="0" baseline="0" noProof="0" smtClean="0">
                <a:ln>
                  <a:noFill/>
                </a:ln>
                <a:solidFill>
                  <a:srgbClr val="44697D"/>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da-DK" sz="800" b="1" i="0" u="none" strike="noStrike" kern="1200" cap="none" spc="0" normalizeH="0" baseline="0" noProof="0" dirty="0">
              <a:ln>
                <a:noFill/>
              </a:ln>
              <a:solidFill>
                <a:srgbClr val="44697D"/>
              </a:solidFill>
              <a:effectLst/>
              <a:uLnTx/>
              <a:uFillTx/>
              <a:latin typeface="Calibri"/>
              <a:ea typeface="+mn-ea"/>
              <a:cs typeface="+mn-cs"/>
            </a:endParaRPr>
          </a:p>
        </p:txBody>
      </p:sp>
      <p:sp>
        <p:nvSpPr>
          <p:cNvPr id="8" name="Pladsholder til tekst 2">
            <a:extLst>
              <a:ext uri="{FF2B5EF4-FFF2-40B4-BE49-F238E27FC236}">
                <a16:creationId xmlns:a16="http://schemas.microsoft.com/office/drawing/2014/main" id="{2A59AC8F-B34E-4ACE-99AE-EAF6F237F0A6}"/>
              </a:ext>
            </a:extLst>
          </p:cNvPr>
          <p:cNvSpPr txBox="1">
            <a:spLocks/>
          </p:cNvSpPr>
          <p:nvPr/>
        </p:nvSpPr>
        <p:spPr>
          <a:xfrm>
            <a:off x="917269" y="1634102"/>
            <a:ext cx="8593534" cy="4171162"/>
          </a:xfrm>
          <a:prstGeom prst="rect">
            <a:avLst/>
          </a:prstGeom>
        </p:spPr>
        <p:txBody>
          <a:bodyPr/>
          <a:lstStyle>
            <a:lvl1pPr marL="0" indent="0" algn="l" defTabSz="914400" rtl="0" eaLnBrk="1" latinLnBrk="0" hangingPunct="1">
              <a:lnSpc>
                <a:spcPct val="109000"/>
              </a:lnSpc>
              <a:spcBef>
                <a:spcPts val="0"/>
              </a:spcBef>
              <a:buFont typeface="Calibri" panose="020F0502020204030204" pitchFamily="34" charset="0"/>
              <a:buChar char="​"/>
              <a:defRPr sz="2000" kern="1200">
                <a:solidFill>
                  <a:schemeClr val="tx1"/>
                </a:solidFill>
                <a:latin typeface="+mn-lt"/>
                <a:ea typeface="+mn-ea"/>
                <a:cs typeface="+mn-cs"/>
              </a:defRPr>
            </a:lvl1pPr>
            <a:lvl2pPr marL="180000" indent="-180000" algn="l" defTabSz="914400" rtl="0" eaLnBrk="1" latinLnBrk="0" hangingPunct="1">
              <a:lnSpc>
                <a:spcPct val="109000"/>
              </a:lnSpc>
              <a:spcBef>
                <a:spcPts val="0"/>
              </a:spcBef>
              <a:buClr>
                <a:schemeClr val="accent2"/>
              </a:buClr>
              <a:buFont typeface="Arial" pitchFamily="34" charset="0"/>
              <a:buChar char="•"/>
              <a:defRPr sz="2000" kern="1200">
                <a:solidFill>
                  <a:schemeClr val="tx1"/>
                </a:solidFill>
                <a:latin typeface="+mn-lt"/>
                <a:ea typeface="+mn-ea"/>
                <a:cs typeface="+mn-cs"/>
              </a:defRPr>
            </a:lvl2pPr>
            <a:lvl3pPr marL="360000" indent="-180000" algn="l" defTabSz="914400" rtl="0" eaLnBrk="1" latinLnBrk="0" hangingPunct="1">
              <a:lnSpc>
                <a:spcPct val="109000"/>
              </a:lnSpc>
              <a:spcBef>
                <a:spcPts val="0"/>
              </a:spcBef>
              <a:buClr>
                <a:schemeClr val="accent2"/>
              </a:buClr>
              <a:buFont typeface="Arial" pitchFamily="34" charset="0"/>
              <a:buChar char="•"/>
              <a:defRPr sz="2000" kern="1200">
                <a:solidFill>
                  <a:schemeClr val="tx1"/>
                </a:solidFill>
                <a:latin typeface="+mn-lt"/>
                <a:ea typeface="+mn-ea"/>
                <a:cs typeface="+mn-cs"/>
              </a:defRPr>
            </a:lvl3pPr>
            <a:lvl4pPr marL="540000" indent="-180000" algn="l" defTabSz="914400" rtl="0" eaLnBrk="1" latinLnBrk="0" hangingPunct="1">
              <a:lnSpc>
                <a:spcPct val="109000"/>
              </a:lnSpc>
              <a:spcBef>
                <a:spcPts val="0"/>
              </a:spcBef>
              <a:buClr>
                <a:schemeClr val="accent2"/>
              </a:buClr>
              <a:buFont typeface="Arial" pitchFamily="34" charset="0"/>
              <a:buChar char="•"/>
              <a:defRPr sz="2000" kern="1200">
                <a:solidFill>
                  <a:schemeClr val="tx1"/>
                </a:solidFill>
                <a:latin typeface="+mn-lt"/>
                <a:ea typeface="+mn-ea"/>
                <a:cs typeface="+mn-cs"/>
              </a:defRPr>
            </a:lvl4pPr>
            <a:lvl5pPr marL="720000" indent="-180000" algn="l" defTabSz="914400" rtl="0" eaLnBrk="1" latinLnBrk="0" hangingPunct="1">
              <a:lnSpc>
                <a:spcPct val="109000"/>
              </a:lnSpc>
              <a:spcBef>
                <a:spcPts val="0"/>
              </a:spcBef>
              <a:buClr>
                <a:schemeClr val="accent2"/>
              </a:buClr>
              <a:buFont typeface="Arial" panose="020B0604020202020204" pitchFamily="34" charset="0"/>
              <a:buChar char="•"/>
              <a:defRPr sz="2000" kern="1200">
                <a:solidFill>
                  <a:schemeClr val="tx1"/>
                </a:solidFill>
                <a:latin typeface="+mn-lt"/>
                <a:ea typeface="+mn-ea"/>
                <a:cs typeface="+mn-cs"/>
              </a:defRPr>
            </a:lvl5pPr>
            <a:lvl6pPr marL="900000" indent="-180000" algn="l" defTabSz="914400" rtl="0" eaLnBrk="1" latinLnBrk="0" hangingPunct="1">
              <a:lnSpc>
                <a:spcPct val="109000"/>
              </a:lnSpc>
              <a:spcBef>
                <a:spcPts val="0"/>
              </a:spcBef>
              <a:buClr>
                <a:schemeClr val="accent2"/>
              </a:buClr>
              <a:buFont typeface="Arial" pitchFamily="34" charset="0"/>
              <a:buChar char="•"/>
              <a:defRPr sz="2000" kern="1200">
                <a:solidFill>
                  <a:schemeClr val="tx1"/>
                </a:solidFill>
                <a:latin typeface="+mn-lt"/>
                <a:ea typeface="+mn-ea"/>
                <a:cs typeface="+mn-cs"/>
              </a:defRPr>
            </a:lvl6pPr>
            <a:lvl7pPr marL="1080000" indent="-180000" algn="l" defTabSz="914400" rtl="0" eaLnBrk="1" latinLnBrk="0" hangingPunct="1">
              <a:lnSpc>
                <a:spcPct val="109000"/>
              </a:lnSpc>
              <a:spcBef>
                <a:spcPts val="0"/>
              </a:spcBef>
              <a:buClr>
                <a:schemeClr val="accent2"/>
              </a:buClr>
              <a:buFont typeface="Arial" pitchFamily="34" charset="0"/>
              <a:buChar char="•"/>
              <a:defRPr sz="2000" kern="1200">
                <a:solidFill>
                  <a:schemeClr val="tx1"/>
                </a:solidFill>
                <a:latin typeface="+mn-lt"/>
                <a:ea typeface="+mn-ea"/>
                <a:cs typeface="+mn-cs"/>
              </a:defRPr>
            </a:lvl7pPr>
            <a:lvl8pPr marL="1260000" indent="-180000" algn="l" defTabSz="914400" rtl="0" eaLnBrk="1" latinLnBrk="0" hangingPunct="1">
              <a:lnSpc>
                <a:spcPct val="109000"/>
              </a:lnSpc>
              <a:spcBef>
                <a:spcPts val="0"/>
              </a:spcBef>
              <a:buClr>
                <a:schemeClr val="accent2"/>
              </a:buClr>
              <a:buFont typeface="Arial" pitchFamily="34" charset="0"/>
              <a:buChar char="•"/>
              <a:defRPr sz="2000" kern="1200">
                <a:solidFill>
                  <a:schemeClr val="tx1"/>
                </a:solidFill>
                <a:latin typeface="+mn-lt"/>
                <a:ea typeface="+mn-ea"/>
                <a:cs typeface="+mn-cs"/>
              </a:defRPr>
            </a:lvl8pPr>
            <a:lvl9pPr marL="1440000" indent="-180000" algn="l" defTabSz="914400" rtl="0" eaLnBrk="1" latinLnBrk="0" hangingPunct="1">
              <a:lnSpc>
                <a:spcPct val="109000"/>
              </a:lnSpc>
              <a:spcBef>
                <a:spcPts val="0"/>
              </a:spcBef>
              <a:buClr>
                <a:schemeClr val="accent2"/>
              </a:buClr>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9000"/>
              </a:lnSpc>
              <a:spcBef>
                <a:spcPts val="0"/>
              </a:spcBef>
              <a:spcAft>
                <a:spcPts val="0"/>
              </a:spcAft>
              <a:buClr>
                <a:srgbClr val="7D9AAA"/>
              </a:buClr>
              <a:buSzTx/>
              <a:buFont typeface="Calibri" panose="020F0502020204030204" pitchFamily="34" charset="0"/>
              <a:buNone/>
              <a:tabLst/>
              <a:defRPr/>
            </a:pPr>
            <a:endParaRPr kumimoji="0" lang="da-DK" sz="2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853518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1"/>
          <p:cNvSpPr>
            <a:spLocks noGrp="1"/>
          </p:cNvSpPr>
          <p:nvPr>
            <p:ph type="title"/>
          </p:nvPr>
        </p:nvSpPr>
        <p:spPr>
          <a:xfrm>
            <a:off x="767408" y="332657"/>
            <a:ext cx="10680615" cy="1008111"/>
          </a:xfrm>
        </p:spPr>
        <p:txBody>
          <a:bodyPr anchor="b"/>
          <a:lstStyle/>
          <a:p>
            <a:pPr lvl="0" algn="l">
              <a:lnSpc>
                <a:spcPts val="1400"/>
              </a:lnSpc>
            </a:pPr>
            <a:r>
              <a:rPr lang="da-DK" strike="sngStrike" dirty="0"/>
              <a:t>8. Forsyningsplanlægning ved Kulturværftet</a:t>
            </a:r>
            <a:br>
              <a:rPr lang="da-DK" dirty="0"/>
            </a:br>
            <a:endParaRPr lang="da-DK" dirty="0"/>
          </a:p>
        </p:txBody>
      </p:sp>
      <p:sp>
        <p:nvSpPr>
          <p:cNvPr id="4" name="Pladsholder til sidefod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800" b="1" i="0" u="none" strike="noStrike" kern="1200" cap="all" spc="0" normalizeH="0" baseline="0" noProof="0">
                <a:ln>
                  <a:noFill/>
                </a:ln>
                <a:solidFill>
                  <a:srgbClr val="44697D"/>
                </a:solidFill>
                <a:effectLst/>
                <a:uLnTx/>
                <a:uFillTx/>
                <a:latin typeface="Calibri"/>
                <a:ea typeface="+mn-ea"/>
                <a:cs typeface="+mn-cs"/>
              </a:rPr>
              <a:t>Offentligt referat af bestyrelsesmødet den 17. november 2022 i Forsyning Helsingør A/S m.fl.</a:t>
            </a:r>
            <a:endParaRPr kumimoji="0" lang="da-DK" sz="800" b="1" i="0" u="none" strike="noStrike" kern="1200" cap="all" spc="0" normalizeH="0" baseline="0" noProof="0" dirty="0">
              <a:ln>
                <a:noFill/>
              </a:ln>
              <a:solidFill>
                <a:srgbClr val="44697D"/>
              </a:solidFill>
              <a:effectLst/>
              <a:uLnTx/>
              <a:uFillTx/>
              <a:latin typeface="Calibri"/>
              <a:ea typeface="+mn-ea"/>
              <a:cs typeface="+mn-cs"/>
            </a:endParaRPr>
          </a:p>
        </p:txBody>
      </p:sp>
      <p:sp>
        <p:nvSpPr>
          <p:cNvPr id="5" name="Pladsholder til slidenumm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800" b="1" i="0" u="none" strike="noStrike" kern="1200" cap="all" spc="0" normalizeH="0" baseline="0" noProof="0">
                <a:ln>
                  <a:noFill/>
                </a:ln>
                <a:solidFill>
                  <a:srgbClr val="44697D"/>
                </a:solidFill>
                <a:effectLst/>
                <a:uLnTx/>
                <a:uFillTx/>
                <a:latin typeface="Calibri"/>
                <a:ea typeface="+mn-ea"/>
                <a:cs typeface="+mn-cs"/>
              </a:rPr>
              <a:t>Side</a:t>
            </a:r>
            <a:r>
              <a:rPr kumimoji="0" lang="da-DK" sz="800" b="1" i="0" u="none" strike="noStrike" kern="1200" cap="none" spc="0" normalizeH="0" baseline="0" noProof="0">
                <a:ln>
                  <a:noFill/>
                </a:ln>
                <a:solidFill>
                  <a:srgbClr val="44697D"/>
                </a:solidFill>
                <a:effectLst/>
                <a:uLnTx/>
                <a:uFillTx/>
                <a:latin typeface="Calibri"/>
                <a:ea typeface="+mn-ea"/>
                <a:cs typeface="+mn-cs"/>
              </a:rPr>
              <a:t> </a:t>
            </a:r>
            <a:fld id="{5BA07366-CB75-4AA8-9E5B-928B849F427C}" type="slidenum">
              <a:rPr kumimoji="0" lang="da-DK" sz="800" b="1" i="0" u="none" strike="noStrike" kern="1200" cap="none" spc="0" normalizeH="0" baseline="0" noProof="0" smtClean="0">
                <a:ln>
                  <a:noFill/>
                </a:ln>
                <a:solidFill>
                  <a:srgbClr val="44697D"/>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da-DK" sz="800" b="1" i="0" u="none" strike="noStrike" kern="1200" cap="none" spc="0" normalizeH="0" baseline="0" noProof="0" dirty="0">
              <a:ln>
                <a:noFill/>
              </a:ln>
              <a:solidFill>
                <a:srgbClr val="44697D"/>
              </a:solidFill>
              <a:effectLst/>
              <a:uLnTx/>
              <a:uFillTx/>
              <a:latin typeface="Calibri"/>
              <a:ea typeface="+mn-ea"/>
              <a:cs typeface="+mn-cs"/>
            </a:endParaRPr>
          </a:p>
        </p:txBody>
      </p:sp>
    </p:spTree>
    <p:extLst>
      <p:ext uri="{BB962C8B-B14F-4D97-AF65-F5344CB8AC3E}">
        <p14:creationId xmlns:p14="http://schemas.microsoft.com/office/powerpoint/2010/main" val="30031319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dsholder til slidenumm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800" b="1" i="0" u="none" strike="noStrike" kern="1200" cap="all" spc="0" normalizeH="0" baseline="0" noProof="0" dirty="0">
                <a:ln>
                  <a:noFill/>
                </a:ln>
                <a:solidFill>
                  <a:prstClr val="white"/>
                </a:solidFill>
                <a:effectLst/>
                <a:uLnTx/>
                <a:uFillTx/>
                <a:latin typeface="Calibri"/>
                <a:ea typeface="+mn-ea"/>
                <a:cs typeface="+mn-cs"/>
              </a:rPr>
              <a:t>Side</a:t>
            </a:r>
            <a:r>
              <a:rPr kumimoji="0" lang="da-DK" sz="800" b="1" i="0" u="none" strike="noStrike" kern="1200" cap="none" spc="0" normalizeH="0" baseline="0" noProof="0" dirty="0">
                <a:ln>
                  <a:noFill/>
                </a:ln>
                <a:solidFill>
                  <a:prstClr val="white"/>
                </a:solidFill>
                <a:effectLst/>
                <a:uLnTx/>
                <a:uFillTx/>
                <a:latin typeface="Calibri"/>
                <a:ea typeface="+mn-ea"/>
                <a:cs typeface="+mn-cs"/>
              </a:rPr>
              <a:t> </a:t>
            </a:r>
            <a:fld id="{5BA07366-CB75-4AA8-9E5B-928B849F427C}" type="slidenum">
              <a:rPr kumimoji="0" lang="da-DK" sz="800" b="1"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da-DK" sz="800" b="1" i="0" u="none" strike="noStrike" kern="1200" cap="none" spc="0" normalizeH="0" baseline="0" noProof="0" dirty="0">
              <a:ln>
                <a:noFill/>
              </a:ln>
              <a:solidFill>
                <a:prstClr val="white"/>
              </a:solidFill>
              <a:effectLst/>
              <a:uLnTx/>
              <a:uFillTx/>
              <a:latin typeface="Calibri"/>
              <a:ea typeface="+mn-ea"/>
              <a:cs typeface="+mn-cs"/>
            </a:endParaRPr>
          </a:p>
        </p:txBody>
      </p:sp>
      <p:graphicFrame>
        <p:nvGraphicFramePr>
          <p:cNvPr id="8" name="Pladsholder til indhold 6"/>
          <p:cNvGraphicFramePr>
            <a:graphicFrameLocks/>
          </p:cNvGraphicFramePr>
          <p:nvPr>
            <p:extLst>
              <p:ext uri="{D42A27DB-BD31-4B8C-83A1-F6EECF244321}">
                <p14:modId xmlns:p14="http://schemas.microsoft.com/office/powerpoint/2010/main" val="3015630751"/>
              </p:ext>
            </p:extLst>
          </p:nvPr>
        </p:nvGraphicFramePr>
        <p:xfrm>
          <a:off x="960677" y="2192824"/>
          <a:ext cx="5281166" cy="2244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Pladsholder til sidefod 4"/>
          <p:cNvSpPr>
            <a:spLocks noGrp="1"/>
          </p:cNvSpPr>
          <p:nvPr>
            <p:ph type="ftr" sz="quarter" idx="11"/>
          </p:nvPr>
        </p:nvSpPr>
        <p:spPr>
          <a:xfrm>
            <a:off x="1752513" y="6334022"/>
            <a:ext cx="5184000" cy="176532"/>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800" b="1" i="0" u="none" strike="noStrike" kern="1200" cap="all" spc="0" normalizeH="0" baseline="0" noProof="0">
                <a:ln>
                  <a:noFill/>
                </a:ln>
                <a:solidFill>
                  <a:prstClr val="white"/>
                </a:solidFill>
                <a:effectLst/>
                <a:uLnTx/>
                <a:uFillTx/>
                <a:latin typeface="Calibri"/>
                <a:ea typeface="+mn-ea"/>
                <a:cs typeface="+mn-cs"/>
              </a:rPr>
              <a:t>Offentligt referat af bestyrelsesmødet den 17. november 2022 i Forsyning Helsingør A/S m.fl.</a:t>
            </a:r>
            <a:endParaRPr kumimoji="0" lang="da-DK" sz="800" b="1" i="0" u="none" strike="noStrike" kern="1200" cap="all" spc="0" normalizeH="0" baseline="0" noProof="0" dirty="0">
              <a:ln>
                <a:noFill/>
              </a:ln>
              <a:solidFill>
                <a:prstClr val="white"/>
              </a:solidFill>
              <a:effectLst/>
              <a:uLnTx/>
              <a:uFillTx/>
              <a:latin typeface="Calibri"/>
              <a:ea typeface="+mn-ea"/>
              <a:cs typeface="+mn-cs"/>
            </a:endParaRPr>
          </a:p>
        </p:txBody>
      </p:sp>
      <p:sp>
        <p:nvSpPr>
          <p:cNvPr id="9" name="Titel 1">
            <a:extLst>
              <a:ext uri="{FF2B5EF4-FFF2-40B4-BE49-F238E27FC236}">
                <a16:creationId xmlns:a16="http://schemas.microsoft.com/office/drawing/2014/main" id="{95B5D300-8EC5-479A-AA36-F3C92EC99CCD}"/>
              </a:ext>
            </a:extLst>
          </p:cNvPr>
          <p:cNvSpPr>
            <a:spLocks noGrp="1"/>
          </p:cNvSpPr>
          <p:nvPr>
            <p:ph type="title"/>
          </p:nvPr>
        </p:nvSpPr>
        <p:spPr>
          <a:xfrm>
            <a:off x="960001" y="188641"/>
            <a:ext cx="10824631" cy="1656183"/>
          </a:xfrm>
        </p:spPr>
        <p:txBody>
          <a:bodyPr anchor="ctr"/>
          <a:lstStyle/>
          <a:p>
            <a:r>
              <a:rPr lang="da-DK" dirty="0"/>
              <a:t>9. Ejerstrategi for Forsyning Helsingør</a:t>
            </a:r>
            <a:br>
              <a:rPr lang="da-DK" dirty="0"/>
            </a:br>
            <a:r>
              <a:rPr lang="da-DK" sz="2800" dirty="0"/>
              <a:t>- Alle selskaber</a:t>
            </a:r>
            <a:endParaRPr lang="da-DK" dirty="0"/>
          </a:p>
        </p:txBody>
      </p:sp>
      <p:pic>
        <p:nvPicPr>
          <p:cNvPr id="7" name="Pladsholder til indhold 6">
            <a:extLst>
              <a:ext uri="{FF2B5EF4-FFF2-40B4-BE49-F238E27FC236}">
                <a16:creationId xmlns:a16="http://schemas.microsoft.com/office/drawing/2014/main" id="{AE038FF5-F057-47D6-A638-BFBC96882FD2}"/>
              </a:ext>
            </a:extLst>
          </p:cNvPr>
          <p:cNvPicPr>
            <a:picLocks noGrp="1" noChangeAspect="1"/>
          </p:cNvPicPr>
          <p:nvPr>
            <p:ph sz="quarter" idx="15"/>
          </p:nvPr>
        </p:nvPicPr>
        <p:blipFill>
          <a:blip r:embed="rId7" cstate="print">
            <a:extLst>
              <a:ext uri="{28A0092B-C50C-407E-A947-70E740481C1C}">
                <a14:useLocalDpi xmlns:a14="http://schemas.microsoft.com/office/drawing/2010/main" val="0"/>
              </a:ext>
            </a:extLst>
          </a:blip>
          <a:stretch>
            <a:fillRect/>
          </a:stretch>
        </p:blipFill>
        <p:spPr>
          <a:xfrm>
            <a:off x="6962341" y="2852936"/>
            <a:ext cx="5145610" cy="2542925"/>
          </a:xfrm>
        </p:spPr>
      </p:pic>
    </p:spTree>
    <p:extLst>
      <p:ext uri="{BB962C8B-B14F-4D97-AF65-F5344CB8AC3E}">
        <p14:creationId xmlns:p14="http://schemas.microsoft.com/office/powerpoint/2010/main" val="4409210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sidefod 3"/>
          <p:cNvSpPr>
            <a:spLocks noGrp="1"/>
          </p:cNvSpPr>
          <p:nvPr>
            <p:ph type="ftr" sz="quarter" idx="11"/>
          </p:nvPr>
        </p:nvSpPr>
        <p:spPr/>
        <p:txBody>
          <a:bodyPr/>
          <a:lstStyle/>
          <a:p>
            <a:r>
              <a:rPr lang="da-DK"/>
              <a:t>Offentligt referat af bestyrelsesmødet den 17. november 2022 i Forsyning Helsingør A/S m.fl.</a:t>
            </a:r>
            <a:endParaRPr lang="da-DK" dirty="0"/>
          </a:p>
        </p:txBody>
      </p:sp>
      <p:sp>
        <p:nvSpPr>
          <p:cNvPr id="7" name="Pladsholder til slidenummer 6"/>
          <p:cNvSpPr>
            <a:spLocks noGrp="1"/>
          </p:cNvSpPr>
          <p:nvPr>
            <p:ph type="sldNum" sz="quarter" idx="12"/>
          </p:nvPr>
        </p:nvSpPr>
        <p:spPr/>
        <p:txBody>
          <a:bodyPr/>
          <a:lstStyle/>
          <a:p>
            <a:r>
              <a:rPr lang="da-DK" cap="all"/>
              <a:t>Side</a:t>
            </a:r>
            <a:r>
              <a:rPr lang="da-DK"/>
              <a:t> </a:t>
            </a:r>
            <a:fld id="{5BA07366-CB75-4AA8-9E5B-928B849F427C}" type="slidenum">
              <a:rPr lang="da-DK" smtClean="0"/>
              <a:pPr/>
              <a:t>15</a:t>
            </a:fld>
            <a:endParaRPr lang="da-DK" dirty="0"/>
          </a:p>
        </p:txBody>
      </p:sp>
      <p:sp>
        <p:nvSpPr>
          <p:cNvPr id="11" name="Titel 1">
            <a:extLst>
              <a:ext uri="{FF2B5EF4-FFF2-40B4-BE49-F238E27FC236}">
                <a16:creationId xmlns:a16="http://schemas.microsoft.com/office/drawing/2014/main" id="{BBDDF6A0-0317-46F8-ADED-F2CE809A605B}"/>
              </a:ext>
            </a:extLst>
          </p:cNvPr>
          <p:cNvSpPr txBox="1">
            <a:spLocks/>
          </p:cNvSpPr>
          <p:nvPr/>
        </p:nvSpPr>
        <p:spPr>
          <a:xfrm>
            <a:off x="960001" y="188641"/>
            <a:ext cx="11231999" cy="1656183"/>
          </a:xfrm>
          <a:prstGeom prst="rect">
            <a:avLst/>
          </a:prstGeom>
        </p:spPr>
        <p:txBody>
          <a:bodyPr vert="horz" lIns="0" tIns="0" rIns="0" bIns="0" rtlCol="0" anchor="ctr" anchorCtr="0">
            <a:noAutofit/>
          </a:bodyPr>
          <a:lstStyle>
            <a:lvl1pPr algn="l" defTabSz="914400" rtl="0" eaLnBrk="1" latinLnBrk="0" hangingPunct="1">
              <a:spcBef>
                <a:spcPct val="0"/>
              </a:spcBef>
              <a:buNone/>
              <a:defRPr sz="4000" kern="1200">
                <a:solidFill>
                  <a:schemeClr val="accent1"/>
                </a:solidFill>
                <a:latin typeface="+mj-lt"/>
                <a:ea typeface="+mj-ea"/>
                <a:cs typeface="+mj-cs"/>
              </a:defRPr>
            </a:lvl1pPr>
          </a:lstStyle>
          <a:p>
            <a:r>
              <a:rPr lang="da-DK" dirty="0"/>
              <a:t>9. Ejerstrategi for Forsyning Helsingør</a:t>
            </a:r>
          </a:p>
        </p:txBody>
      </p:sp>
      <p:sp>
        <p:nvSpPr>
          <p:cNvPr id="2" name="Tekstfelt 1"/>
          <p:cNvSpPr txBox="1"/>
          <p:nvPr/>
        </p:nvSpPr>
        <p:spPr>
          <a:xfrm>
            <a:off x="1082347" y="1556792"/>
            <a:ext cx="8448367" cy="5170646"/>
          </a:xfrm>
          <a:prstGeom prst="rect">
            <a:avLst/>
          </a:prstGeom>
          <a:noFill/>
        </p:spPr>
        <p:txBody>
          <a:bodyPr wrap="square" lIns="0" tIns="0" rIns="0" bIns="0" rtlCol="0">
            <a:spAutoFit/>
          </a:bodyPr>
          <a:lstStyle/>
          <a:p>
            <a:r>
              <a:rPr lang="da-DK" sz="1600" dirty="0"/>
              <a:t>Senest behandlet den 24. august 2022.</a:t>
            </a:r>
          </a:p>
          <a:p>
            <a:endParaRPr lang="da-DK" sz="1600" dirty="0"/>
          </a:p>
          <a:p>
            <a:r>
              <a:rPr lang="da-DK" sz="1600" dirty="0"/>
              <a:t>Helsingør Kommunes ejerstrategi for Forsyning Helsingør skal revideres i indeværende år og godkendes af byrådet for perioden 2023 – 2027. </a:t>
            </a:r>
          </a:p>
          <a:p>
            <a:endParaRPr lang="da-DK" sz="1600" dirty="0"/>
          </a:p>
          <a:p>
            <a:r>
              <a:rPr lang="da-DK" sz="1600" dirty="0"/>
              <a:t>Ejerstrategien udtrykker ejerens overordnede forventninger og målsætninger med ejerskabet. Ejerstrategien har ikke en juridisk virkning i sig selv, men sætter overordnet retning for selskabets virke og udvikling. </a:t>
            </a:r>
          </a:p>
          <a:p>
            <a:endParaRPr lang="da-DK" sz="1600" dirty="0"/>
          </a:p>
          <a:p>
            <a:r>
              <a:rPr lang="da-DK" sz="1600" dirty="0"/>
              <a:t>Forsyning Helsingør er af kommunen inviteret til arbejdet med at revidere strategien. Bestyrelsens drøftelse vil danne baggrund for arbejdet.</a:t>
            </a:r>
          </a:p>
          <a:p>
            <a:endParaRPr lang="da-DK" sz="1600" dirty="0"/>
          </a:p>
          <a:p>
            <a:r>
              <a:rPr lang="da-DK" sz="1600" dirty="0"/>
              <a:t>I fortsættelse heraf har kommunens embedsmænd og Forsyning Helsingør den 31. august holdt et koordinerende møde. </a:t>
            </a:r>
          </a:p>
          <a:p>
            <a:r>
              <a:rPr lang="da-DK" sz="1600" dirty="0"/>
              <a:t>De efterfølgende hovedsynspunkter i referatet fra bestyrelsens møde den 24. august er suppleret med  kommunens tilbagemelding.</a:t>
            </a:r>
          </a:p>
          <a:p>
            <a:endParaRPr lang="da-DK" sz="1600" dirty="0">
              <a:solidFill>
                <a:srgbClr val="FF0000"/>
              </a:solidFill>
            </a:endParaRPr>
          </a:p>
          <a:p>
            <a:endParaRPr lang="da-DK" sz="1600" dirty="0">
              <a:solidFill>
                <a:srgbClr val="FF0000"/>
              </a:solidFill>
            </a:endParaRPr>
          </a:p>
          <a:p>
            <a:endParaRPr lang="da-DK" sz="1600" dirty="0">
              <a:solidFill>
                <a:srgbClr val="FF0000"/>
              </a:solidFill>
            </a:endParaRPr>
          </a:p>
          <a:p>
            <a:endParaRPr lang="da-DK" sz="1600" dirty="0">
              <a:solidFill>
                <a:srgbClr val="FF0000"/>
              </a:solidFill>
            </a:endParaRPr>
          </a:p>
          <a:p>
            <a:endParaRPr lang="da-DK" sz="1600" dirty="0">
              <a:solidFill>
                <a:srgbClr val="FF0000"/>
              </a:solidFill>
            </a:endParaRPr>
          </a:p>
        </p:txBody>
      </p:sp>
    </p:spTree>
    <p:extLst>
      <p:ext uri="{BB962C8B-B14F-4D97-AF65-F5344CB8AC3E}">
        <p14:creationId xmlns:p14="http://schemas.microsoft.com/office/powerpoint/2010/main" val="2147753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sidefod 3"/>
          <p:cNvSpPr>
            <a:spLocks noGrp="1"/>
          </p:cNvSpPr>
          <p:nvPr>
            <p:ph type="ftr" sz="quarter" idx="11"/>
          </p:nvPr>
        </p:nvSpPr>
        <p:spPr/>
        <p:txBody>
          <a:bodyPr/>
          <a:lstStyle/>
          <a:p>
            <a:r>
              <a:rPr lang="da-DK"/>
              <a:t>Offentligt referat af bestyrelsesmødet den 17. november 2022 i Forsyning Helsingør A/S m.fl.</a:t>
            </a:r>
            <a:endParaRPr lang="da-DK" dirty="0"/>
          </a:p>
        </p:txBody>
      </p:sp>
      <p:sp>
        <p:nvSpPr>
          <p:cNvPr id="7" name="Pladsholder til slidenummer 6"/>
          <p:cNvSpPr>
            <a:spLocks noGrp="1"/>
          </p:cNvSpPr>
          <p:nvPr>
            <p:ph type="sldNum" sz="quarter" idx="12"/>
          </p:nvPr>
        </p:nvSpPr>
        <p:spPr/>
        <p:txBody>
          <a:bodyPr/>
          <a:lstStyle/>
          <a:p>
            <a:r>
              <a:rPr lang="da-DK" cap="all"/>
              <a:t>Side</a:t>
            </a:r>
            <a:r>
              <a:rPr lang="da-DK"/>
              <a:t> </a:t>
            </a:r>
            <a:fld id="{5BA07366-CB75-4AA8-9E5B-928B849F427C}" type="slidenum">
              <a:rPr lang="da-DK" smtClean="0"/>
              <a:pPr/>
              <a:t>16</a:t>
            </a:fld>
            <a:endParaRPr lang="da-DK" dirty="0"/>
          </a:p>
        </p:txBody>
      </p:sp>
      <p:sp>
        <p:nvSpPr>
          <p:cNvPr id="2" name="Tekstfelt 1"/>
          <p:cNvSpPr txBox="1"/>
          <p:nvPr/>
        </p:nvSpPr>
        <p:spPr>
          <a:xfrm>
            <a:off x="960001" y="1412776"/>
            <a:ext cx="9672503" cy="5109091"/>
          </a:xfrm>
          <a:prstGeom prst="rect">
            <a:avLst/>
          </a:prstGeom>
          <a:noFill/>
        </p:spPr>
        <p:txBody>
          <a:bodyPr wrap="square" lIns="0" tIns="0" rIns="0" bIns="0" rtlCol="0">
            <a:spAutoFit/>
          </a:bodyPr>
          <a:lstStyle/>
          <a:p>
            <a:r>
              <a:rPr lang="da-DK" sz="2000" dirty="0"/>
              <a:t>Ejerstrategiens hovedelementer – i uddrag</a:t>
            </a:r>
          </a:p>
          <a:p>
            <a:endParaRPr lang="da-DK" sz="2000" dirty="0"/>
          </a:p>
          <a:p>
            <a:pPr marL="342900" indent="-342900">
              <a:buClr>
                <a:srgbClr val="44697D"/>
              </a:buClr>
              <a:buFont typeface="Arial" panose="020B0604020202020204" pitchFamily="34" charset="0"/>
              <a:buChar char="•"/>
            </a:pPr>
            <a:r>
              <a:rPr lang="da-DK" sz="1500" dirty="0"/>
              <a:t>Definerer forventningerne til den overordnede ledelse af selskabet – samarbejde med ejeren baseres på tillid, dialog og løbende forventningsafstemning</a:t>
            </a:r>
          </a:p>
          <a:p>
            <a:pPr marL="342900" indent="-342900">
              <a:buClr>
                <a:srgbClr val="44697D"/>
              </a:buClr>
              <a:buFont typeface="Arial" panose="020B0604020202020204" pitchFamily="34" charset="0"/>
              <a:buChar char="•"/>
            </a:pPr>
            <a:r>
              <a:rPr lang="da-DK" sz="1500" dirty="0"/>
              <a:t>Ejerskabet skal sikre fastholdelse og udvikling af værdier og realisere kommunens politikker, visioner og strategier</a:t>
            </a:r>
          </a:p>
          <a:p>
            <a:pPr marL="342900" indent="-342900">
              <a:buClr>
                <a:srgbClr val="44697D"/>
              </a:buClr>
              <a:buFont typeface="Arial" panose="020B0604020202020204" pitchFamily="34" charset="0"/>
              <a:buChar char="•"/>
            </a:pPr>
            <a:r>
              <a:rPr lang="da-DK" sz="1500" dirty="0"/>
              <a:t>Strategisk målsætning – FN verdensmål skal være retningsgivende</a:t>
            </a:r>
          </a:p>
          <a:p>
            <a:pPr marL="342900" indent="-342900">
              <a:buClr>
                <a:srgbClr val="44697D"/>
              </a:buClr>
              <a:buFont typeface="Arial" panose="020B0604020202020204" pitchFamily="34" charset="0"/>
              <a:buChar char="•"/>
            </a:pPr>
            <a:r>
              <a:rPr lang="da-DK" sz="1500" dirty="0"/>
              <a:t>Forsyningssikkerhed – væsentligste parameter for koncernens virke</a:t>
            </a:r>
          </a:p>
          <a:p>
            <a:pPr marL="342900" indent="-342900">
              <a:buClr>
                <a:srgbClr val="44697D"/>
              </a:buClr>
              <a:buFont typeface="Arial" panose="020B0604020202020204" pitchFamily="34" charset="0"/>
              <a:buChar char="•"/>
            </a:pPr>
            <a:r>
              <a:rPr lang="da-DK" sz="1500" dirty="0"/>
              <a:t>Kvalitet og pris skal leve op til markedets standard for kvalitet og konkurrencedygtighed</a:t>
            </a:r>
          </a:p>
          <a:p>
            <a:pPr marL="342900" indent="-342900">
              <a:buClr>
                <a:srgbClr val="44697D"/>
              </a:buClr>
              <a:buFont typeface="Arial" panose="020B0604020202020204" pitchFamily="34" charset="0"/>
              <a:buChar char="•"/>
            </a:pPr>
            <a:r>
              <a:rPr lang="da-DK" sz="1500" dirty="0"/>
              <a:t>Værdierne skal udbygges og bevares</a:t>
            </a:r>
          </a:p>
          <a:p>
            <a:pPr marL="342900" indent="-342900">
              <a:buClr>
                <a:srgbClr val="44697D"/>
              </a:buClr>
              <a:buFont typeface="Arial" panose="020B0604020202020204" pitchFamily="34" charset="0"/>
              <a:buChar char="•"/>
            </a:pPr>
            <a:r>
              <a:rPr lang="da-DK" sz="1500" dirty="0"/>
              <a:t>Klima og miljø er væsentlige faktorer for Forsyning Helsingør – øge andelen af vedvarende energi, minimere overløb, sikre drikkevand, ressourcemål i affald og leve op til klima- og bæredygtighedsplanen. Rapporteres med miljøberetning</a:t>
            </a:r>
          </a:p>
          <a:p>
            <a:pPr marL="342900" indent="-342900">
              <a:buClr>
                <a:srgbClr val="44697D"/>
              </a:buClr>
              <a:buFont typeface="Arial" panose="020B0604020202020204" pitchFamily="34" charset="0"/>
              <a:buChar char="•"/>
            </a:pPr>
            <a:r>
              <a:rPr lang="da-DK" sz="1500" dirty="0"/>
              <a:t>Attraktiv arbejdsplads med trivsel og god ledelse</a:t>
            </a:r>
          </a:p>
          <a:p>
            <a:pPr marL="342900" indent="-342900">
              <a:buClr>
                <a:srgbClr val="44697D"/>
              </a:buClr>
              <a:buFont typeface="Arial" panose="020B0604020202020204" pitchFamily="34" charset="0"/>
              <a:buChar char="•"/>
            </a:pPr>
            <a:r>
              <a:rPr lang="da-DK" sz="1500" dirty="0"/>
              <a:t>Opretter flest mulige elev- og praktikpladser</a:t>
            </a:r>
          </a:p>
          <a:p>
            <a:pPr marL="342900" indent="-342900">
              <a:buClr>
                <a:srgbClr val="44697D"/>
              </a:buClr>
              <a:buFont typeface="Arial" panose="020B0604020202020204" pitchFamily="34" charset="0"/>
              <a:buChar char="•"/>
            </a:pPr>
            <a:r>
              <a:rPr lang="da-DK" sz="1500" dirty="0"/>
              <a:t>Strategiske samarbejder og sammenlægninger ønskes, hvor forretningsgrundlaget kan styrkes</a:t>
            </a:r>
          </a:p>
          <a:p>
            <a:pPr marL="342900" indent="-342900">
              <a:buClr>
                <a:srgbClr val="44697D"/>
              </a:buClr>
              <a:buFont typeface="Arial" panose="020B0604020202020204" pitchFamily="34" charset="0"/>
              <a:buChar char="•"/>
            </a:pPr>
            <a:r>
              <a:rPr lang="da-DK" sz="1500" dirty="0"/>
              <a:t>Væsentlige beslutninger skal godkendes af byrådet f.eks. nye forretningsområder, opkøb, salg, fusioner m.v.</a:t>
            </a:r>
          </a:p>
          <a:p>
            <a:pPr marL="342900" indent="-342900">
              <a:buClr>
                <a:srgbClr val="44697D"/>
              </a:buClr>
              <a:buFont typeface="Arial" panose="020B0604020202020204" pitchFamily="34" charset="0"/>
              <a:buChar char="•"/>
            </a:pPr>
            <a:r>
              <a:rPr lang="da-DK" sz="1500" dirty="0"/>
              <a:t>Åbenhed og forpligtet til at overveje meroffentlighed</a:t>
            </a:r>
          </a:p>
          <a:p>
            <a:pPr marL="342900" indent="-342900">
              <a:buClr>
                <a:srgbClr val="44697D"/>
              </a:buClr>
              <a:buFont typeface="Arial" panose="020B0604020202020204" pitchFamily="34" charset="0"/>
              <a:buChar char="•"/>
            </a:pPr>
            <a:r>
              <a:rPr lang="da-DK" sz="1500" dirty="0"/>
              <a:t>Som ejer skal Helsingør Kommune sikre, at bestyrelsen har de rigtige kompetencer</a:t>
            </a:r>
          </a:p>
          <a:p>
            <a:pPr marL="342900" indent="-342900">
              <a:buClr>
                <a:srgbClr val="44697D"/>
              </a:buClr>
              <a:buFont typeface="Arial" panose="020B0604020202020204" pitchFamily="34" charset="0"/>
              <a:buChar char="•"/>
            </a:pPr>
            <a:r>
              <a:rPr lang="da-DK" sz="1500" dirty="0"/>
              <a:t>Strategien evalueres hver 4 år</a:t>
            </a:r>
          </a:p>
          <a:p>
            <a:endParaRPr lang="da-DK" sz="1300" dirty="0">
              <a:solidFill>
                <a:srgbClr val="FF0000"/>
              </a:solidFill>
            </a:endParaRPr>
          </a:p>
          <a:p>
            <a:endParaRPr lang="da-DK" sz="1300" dirty="0">
              <a:solidFill>
                <a:srgbClr val="FF0000"/>
              </a:solidFill>
            </a:endParaRPr>
          </a:p>
          <a:p>
            <a:endParaRPr lang="da-DK" sz="1300" dirty="0">
              <a:solidFill>
                <a:srgbClr val="FF0000"/>
              </a:solidFill>
            </a:endParaRPr>
          </a:p>
          <a:p>
            <a:endParaRPr lang="da-DK" sz="1300" dirty="0">
              <a:solidFill>
                <a:srgbClr val="FF0000"/>
              </a:solidFill>
            </a:endParaRPr>
          </a:p>
        </p:txBody>
      </p:sp>
      <p:sp>
        <p:nvSpPr>
          <p:cNvPr id="6" name="Titel 1">
            <a:extLst>
              <a:ext uri="{FF2B5EF4-FFF2-40B4-BE49-F238E27FC236}">
                <a16:creationId xmlns:a16="http://schemas.microsoft.com/office/drawing/2014/main" id="{BBDDF6A0-0317-46F8-ADED-F2CE809A605B}"/>
              </a:ext>
            </a:extLst>
          </p:cNvPr>
          <p:cNvSpPr txBox="1">
            <a:spLocks/>
          </p:cNvSpPr>
          <p:nvPr/>
        </p:nvSpPr>
        <p:spPr>
          <a:xfrm>
            <a:off x="960001" y="188641"/>
            <a:ext cx="11231999" cy="1656183"/>
          </a:xfrm>
          <a:prstGeom prst="rect">
            <a:avLst/>
          </a:prstGeom>
        </p:spPr>
        <p:txBody>
          <a:bodyPr vert="horz" lIns="0" tIns="0" rIns="0" bIns="0" rtlCol="0" anchor="ctr" anchorCtr="0">
            <a:noAutofit/>
          </a:bodyPr>
          <a:lstStyle>
            <a:lvl1pPr algn="l" defTabSz="914400" rtl="0" eaLnBrk="1" latinLnBrk="0" hangingPunct="1">
              <a:spcBef>
                <a:spcPct val="0"/>
              </a:spcBef>
              <a:buNone/>
              <a:defRPr sz="4000" kern="1200">
                <a:solidFill>
                  <a:schemeClr val="accent1"/>
                </a:solidFill>
                <a:latin typeface="+mj-lt"/>
                <a:ea typeface="+mj-ea"/>
                <a:cs typeface="+mj-cs"/>
              </a:defRPr>
            </a:lvl1pPr>
          </a:lstStyle>
          <a:p>
            <a:r>
              <a:rPr lang="da-DK" dirty="0"/>
              <a:t>9. Ejerstrategi for Forsyning Helsingør</a:t>
            </a:r>
            <a:br>
              <a:rPr lang="da-DK" dirty="0"/>
            </a:br>
            <a:endParaRPr lang="da-DK" sz="2800" dirty="0"/>
          </a:p>
        </p:txBody>
      </p:sp>
    </p:spTree>
    <p:extLst>
      <p:ext uri="{BB962C8B-B14F-4D97-AF65-F5344CB8AC3E}">
        <p14:creationId xmlns:p14="http://schemas.microsoft.com/office/powerpoint/2010/main" val="33557948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sidefod 3"/>
          <p:cNvSpPr>
            <a:spLocks noGrp="1"/>
          </p:cNvSpPr>
          <p:nvPr>
            <p:ph type="ftr" sz="quarter" idx="11"/>
          </p:nvPr>
        </p:nvSpPr>
        <p:spPr/>
        <p:txBody>
          <a:bodyPr/>
          <a:lstStyle/>
          <a:p>
            <a:r>
              <a:rPr lang="da-DK"/>
              <a:t>Offentligt referat af bestyrelsesmødet den 17. november 2022 i Forsyning Helsingør A/S m.fl.</a:t>
            </a:r>
            <a:endParaRPr lang="da-DK" dirty="0"/>
          </a:p>
        </p:txBody>
      </p:sp>
      <p:sp>
        <p:nvSpPr>
          <p:cNvPr id="7" name="Pladsholder til slidenummer 6"/>
          <p:cNvSpPr>
            <a:spLocks noGrp="1"/>
          </p:cNvSpPr>
          <p:nvPr>
            <p:ph type="sldNum" sz="quarter" idx="12"/>
          </p:nvPr>
        </p:nvSpPr>
        <p:spPr/>
        <p:txBody>
          <a:bodyPr/>
          <a:lstStyle/>
          <a:p>
            <a:r>
              <a:rPr lang="da-DK" cap="all"/>
              <a:t>Side</a:t>
            </a:r>
            <a:r>
              <a:rPr lang="da-DK"/>
              <a:t> </a:t>
            </a:r>
            <a:fld id="{5BA07366-CB75-4AA8-9E5B-928B849F427C}" type="slidenum">
              <a:rPr lang="da-DK" smtClean="0"/>
              <a:pPr/>
              <a:t>17</a:t>
            </a:fld>
            <a:endParaRPr lang="da-DK" dirty="0"/>
          </a:p>
        </p:txBody>
      </p:sp>
      <p:sp>
        <p:nvSpPr>
          <p:cNvPr id="8" name="Pladsholder til tekst 2">
            <a:extLst>
              <a:ext uri="{FF2B5EF4-FFF2-40B4-BE49-F238E27FC236}">
                <a16:creationId xmlns:a16="http://schemas.microsoft.com/office/drawing/2014/main" id="{19C7618A-4B12-4502-BF6A-CA4CDE14A84F}"/>
              </a:ext>
            </a:extLst>
          </p:cNvPr>
          <p:cNvSpPr txBox="1">
            <a:spLocks/>
          </p:cNvSpPr>
          <p:nvPr/>
        </p:nvSpPr>
        <p:spPr>
          <a:xfrm>
            <a:off x="839834" y="1720300"/>
            <a:ext cx="10872790" cy="4633214"/>
          </a:xfrm>
          <a:prstGeom prst="rect">
            <a:avLst/>
          </a:prstGeom>
        </p:spPr>
        <p:txBody>
          <a:bodyPr/>
          <a:lstStyle>
            <a:lvl1pPr marL="0" indent="0" algn="l" defTabSz="914400" rtl="0" eaLnBrk="1" latinLnBrk="0" hangingPunct="1">
              <a:lnSpc>
                <a:spcPct val="109000"/>
              </a:lnSpc>
              <a:spcBef>
                <a:spcPts val="0"/>
              </a:spcBef>
              <a:buFont typeface="Calibri" panose="020F0502020204030204" pitchFamily="34" charset="0"/>
              <a:buChar char="​"/>
              <a:defRPr sz="2000" kern="1200">
                <a:solidFill>
                  <a:schemeClr val="tx1"/>
                </a:solidFill>
                <a:latin typeface="+mn-lt"/>
                <a:ea typeface="+mn-ea"/>
                <a:cs typeface="+mn-cs"/>
              </a:defRPr>
            </a:lvl1pPr>
            <a:lvl2pPr marL="180000" indent="-180000" algn="l" defTabSz="914400" rtl="0" eaLnBrk="1" latinLnBrk="0" hangingPunct="1">
              <a:lnSpc>
                <a:spcPct val="109000"/>
              </a:lnSpc>
              <a:spcBef>
                <a:spcPts val="0"/>
              </a:spcBef>
              <a:buClr>
                <a:schemeClr val="accent2"/>
              </a:buClr>
              <a:buFont typeface="Arial" pitchFamily="34" charset="0"/>
              <a:buChar char="•"/>
              <a:defRPr sz="2000" kern="1200">
                <a:solidFill>
                  <a:schemeClr val="tx1"/>
                </a:solidFill>
                <a:latin typeface="+mn-lt"/>
                <a:ea typeface="+mn-ea"/>
                <a:cs typeface="+mn-cs"/>
              </a:defRPr>
            </a:lvl2pPr>
            <a:lvl3pPr marL="360000" indent="-180000" algn="l" defTabSz="914400" rtl="0" eaLnBrk="1" latinLnBrk="0" hangingPunct="1">
              <a:lnSpc>
                <a:spcPct val="109000"/>
              </a:lnSpc>
              <a:spcBef>
                <a:spcPts val="0"/>
              </a:spcBef>
              <a:buClr>
                <a:schemeClr val="accent2"/>
              </a:buClr>
              <a:buFont typeface="Arial" pitchFamily="34" charset="0"/>
              <a:buChar char="•"/>
              <a:defRPr sz="2000" kern="1200">
                <a:solidFill>
                  <a:schemeClr val="tx1"/>
                </a:solidFill>
                <a:latin typeface="+mn-lt"/>
                <a:ea typeface="+mn-ea"/>
                <a:cs typeface="+mn-cs"/>
              </a:defRPr>
            </a:lvl3pPr>
            <a:lvl4pPr marL="540000" indent="-180000" algn="l" defTabSz="914400" rtl="0" eaLnBrk="1" latinLnBrk="0" hangingPunct="1">
              <a:lnSpc>
                <a:spcPct val="109000"/>
              </a:lnSpc>
              <a:spcBef>
                <a:spcPts val="0"/>
              </a:spcBef>
              <a:buClr>
                <a:schemeClr val="accent2"/>
              </a:buClr>
              <a:buFont typeface="Arial" pitchFamily="34" charset="0"/>
              <a:buChar char="•"/>
              <a:defRPr sz="2000" kern="1200">
                <a:solidFill>
                  <a:schemeClr val="tx1"/>
                </a:solidFill>
                <a:latin typeface="+mn-lt"/>
                <a:ea typeface="+mn-ea"/>
                <a:cs typeface="+mn-cs"/>
              </a:defRPr>
            </a:lvl4pPr>
            <a:lvl5pPr marL="720000" indent="-180000" algn="l" defTabSz="914400" rtl="0" eaLnBrk="1" latinLnBrk="0" hangingPunct="1">
              <a:lnSpc>
                <a:spcPct val="109000"/>
              </a:lnSpc>
              <a:spcBef>
                <a:spcPts val="0"/>
              </a:spcBef>
              <a:buClr>
                <a:schemeClr val="accent2"/>
              </a:buClr>
              <a:buFont typeface="Arial" panose="020B0604020202020204" pitchFamily="34" charset="0"/>
              <a:buChar char="•"/>
              <a:defRPr sz="2000" kern="1200">
                <a:solidFill>
                  <a:schemeClr val="tx1"/>
                </a:solidFill>
                <a:latin typeface="+mn-lt"/>
                <a:ea typeface="+mn-ea"/>
                <a:cs typeface="+mn-cs"/>
              </a:defRPr>
            </a:lvl5pPr>
            <a:lvl6pPr marL="900000" indent="-180000" algn="l" defTabSz="914400" rtl="0" eaLnBrk="1" latinLnBrk="0" hangingPunct="1">
              <a:lnSpc>
                <a:spcPct val="109000"/>
              </a:lnSpc>
              <a:spcBef>
                <a:spcPts val="0"/>
              </a:spcBef>
              <a:buClr>
                <a:schemeClr val="accent2"/>
              </a:buClr>
              <a:buFont typeface="Arial" pitchFamily="34" charset="0"/>
              <a:buChar char="•"/>
              <a:defRPr sz="2000" kern="1200">
                <a:solidFill>
                  <a:schemeClr val="tx1"/>
                </a:solidFill>
                <a:latin typeface="+mn-lt"/>
                <a:ea typeface="+mn-ea"/>
                <a:cs typeface="+mn-cs"/>
              </a:defRPr>
            </a:lvl6pPr>
            <a:lvl7pPr marL="1080000" indent="-180000" algn="l" defTabSz="914400" rtl="0" eaLnBrk="1" latinLnBrk="0" hangingPunct="1">
              <a:lnSpc>
                <a:spcPct val="109000"/>
              </a:lnSpc>
              <a:spcBef>
                <a:spcPts val="0"/>
              </a:spcBef>
              <a:buClr>
                <a:schemeClr val="accent2"/>
              </a:buClr>
              <a:buFont typeface="Arial" pitchFamily="34" charset="0"/>
              <a:buChar char="•"/>
              <a:defRPr sz="2000" kern="1200">
                <a:solidFill>
                  <a:schemeClr val="tx1"/>
                </a:solidFill>
                <a:latin typeface="+mn-lt"/>
                <a:ea typeface="+mn-ea"/>
                <a:cs typeface="+mn-cs"/>
              </a:defRPr>
            </a:lvl7pPr>
            <a:lvl8pPr marL="1260000" indent="-180000" algn="l" defTabSz="914400" rtl="0" eaLnBrk="1" latinLnBrk="0" hangingPunct="1">
              <a:lnSpc>
                <a:spcPct val="109000"/>
              </a:lnSpc>
              <a:spcBef>
                <a:spcPts val="0"/>
              </a:spcBef>
              <a:buClr>
                <a:schemeClr val="accent2"/>
              </a:buClr>
              <a:buFont typeface="Arial" pitchFamily="34" charset="0"/>
              <a:buChar char="•"/>
              <a:defRPr sz="2000" kern="1200">
                <a:solidFill>
                  <a:schemeClr val="tx1"/>
                </a:solidFill>
                <a:latin typeface="+mn-lt"/>
                <a:ea typeface="+mn-ea"/>
                <a:cs typeface="+mn-cs"/>
              </a:defRPr>
            </a:lvl8pPr>
            <a:lvl9pPr marL="1440000" indent="-180000" algn="l" defTabSz="914400" rtl="0" eaLnBrk="1" latinLnBrk="0" hangingPunct="1">
              <a:lnSpc>
                <a:spcPct val="109000"/>
              </a:lnSpc>
              <a:spcBef>
                <a:spcPts val="0"/>
              </a:spcBef>
              <a:buClr>
                <a:schemeClr val="accent2"/>
              </a:buClr>
              <a:buFont typeface="Arial" pitchFamily="34" charset="0"/>
              <a:buChar char="•"/>
              <a:defRPr sz="2000" kern="1200">
                <a:solidFill>
                  <a:schemeClr val="tx1"/>
                </a:solidFill>
                <a:latin typeface="+mn-lt"/>
                <a:ea typeface="+mn-ea"/>
                <a:cs typeface="+mn-cs"/>
              </a:defRPr>
            </a:lvl9pPr>
          </a:lstStyle>
          <a:p>
            <a:r>
              <a:rPr lang="da-DK" sz="1400" dirty="0"/>
              <a:t>Referat fra mødet den 24. august 2022…….(Kommunens efterfølgende tilkendegivelser med </a:t>
            </a:r>
            <a:r>
              <a:rPr lang="da-DK" sz="1400" dirty="0">
                <a:solidFill>
                  <a:srgbClr val="FF0000"/>
                </a:solidFill>
              </a:rPr>
              <a:t>rødt</a:t>
            </a:r>
            <a:r>
              <a:rPr lang="da-DK" sz="1400" dirty="0"/>
              <a:t>)</a:t>
            </a:r>
          </a:p>
          <a:p>
            <a:endParaRPr lang="da-DK" sz="1400" dirty="0"/>
          </a:p>
          <a:p>
            <a:pPr>
              <a:buNone/>
            </a:pPr>
            <a:r>
              <a:rPr lang="da-DK" sz="1400" b="1" i="1" dirty="0"/>
              <a:t>Sagen blev drøftet og bestyrelsen gav følgende input til arbejdet med revision af ejerstrategien:</a:t>
            </a:r>
          </a:p>
          <a:p>
            <a:pPr marL="285750" indent="-285750">
              <a:buClr>
                <a:srgbClr val="44697D"/>
              </a:buClr>
              <a:buFont typeface="Arial" panose="020B0604020202020204" pitchFamily="34" charset="0"/>
              <a:buChar char="•"/>
            </a:pPr>
            <a:r>
              <a:rPr lang="da-DK" sz="1400" b="1" i="1" dirty="0"/>
              <a:t>Bestyrelsen har den størrelse og sammensætning, som den nu har, det skal ikke diskuteres yderligere for nærværende (</a:t>
            </a:r>
            <a:r>
              <a:rPr lang="da-DK" sz="1400" b="1" i="1" dirty="0" err="1"/>
              <a:t>Don´t</a:t>
            </a:r>
            <a:r>
              <a:rPr lang="da-DK" sz="1400" b="1" i="1" dirty="0"/>
              <a:t> fight the </a:t>
            </a:r>
            <a:r>
              <a:rPr lang="da-DK" sz="1400" b="1" i="1" dirty="0" err="1"/>
              <a:t>setting</a:t>
            </a:r>
            <a:r>
              <a:rPr lang="da-DK" sz="1400" b="1" i="1" dirty="0"/>
              <a:t>) – </a:t>
            </a:r>
            <a:r>
              <a:rPr lang="da-DK" sz="1200" b="1" i="1" dirty="0">
                <a:solidFill>
                  <a:srgbClr val="FF0000"/>
                </a:solidFill>
                <a:latin typeface="Arial" panose="020B0604020202020204" pitchFamily="34" charset="0"/>
                <a:cs typeface="Arial" panose="020B0604020202020204" pitchFamily="34" charset="0"/>
              </a:rPr>
              <a:t>Kommunen er enig</a:t>
            </a:r>
          </a:p>
          <a:p>
            <a:pPr marL="285750" indent="-285750">
              <a:buClr>
                <a:srgbClr val="44697D"/>
              </a:buClr>
              <a:buFont typeface="Arial" panose="020B0604020202020204" pitchFamily="34" charset="0"/>
              <a:buChar char="•"/>
            </a:pPr>
            <a:r>
              <a:rPr lang="da-DK" sz="1400" b="1" i="1" dirty="0"/>
              <a:t>Bestyrelsen finder, at den har et passende mandat at agere på i forhold til ejeren Og dermed den ønskede handlefrihed som bestyrelse – </a:t>
            </a:r>
            <a:r>
              <a:rPr lang="da-DK" sz="1400" b="1" i="1" dirty="0">
                <a:solidFill>
                  <a:srgbClr val="FF0000"/>
                </a:solidFill>
              </a:rPr>
              <a:t>Kommunen er enig</a:t>
            </a:r>
            <a:endParaRPr lang="da-DK" sz="1400" i="1" dirty="0">
              <a:solidFill>
                <a:srgbClr val="FF0000"/>
              </a:solidFill>
            </a:endParaRPr>
          </a:p>
          <a:p>
            <a:pPr marL="285750" indent="-285750">
              <a:buClr>
                <a:srgbClr val="44697D"/>
              </a:buClr>
              <a:buFont typeface="Arial" panose="020B0604020202020204" pitchFamily="34" charset="0"/>
              <a:buChar char="•"/>
            </a:pPr>
            <a:r>
              <a:rPr lang="da-DK" sz="1400" b="1" i="1" dirty="0"/>
              <a:t>Vi skal søge en tæt dialog og samarbejde mellem Borgmester/bestyrelsesformand samt Kommunaldirektør/Direktør – </a:t>
            </a:r>
            <a:r>
              <a:rPr lang="da-DK" sz="1400" b="1" i="1" dirty="0">
                <a:solidFill>
                  <a:srgbClr val="FF0000"/>
                </a:solidFill>
              </a:rPr>
              <a:t>Kommunen er enig, men finder ikke behov for, at dette står i ejerstrategien</a:t>
            </a:r>
          </a:p>
          <a:p>
            <a:pPr marL="285750" indent="-285750">
              <a:buClr>
                <a:srgbClr val="44697D"/>
              </a:buClr>
              <a:buFont typeface="Arial" panose="020B0604020202020204" pitchFamily="34" charset="0"/>
              <a:buChar char="•"/>
            </a:pPr>
            <a:r>
              <a:rPr lang="da-DK" sz="1400" b="1" i="1" dirty="0"/>
              <a:t>Skal søge at aktivere ejerne(byrådsmedlemmerne) lidt mere, f.eks. i et årligt større ”informationsmøde” – </a:t>
            </a:r>
            <a:r>
              <a:rPr lang="da-DK" sz="1400" b="1" i="1" dirty="0">
                <a:solidFill>
                  <a:srgbClr val="FF0000"/>
                </a:solidFill>
              </a:rPr>
              <a:t>Kommunen har ikke bemærkninger til dette</a:t>
            </a:r>
          </a:p>
          <a:p>
            <a:pPr marL="285750" indent="-285750">
              <a:buClr>
                <a:srgbClr val="44697D"/>
              </a:buClr>
              <a:buFont typeface="Arial" panose="020B0604020202020204" pitchFamily="34" charset="0"/>
              <a:buChar char="•"/>
            </a:pPr>
            <a:r>
              <a:rPr lang="da-DK" sz="1400" b="1" i="1" dirty="0"/>
              <a:t>Ejerstrategien kan med fordel indeholde, at Forsyning Helsingørs politikker på Finansiering og overordnet indkøbspolitik skal være forenelige med Helsingør Kommunes. – </a:t>
            </a:r>
            <a:r>
              <a:rPr lang="da-DK" sz="1400" b="1" i="1" dirty="0">
                <a:solidFill>
                  <a:srgbClr val="FF0000"/>
                </a:solidFill>
              </a:rPr>
              <a:t>Kommunen er enig og har med- og omskrevet dette i det foreliggende udkast</a:t>
            </a:r>
          </a:p>
          <a:p>
            <a:pPr marL="285750" indent="-285750">
              <a:buClr>
                <a:srgbClr val="44697D"/>
              </a:buClr>
              <a:buFont typeface="Arial" panose="020B0604020202020204" pitchFamily="34" charset="0"/>
              <a:buChar char="•"/>
            </a:pPr>
            <a:r>
              <a:rPr lang="da-DK" sz="1400" b="1" i="1" dirty="0"/>
              <a:t>Det søges formuleret, at kommunen i hovedsagen kun skal involveres i egentlige ”væsentlige strategiske beslutninger”, bestemt ikke driftsforhold – </a:t>
            </a:r>
            <a:r>
              <a:rPr lang="da-DK" sz="1400" b="1" i="1" dirty="0">
                <a:solidFill>
                  <a:srgbClr val="FF0000"/>
                </a:solidFill>
              </a:rPr>
              <a:t>Kommunen har tilkendegivet, at man er tilfredse med den meget korte tekst i udkastet, der indrømmer Forsyning Helsingør passende handlefrihed</a:t>
            </a:r>
          </a:p>
          <a:p>
            <a:pPr marL="285750" indent="-285750">
              <a:buClr>
                <a:srgbClr val="44697D"/>
              </a:buClr>
              <a:buFont typeface="Arial" panose="020B0604020202020204" pitchFamily="34" charset="0"/>
              <a:buChar char="•"/>
            </a:pPr>
            <a:r>
              <a:rPr lang="da-DK" sz="1400" b="1" i="1" dirty="0"/>
              <a:t>Såfremt Forsyning Helsingør har behov for særlige ekstra kompetencer, har den daglige ledelse mandat til at købe disse og også anvende dem til arbejde til gunst for bestyrelsen – </a:t>
            </a:r>
            <a:r>
              <a:rPr lang="da-DK" sz="1400" b="1" i="1" dirty="0">
                <a:solidFill>
                  <a:srgbClr val="FF0000"/>
                </a:solidFill>
              </a:rPr>
              <a:t>Kommunen er enig</a:t>
            </a:r>
          </a:p>
          <a:p>
            <a:pPr>
              <a:lnSpc>
                <a:spcPct val="100000"/>
              </a:lnSpc>
              <a:buClr>
                <a:schemeClr val="accent2"/>
              </a:buClr>
              <a:buNone/>
            </a:pPr>
            <a:endParaRPr lang="da-DK" sz="1600" b="1" dirty="0">
              <a:solidFill>
                <a:srgbClr val="FF0000"/>
              </a:solidFill>
            </a:endParaRPr>
          </a:p>
        </p:txBody>
      </p:sp>
      <p:sp>
        <p:nvSpPr>
          <p:cNvPr id="10" name="Titel 1">
            <a:extLst>
              <a:ext uri="{FF2B5EF4-FFF2-40B4-BE49-F238E27FC236}">
                <a16:creationId xmlns:a16="http://schemas.microsoft.com/office/drawing/2014/main" id="{2B4ED13F-59D6-4514-8560-6C95059A7AB0}"/>
              </a:ext>
            </a:extLst>
          </p:cNvPr>
          <p:cNvSpPr txBox="1">
            <a:spLocks/>
          </p:cNvSpPr>
          <p:nvPr/>
        </p:nvSpPr>
        <p:spPr>
          <a:xfrm>
            <a:off x="960001" y="197080"/>
            <a:ext cx="11231999" cy="1656183"/>
          </a:xfrm>
          <a:prstGeom prst="rect">
            <a:avLst/>
          </a:prstGeom>
        </p:spPr>
        <p:txBody>
          <a:bodyPr vert="horz" lIns="0" tIns="0" rIns="0" bIns="0" rtlCol="0" anchor="ctr" anchorCtr="0">
            <a:noAutofit/>
          </a:bodyPr>
          <a:lstStyle>
            <a:lvl1pPr algn="l" defTabSz="914400" rtl="0" eaLnBrk="1" latinLnBrk="0" hangingPunct="1">
              <a:spcBef>
                <a:spcPct val="0"/>
              </a:spcBef>
              <a:buNone/>
              <a:defRPr sz="4000" kern="1200">
                <a:solidFill>
                  <a:schemeClr val="accent1"/>
                </a:solidFill>
                <a:latin typeface="+mj-lt"/>
                <a:ea typeface="+mj-ea"/>
                <a:cs typeface="+mj-cs"/>
              </a:defRPr>
            </a:lvl1pPr>
          </a:lstStyle>
          <a:p>
            <a:r>
              <a:rPr lang="da-DK" dirty="0"/>
              <a:t>9. Ejerstrategi for Forsyning Helsingør</a:t>
            </a:r>
            <a:br>
              <a:rPr lang="da-DK" dirty="0"/>
            </a:br>
            <a:endParaRPr lang="da-DK" sz="2800" dirty="0"/>
          </a:p>
        </p:txBody>
      </p:sp>
      <p:sp>
        <p:nvSpPr>
          <p:cNvPr id="11" name="Tekstfelt 10">
            <a:extLst>
              <a:ext uri="{FF2B5EF4-FFF2-40B4-BE49-F238E27FC236}">
                <a16:creationId xmlns:a16="http://schemas.microsoft.com/office/drawing/2014/main" id="{A05A39B6-BDFD-4CC3-A835-D9F1C6DD7422}"/>
              </a:ext>
            </a:extLst>
          </p:cNvPr>
          <p:cNvSpPr txBox="1"/>
          <p:nvPr/>
        </p:nvSpPr>
        <p:spPr>
          <a:xfrm>
            <a:off x="3047260" y="338065"/>
            <a:ext cx="6094520" cy="369332"/>
          </a:xfrm>
          <a:prstGeom prst="rect">
            <a:avLst/>
          </a:prstGeom>
          <a:noFill/>
        </p:spPr>
        <p:txBody>
          <a:bodyPr wrap="square">
            <a:spAutoFit/>
          </a:bodyPr>
          <a:lstStyle/>
          <a:p>
            <a:r>
              <a:rPr lang="da-DK" dirty="0"/>
              <a:t>-	</a:t>
            </a:r>
          </a:p>
        </p:txBody>
      </p:sp>
    </p:spTree>
    <p:extLst>
      <p:ext uri="{BB962C8B-B14F-4D97-AF65-F5344CB8AC3E}">
        <p14:creationId xmlns:p14="http://schemas.microsoft.com/office/powerpoint/2010/main" val="23856647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363321-6E38-48C4-BA3C-4551900AA338}"/>
              </a:ext>
            </a:extLst>
          </p:cNvPr>
          <p:cNvSpPr>
            <a:spLocks noGrp="1"/>
          </p:cNvSpPr>
          <p:nvPr>
            <p:ph type="title"/>
          </p:nvPr>
        </p:nvSpPr>
        <p:spPr/>
        <p:txBody>
          <a:bodyPr/>
          <a:lstStyle/>
          <a:p>
            <a:r>
              <a:rPr lang="da-DK" dirty="0"/>
              <a:t>9. Ejerstrategi for Forsyning Helsingør</a:t>
            </a:r>
          </a:p>
        </p:txBody>
      </p:sp>
      <p:sp>
        <p:nvSpPr>
          <p:cNvPr id="3" name="Pladsholder til tekst 2">
            <a:extLst>
              <a:ext uri="{FF2B5EF4-FFF2-40B4-BE49-F238E27FC236}">
                <a16:creationId xmlns:a16="http://schemas.microsoft.com/office/drawing/2014/main" id="{D978EA28-73B4-4C55-A63D-F1757C14F37D}"/>
              </a:ext>
            </a:extLst>
          </p:cNvPr>
          <p:cNvSpPr>
            <a:spLocks noGrp="1"/>
          </p:cNvSpPr>
          <p:nvPr>
            <p:ph type="body" sz="quarter" idx="13"/>
          </p:nvPr>
        </p:nvSpPr>
        <p:spPr>
          <a:xfrm>
            <a:off x="958850" y="1700808"/>
            <a:ext cx="9529637" cy="3926358"/>
          </a:xfrm>
        </p:spPr>
        <p:txBody>
          <a:bodyPr/>
          <a:lstStyle/>
          <a:p>
            <a:r>
              <a:rPr lang="da-DK" sz="1800" dirty="0"/>
              <a:t>Det kan således konstateres, at bestyrelsens bemærkninger i det store hele er blevet imødekommet af kommunen.</a:t>
            </a:r>
          </a:p>
          <a:p>
            <a:endParaRPr lang="da-DK" sz="1800" dirty="0"/>
          </a:p>
          <a:p>
            <a:r>
              <a:rPr lang="da-DK" sz="1800" dirty="0"/>
              <a:t>Den videre proces er planlagt således:</a:t>
            </a:r>
          </a:p>
          <a:p>
            <a:pPr marL="285750" indent="-285750">
              <a:buFont typeface="Arial" panose="020B0604020202020204" pitchFamily="34" charset="0"/>
              <a:buChar char="•"/>
            </a:pPr>
            <a:r>
              <a:rPr lang="da-DK" sz="1800" dirty="0"/>
              <a:t>Bestyrelsens høringssvar fremsendes 21. november</a:t>
            </a:r>
          </a:p>
          <a:p>
            <a:pPr marL="285750" indent="-285750">
              <a:buFont typeface="Arial" panose="020B0604020202020204" pitchFamily="34" charset="0"/>
              <a:buChar char="•"/>
            </a:pPr>
            <a:r>
              <a:rPr lang="da-DK" sz="1800" dirty="0">
                <a:latin typeface="Calibri" panose="020F0502020204030204" pitchFamily="34" charset="0"/>
                <a:ea typeface="Calibri" panose="020F0502020204030204" pitchFamily="34" charset="0"/>
                <a:cs typeface="Calibri" panose="020F0502020204030204" pitchFamily="34" charset="0"/>
              </a:rPr>
              <a:t>Udkastet vil blive politisk behandlet følgende datoer: </a:t>
            </a:r>
          </a:p>
          <a:p>
            <a:pPr marL="465750" lvl="1" indent="-285750">
              <a:buFont typeface="Arial" panose="020B0604020202020204" pitchFamily="34" charset="0"/>
              <a:buChar char="•"/>
            </a:pPr>
            <a:r>
              <a:rPr lang="da-DK" sz="1800" dirty="0">
                <a:latin typeface="Calibri" panose="020F0502020204030204" pitchFamily="34" charset="0"/>
                <a:ea typeface="Calibri" panose="020F0502020204030204" pitchFamily="34" charset="0"/>
                <a:cs typeface="Calibri" panose="020F0502020204030204" pitchFamily="34" charset="0"/>
              </a:rPr>
              <a:t>Klima og Bæredygtighedsudvalget den 5. december. </a:t>
            </a:r>
          </a:p>
          <a:p>
            <a:pPr marL="465750" lvl="1" indent="-285750">
              <a:buFont typeface="Arial" panose="020B0604020202020204" pitchFamily="34" charset="0"/>
              <a:buChar char="•"/>
            </a:pPr>
            <a:r>
              <a:rPr lang="da-DK" sz="1800" dirty="0">
                <a:latin typeface="Calibri" panose="020F0502020204030204" pitchFamily="34" charset="0"/>
                <a:ea typeface="Calibri" panose="020F0502020204030204" pitchFamily="34" charset="0"/>
                <a:cs typeface="Calibri" panose="020F0502020204030204" pitchFamily="34" charset="0"/>
              </a:rPr>
              <a:t>Økonomiudvalget den 12. december.</a:t>
            </a:r>
          </a:p>
          <a:p>
            <a:pPr marL="465750" lvl="1" indent="-285750">
              <a:buFont typeface="Arial" panose="020B0604020202020204" pitchFamily="34" charset="0"/>
              <a:buChar char="•"/>
            </a:pPr>
            <a:r>
              <a:rPr lang="da-DK" sz="1800" dirty="0">
                <a:latin typeface="Calibri" panose="020F0502020204030204" pitchFamily="34" charset="0"/>
                <a:ea typeface="Calibri" panose="020F0502020204030204" pitchFamily="34" charset="0"/>
                <a:cs typeface="Calibri" panose="020F0502020204030204" pitchFamily="34" charset="0"/>
              </a:rPr>
              <a:t>Byrådet den 19. december. </a:t>
            </a:r>
            <a:endParaRPr lang="da-DK" sz="1800" dirty="0"/>
          </a:p>
          <a:p>
            <a:endParaRPr lang="da-DK" dirty="0"/>
          </a:p>
        </p:txBody>
      </p:sp>
      <p:sp>
        <p:nvSpPr>
          <p:cNvPr id="4" name="Pladsholder til sidefod 3">
            <a:extLst>
              <a:ext uri="{FF2B5EF4-FFF2-40B4-BE49-F238E27FC236}">
                <a16:creationId xmlns:a16="http://schemas.microsoft.com/office/drawing/2014/main" id="{46B10333-11E5-4048-AD14-A68396AA1738}"/>
              </a:ext>
            </a:extLst>
          </p:cNvPr>
          <p:cNvSpPr>
            <a:spLocks noGrp="1"/>
          </p:cNvSpPr>
          <p:nvPr>
            <p:ph type="ftr" sz="quarter" idx="11"/>
          </p:nvPr>
        </p:nvSpPr>
        <p:spPr/>
        <p:txBody>
          <a:bodyPr/>
          <a:lstStyle/>
          <a:p>
            <a:r>
              <a:rPr lang="da-DK"/>
              <a:t>Offentligt referat af bestyrelsesmødet den 17. november 2022 i Forsyning Helsingør A/S m.fl.</a:t>
            </a:r>
            <a:endParaRPr lang="da-DK" dirty="0"/>
          </a:p>
        </p:txBody>
      </p:sp>
      <p:sp>
        <p:nvSpPr>
          <p:cNvPr id="6" name="Pladsholder til slidenummer 5">
            <a:extLst>
              <a:ext uri="{FF2B5EF4-FFF2-40B4-BE49-F238E27FC236}">
                <a16:creationId xmlns:a16="http://schemas.microsoft.com/office/drawing/2014/main" id="{CF330F4D-1284-4DBC-83AB-DC6BBE05D211}"/>
              </a:ext>
            </a:extLst>
          </p:cNvPr>
          <p:cNvSpPr>
            <a:spLocks noGrp="1"/>
          </p:cNvSpPr>
          <p:nvPr>
            <p:ph type="sldNum" sz="quarter" idx="12"/>
          </p:nvPr>
        </p:nvSpPr>
        <p:spPr/>
        <p:txBody>
          <a:bodyPr/>
          <a:lstStyle/>
          <a:p>
            <a:r>
              <a:rPr lang="da-DK" cap="all"/>
              <a:t>Side</a:t>
            </a:r>
            <a:r>
              <a:rPr lang="da-DK"/>
              <a:t> </a:t>
            </a:r>
            <a:fld id="{5BA07366-CB75-4AA8-9E5B-928B849F427C}" type="slidenum">
              <a:rPr lang="da-DK" smtClean="0"/>
              <a:pPr/>
              <a:t>18</a:t>
            </a:fld>
            <a:endParaRPr lang="da-DK" dirty="0"/>
          </a:p>
        </p:txBody>
      </p:sp>
    </p:spTree>
    <p:extLst>
      <p:ext uri="{BB962C8B-B14F-4D97-AF65-F5344CB8AC3E}">
        <p14:creationId xmlns:p14="http://schemas.microsoft.com/office/powerpoint/2010/main" val="12938504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sidefod 3"/>
          <p:cNvSpPr>
            <a:spLocks noGrp="1"/>
          </p:cNvSpPr>
          <p:nvPr>
            <p:ph type="ftr" sz="quarter" idx="11"/>
          </p:nvPr>
        </p:nvSpPr>
        <p:spPr/>
        <p:txBody>
          <a:bodyPr/>
          <a:lstStyle/>
          <a:p>
            <a:r>
              <a:rPr lang="da-DK"/>
              <a:t>Offentligt referat af bestyrelsesmødet den 17. november 2022 i Forsyning Helsingør A/S m.fl.</a:t>
            </a:r>
            <a:endParaRPr lang="da-DK" dirty="0"/>
          </a:p>
        </p:txBody>
      </p:sp>
      <p:sp>
        <p:nvSpPr>
          <p:cNvPr id="7" name="Pladsholder til slidenummer 6"/>
          <p:cNvSpPr>
            <a:spLocks noGrp="1"/>
          </p:cNvSpPr>
          <p:nvPr>
            <p:ph type="sldNum" sz="quarter" idx="12"/>
          </p:nvPr>
        </p:nvSpPr>
        <p:spPr/>
        <p:txBody>
          <a:bodyPr/>
          <a:lstStyle/>
          <a:p>
            <a:r>
              <a:rPr lang="da-DK" cap="all"/>
              <a:t>Side</a:t>
            </a:r>
            <a:r>
              <a:rPr lang="da-DK"/>
              <a:t> </a:t>
            </a:r>
            <a:fld id="{5BA07366-CB75-4AA8-9E5B-928B849F427C}" type="slidenum">
              <a:rPr lang="da-DK" smtClean="0"/>
              <a:pPr/>
              <a:t>19</a:t>
            </a:fld>
            <a:endParaRPr lang="da-DK" dirty="0"/>
          </a:p>
        </p:txBody>
      </p:sp>
      <p:sp>
        <p:nvSpPr>
          <p:cNvPr id="8" name="Pladsholder til tekst 2">
            <a:extLst>
              <a:ext uri="{FF2B5EF4-FFF2-40B4-BE49-F238E27FC236}">
                <a16:creationId xmlns:a16="http://schemas.microsoft.com/office/drawing/2014/main" id="{19C7618A-4B12-4502-BF6A-CA4CDE14A84F}"/>
              </a:ext>
            </a:extLst>
          </p:cNvPr>
          <p:cNvSpPr txBox="1">
            <a:spLocks/>
          </p:cNvSpPr>
          <p:nvPr/>
        </p:nvSpPr>
        <p:spPr>
          <a:xfrm>
            <a:off x="839834" y="1844824"/>
            <a:ext cx="7009358" cy="4387476"/>
          </a:xfrm>
          <a:prstGeom prst="rect">
            <a:avLst/>
          </a:prstGeom>
        </p:spPr>
        <p:txBody>
          <a:bodyPr/>
          <a:lstStyle>
            <a:lvl1pPr marL="0" indent="0" algn="l" defTabSz="914400" rtl="0" eaLnBrk="1" latinLnBrk="0" hangingPunct="1">
              <a:lnSpc>
                <a:spcPct val="109000"/>
              </a:lnSpc>
              <a:spcBef>
                <a:spcPts val="0"/>
              </a:spcBef>
              <a:buFont typeface="Calibri" panose="020F0502020204030204" pitchFamily="34" charset="0"/>
              <a:buChar char="​"/>
              <a:defRPr sz="2000" kern="1200">
                <a:solidFill>
                  <a:schemeClr val="tx1"/>
                </a:solidFill>
                <a:latin typeface="+mn-lt"/>
                <a:ea typeface="+mn-ea"/>
                <a:cs typeface="+mn-cs"/>
              </a:defRPr>
            </a:lvl1pPr>
            <a:lvl2pPr marL="180000" indent="-180000" algn="l" defTabSz="914400" rtl="0" eaLnBrk="1" latinLnBrk="0" hangingPunct="1">
              <a:lnSpc>
                <a:spcPct val="109000"/>
              </a:lnSpc>
              <a:spcBef>
                <a:spcPts val="0"/>
              </a:spcBef>
              <a:buClr>
                <a:schemeClr val="accent2"/>
              </a:buClr>
              <a:buFont typeface="Arial" pitchFamily="34" charset="0"/>
              <a:buChar char="•"/>
              <a:defRPr sz="2000" kern="1200">
                <a:solidFill>
                  <a:schemeClr val="tx1"/>
                </a:solidFill>
                <a:latin typeface="+mn-lt"/>
                <a:ea typeface="+mn-ea"/>
                <a:cs typeface="+mn-cs"/>
              </a:defRPr>
            </a:lvl2pPr>
            <a:lvl3pPr marL="360000" indent="-180000" algn="l" defTabSz="914400" rtl="0" eaLnBrk="1" latinLnBrk="0" hangingPunct="1">
              <a:lnSpc>
                <a:spcPct val="109000"/>
              </a:lnSpc>
              <a:spcBef>
                <a:spcPts val="0"/>
              </a:spcBef>
              <a:buClr>
                <a:schemeClr val="accent2"/>
              </a:buClr>
              <a:buFont typeface="Arial" pitchFamily="34" charset="0"/>
              <a:buChar char="•"/>
              <a:defRPr sz="2000" kern="1200">
                <a:solidFill>
                  <a:schemeClr val="tx1"/>
                </a:solidFill>
                <a:latin typeface="+mn-lt"/>
                <a:ea typeface="+mn-ea"/>
                <a:cs typeface="+mn-cs"/>
              </a:defRPr>
            </a:lvl3pPr>
            <a:lvl4pPr marL="540000" indent="-180000" algn="l" defTabSz="914400" rtl="0" eaLnBrk="1" latinLnBrk="0" hangingPunct="1">
              <a:lnSpc>
                <a:spcPct val="109000"/>
              </a:lnSpc>
              <a:spcBef>
                <a:spcPts val="0"/>
              </a:spcBef>
              <a:buClr>
                <a:schemeClr val="accent2"/>
              </a:buClr>
              <a:buFont typeface="Arial" pitchFamily="34" charset="0"/>
              <a:buChar char="•"/>
              <a:defRPr sz="2000" kern="1200">
                <a:solidFill>
                  <a:schemeClr val="tx1"/>
                </a:solidFill>
                <a:latin typeface="+mn-lt"/>
                <a:ea typeface="+mn-ea"/>
                <a:cs typeface="+mn-cs"/>
              </a:defRPr>
            </a:lvl4pPr>
            <a:lvl5pPr marL="720000" indent="-180000" algn="l" defTabSz="914400" rtl="0" eaLnBrk="1" latinLnBrk="0" hangingPunct="1">
              <a:lnSpc>
                <a:spcPct val="109000"/>
              </a:lnSpc>
              <a:spcBef>
                <a:spcPts val="0"/>
              </a:spcBef>
              <a:buClr>
                <a:schemeClr val="accent2"/>
              </a:buClr>
              <a:buFont typeface="Arial" panose="020B0604020202020204" pitchFamily="34" charset="0"/>
              <a:buChar char="•"/>
              <a:defRPr sz="2000" kern="1200">
                <a:solidFill>
                  <a:schemeClr val="tx1"/>
                </a:solidFill>
                <a:latin typeface="+mn-lt"/>
                <a:ea typeface="+mn-ea"/>
                <a:cs typeface="+mn-cs"/>
              </a:defRPr>
            </a:lvl5pPr>
            <a:lvl6pPr marL="900000" indent="-180000" algn="l" defTabSz="914400" rtl="0" eaLnBrk="1" latinLnBrk="0" hangingPunct="1">
              <a:lnSpc>
                <a:spcPct val="109000"/>
              </a:lnSpc>
              <a:spcBef>
                <a:spcPts val="0"/>
              </a:spcBef>
              <a:buClr>
                <a:schemeClr val="accent2"/>
              </a:buClr>
              <a:buFont typeface="Arial" pitchFamily="34" charset="0"/>
              <a:buChar char="•"/>
              <a:defRPr sz="2000" kern="1200">
                <a:solidFill>
                  <a:schemeClr val="tx1"/>
                </a:solidFill>
                <a:latin typeface="+mn-lt"/>
                <a:ea typeface="+mn-ea"/>
                <a:cs typeface="+mn-cs"/>
              </a:defRPr>
            </a:lvl6pPr>
            <a:lvl7pPr marL="1080000" indent="-180000" algn="l" defTabSz="914400" rtl="0" eaLnBrk="1" latinLnBrk="0" hangingPunct="1">
              <a:lnSpc>
                <a:spcPct val="109000"/>
              </a:lnSpc>
              <a:spcBef>
                <a:spcPts val="0"/>
              </a:spcBef>
              <a:buClr>
                <a:schemeClr val="accent2"/>
              </a:buClr>
              <a:buFont typeface="Arial" pitchFamily="34" charset="0"/>
              <a:buChar char="•"/>
              <a:defRPr sz="2000" kern="1200">
                <a:solidFill>
                  <a:schemeClr val="tx1"/>
                </a:solidFill>
                <a:latin typeface="+mn-lt"/>
                <a:ea typeface="+mn-ea"/>
                <a:cs typeface="+mn-cs"/>
              </a:defRPr>
            </a:lvl7pPr>
            <a:lvl8pPr marL="1260000" indent="-180000" algn="l" defTabSz="914400" rtl="0" eaLnBrk="1" latinLnBrk="0" hangingPunct="1">
              <a:lnSpc>
                <a:spcPct val="109000"/>
              </a:lnSpc>
              <a:spcBef>
                <a:spcPts val="0"/>
              </a:spcBef>
              <a:buClr>
                <a:schemeClr val="accent2"/>
              </a:buClr>
              <a:buFont typeface="Arial" pitchFamily="34" charset="0"/>
              <a:buChar char="•"/>
              <a:defRPr sz="2000" kern="1200">
                <a:solidFill>
                  <a:schemeClr val="tx1"/>
                </a:solidFill>
                <a:latin typeface="+mn-lt"/>
                <a:ea typeface="+mn-ea"/>
                <a:cs typeface="+mn-cs"/>
              </a:defRPr>
            </a:lvl8pPr>
            <a:lvl9pPr marL="1440000" indent="-180000" algn="l" defTabSz="914400" rtl="0" eaLnBrk="1" latinLnBrk="0" hangingPunct="1">
              <a:lnSpc>
                <a:spcPct val="109000"/>
              </a:lnSpc>
              <a:spcBef>
                <a:spcPts val="0"/>
              </a:spcBef>
              <a:buClr>
                <a:schemeClr val="accent2"/>
              </a:buClr>
              <a:buFont typeface="Arial" pitchFamily="34" charset="0"/>
              <a:buChar char="•"/>
              <a:defRPr sz="2000" kern="1200">
                <a:solidFill>
                  <a:schemeClr val="tx1"/>
                </a:solidFill>
                <a:latin typeface="+mn-lt"/>
                <a:ea typeface="+mn-ea"/>
                <a:cs typeface="+mn-cs"/>
              </a:defRPr>
            </a:lvl9pPr>
          </a:lstStyle>
          <a:p>
            <a:r>
              <a:rPr lang="da-DK" sz="1800" dirty="0"/>
              <a:t>Det er direktionens vurdering, at ejerstrategien fremdeles er væsentlig for udvikling af selskabet og for ejerens forståelse af formålet med ejerskabet. Dette afspejles i det fremsendte udkast til justeret ejerstrategi.</a:t>
            </a:r>
          </a:p>
          <a:p>
            <a:endParaRPr lang="da-DK" sz="1800" dirty="0"/>
          </a:p>
          <a:p>
            <a:pPr>
              <a:lnSpc>
                <a:spcPct val="100000"/>
              </a:lnSpc>
              <a:buClr>
                <a:schemeClr val="accent1">
                  <a:lumMod val="60000"/>
                  <a:lumOff val="40000"/>
                </a:schemeClr>
              </a:buClr>
              <a:buNone/>
            </a:pPr>
            <a:r>
              <a:rPr lang="da-DK" sz="1800" b="1" dirty="0">
                <a:latin typeface="Calibri" panose="020F0502020204030204" pitchFamily="34" charset="0"/>
              </a:rPr>
              <a:t>Direktionen indstiller, at: </a:t>
            </a:r>
          </a:p>
          <a:p>
            <a:pPr marL="342900" indent="-342900">
              <a:lnSpc>
                <a:spcPct val="100000"/>
              </a:lnSpc>
              <a:buClr>
                <a:schemeClr val="accent2"/>
              </a:buClr>
              <a:buFont typeface="Arial" panose="020B0604020202020204" pitchFamily="34" charset="0"/>
              <a:buChar char="•"/>
            </a:pPr>
            <a:r>
              <a:rPr lang="da-DK" sz="1800" dirty="0">
                <a:latin typeface="Calibri" panose="020F0502020204030204" pitchFamily="34" charset="0"/>
              </a:rPr>
              <a:t>Bestyrelsen tiltræder det fremsendte udkast til ejerstrategi af 4. november 2022 og meddeler kommunen dette.</a:t>
            </a:r>
          </a:p>
          <a:p>
            <a:pPr>
              <a:lnSpc>
                <a:spcPct val="100000"/>
              </a:lnSpc>
              <a:buClr>
                <a:schemeClr val="accent2"/>
              </a:buClr>
              <a:buNone/>
            </a:pPr>
            <a:endParaRPr lang="da-DK" sz="1800" b="1" dirty="0">
              <a:solidFill>
                <a:srgbClr val="FF0000"/>
              </a:solidFill>
              <a:latin typeface="Calibri" panose="020F0502020204030204" pitchFamily="34" charset="0"/>
            </a:endParaRPr>
          </a:p>
          <a:p>
            <a:pPr>
              <a:lnSpc>
                <a:spcPct val="100000"/>
              </a:lnSpc>
              <a:buClr>
                <a:schemeClr val="accent2"/>
              </a:buClr>
              <a:buNone/>
            </a:pPr>
            <a:r>
              <a:rPr lang="da-DK" sz="1800" b="1" i="1" dirty="0"/>
              <a:t>Indstillingen blev tiltrådt.</a:t>
            </a:r>
          </a:p>
          <a:p>
            <a:pPr>
              <a:lnSpc>
                <a:spcPct val="100000"/>
              </a:lnSpc>
              <a:buClr>
                <a:schemeClr val="accent2"/>
              </a:buClr>
              <a:buNone/>
            </a:pPr>
            <a:endParaRPr lang="da-DK" sz="1800" b="1" dirty="0">
              <a:solidFill>
                <a:srgbClr val="FF0000"/>
              </a:solidFill>
            </a:endParaRPr>
          </a:p>
        </p:txBody>
      </p:sp>
      <p:pic>
        <p:nvPicPr>
          <p:cNvPr id="9" name="Pladsholder til billede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896200" y="2393628"/>
            <a:ext cx="3684751" cy="2763564"/>
          </a:xfrm>
          <a:prstGeom prst="rect">
            <a:avLst/>
          </a:prstGeom>
        </p:spPr>
      </p:pic>
      <p:sp>
        <p:nvSpPr>
          <p:cNvPr id="10" name="Titel 1">
            <a:extLst>
              <a:ext uri="{FF2B5EF4-FFF2-40B4-BE49-F238E27FC236}">
                <a16:creationId xmlns:a16="http://schemas.microsoft.com/office/drawing/2014/main" id="{2B4ED13F-59D6-4514-8560-6C95059A7AB0}"/>
              </a:ext>
            </a:extLst>
          </p:cNvPr>
          <p:cNvSpPr txBox="1">
            <a:spLocks/>
          </p:cNvSpPr>
          <p:nvPr/>
        </p:nvSpPr>
        <p:spPr>
          <a:xfrm>
            <a:off x="960001" y="197080"/>
            <a:ext cx="11231999" cy="1656183"/>
          </a:xfrm>
          <a:prstGeom prst="rect">
            <a:avLst/>
          </a:prstGeom>
        </p:spPr>
        <p:txBody>
          <a:bodyPr vert="horz" lIns="0" tIns="0" rIns="0" bIns="0" rtlCol="0" anchor="ctr" anchorCtr="0">
            <a:noAutofit/>
          </a:bodyPr>
          <a:lstStyle>
            <a:lvl1pPr algn="l" defTabSz="914400" rtl="0" eaLnBrk="1" latinLnBrk="0" hangingPunct="1">
              <a:spcBef>
                <a:spcPct val="0"/>
              </a:spcBef>
              <a:buNone/>
              <a:defRPr sz="4000" kern="1200">
                <a:solidFill>
                  <a:schemeClr val="accent1"/>
                </a:solidFill>
                <a:latin typeface="+mj-lt"/>
                <a:ea typeface="+mj-ea"/>
                <a:cs typeface="+mj-cs"/>
              </a:defRPr>
            </a:lvl1pPr>
          </a:lstStyle>
          <a:p>
            <a:r>
              <a:rPr lang="da-DK" dirty="0"/>
              <a:t>9. Ejerstrategi for Forsyning Helsingør</a:t>
            </a:r>
            <a:br>
              <a:rPr lang="da-DK" dirty="0"/>
            </a:br>
            <a:r>
              <a:rPr lang="da-DK" sz="2800" dirty="0"/>
              <a:t>– Indstilling</a:t>
            </a:r>
          </a:p>
        </p:txBody>
      </p:sp>
    </p:spTree>
    <p:extLst>
      <p:ext uri="{BB962C8B-B14F-4D97-AF65-F5344CB8AC3E}">
        <p14:creationId xmlns:p14="http://schemas.microsoft.com/office/powerpoint/2010/main" val="6575320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Pladsholder til indhold 5"/>
          <p:cNvGraphicFramePr>
            <a:graphicFrameLocks noGrp="1"/>
          </p:cNvGraphicFramePr>
          <p:nvPr>
            <p:ph sz="half" idx="2"/>
            <p:extLst>
              <p:ext uri="{D42A27DB-BD31-4B8C-83A1-F6EECF244321}">
                <p14:modId xmlns:p14="http://schemas.microsoft.com/office/powerpoint/2010/main" val="1386645847"/>
              </p:ext>
            </p:extLst>
          </p:nvPr>
        </p:nvGraphicFramePr>
        <p:xfrm>
          <a:off x="548641" y="1268760"/>
          <a:ext cx="4755272" cy="50652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Pladsholder til indhold 5"/>
          <p:cNvGraphicFramePr>
            <a:graphicFrameLocks noGrp="1"/>
          </p:cNvGraphicFramePr>
          <p:nvPr>
            <p:ph sz="quarter" idx="4"/>
            <p:extLst>
              <p:ext uri="{D42A27DB-BD31-4B8C-83A1-F6EECF244321}">
                <p14:modId xmlns:p14="http://schemas.microsoft.com/office/powerpoint/2010/main" val="3778316802"/>
              </p:ext>
            </p:extLst>
          </p:nvPr>
        </p:nvGraphicFramePr>
        <p:xfrm>
          <a:off x="5375920" y="1268760"/>
          <a:ext cx="6624736" cy="470268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Pladsholder til slidenummer 6"/>
          <p:cNvSpPr>
            <a:spLocks noGrp="1"/>
          </p:cNvSpPr>
          <p:nvPr>
            <p:ph type="sldNum" sz="quarter" idx="12"/>
          </p:nvPr>
        </p:nvSpPr>
        <p:spPr/>
        <p:txBody>
          <a:bodyPr/>
          <a:lstStyle/>
          <a:p>
            <a:r>
              <a:rPr lang="da-DK" dirty="0"/>
              <a:t>SIDE </a:t>
            </a:r>
            <a:fld id="{172C3887-5148-47C4-A39E-DBA558CD09E9}" type="slidenum">
              <a:rPr lang="da-DK" smtClean="0"/>
              <a:t>2</a:t>
            </a:fld>
            <a:endParaRPr lang="da-DK" dirty="0"/>
          </a:p>
        </p:txBody>
      </p:sp>
      <p:sp>
        <p:nvSpPr>
          <p:cNvPr id="8" name="Titel 1"/>
          <p:cNvSpPr>
            <a:spLocks noGrp="1"/>
          </p:cNvSpPr>
          <p:nvPr>
            <p:ph type="title"/>
          </p:nvPr>
        </p:nvSpPr>
        <p:spPr>
          <a:xfrm>
            <a:off x="960001" y="188641"/>
            <a:ext cx="10824631" cy="936103"/>
          </a:xfrm>
        </p:spPr>
        <p:txBody>
          <a:bodyPr anchor="b"/>
          <a:lstStyle/>
          <a:p>
            <a:r>
              <a:rPr lang="da-DK" dirty="0"/>
              <a:t>Dagsorden</a:t>
            </a:r>
          </a:p>
        </p:txBody>
      </p:sp>
      <p:sp>
        <p:nvSpPr>
          <p:cNvPr id="9" name="Pladsholder til sidefod 4">
            <a:extLst>
              <a:ext uri="{FF2B5EF4-FFF2-40B4-BE49-F238E27FC236}">
                <a16:creationId xmlns:a16="http://schemas.microsoft.com/office/drawing/2014/main" id="{78376C93-696D-43AE-BA18-0C1961902585}"/>
              </a:ext>
            </a:extLst>
          </p:cNvPr>
          <p:cNvSpPr>
            <a:spLocks noGrp="1"/>
          </p:cNvSpPr>
          <p:nvPr>
            <p:ph type="ftr" sz="quarter" idx="11"/>
          </p:nvPr>
        </p:nvSpPr>
        <p:spPr>
          <a:xfrm>
            <a:off x="1752513" y="6309320"/>
            <a:ext cx="5184000" cy="176532"/>
          </a:xfrm>
        </p:spPr>
        <p:txBody>
          <a:bodyPr/>
          <a:lstStyle/>
          <a:p>
            <a:r>
              <a:rPr lang="da-DK"/>
              <a:t>Offentligt referat af bestyrelsesmødet den 17. november 2022 i Forsyning Helsingør A/S m.fl.</a:t>
            </a:r>
            <a:endParaRPr lang="da-DK" dirty="0"/>
          </a:p>
        </p:txBody>
      </p:sp>
    </p:spTree>
    <p:extLst>
      <p:ext uri="{BB962C8B-B14F-4D97-AF65-F5344CB8AC3E}">
        <p14:creationId xmlns:p14="http://schemas.microsoft.com/office/powerpoint/2010/main" val="30829764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illede 10"/>
          <p:cNvPicPr>
            <a:picLocks noChangeAspect="1"/>
          </p:cNvPicPr>
          <p:nvPr/>
        </p:nvPicPr>
        <p:blipFill>
          <a:blip r:embed="rId2"/>
          <a:stretch>
            <a:fillRect/>
          </a:stretch>
        </p:blipFill>
        <p:spPr>
          <a:xfrm>
            <a:off x="5375920" y="1347489"/>
            <a:ext cx="6179556" cy="4355112"/>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8" name="Pladsholder til billede 5"/>
          <p:cNvPicPr>
            <a:picLocks noChangeAspect="1"/>
          </p:cNvPicPr>
          <p:nvPr/>
        </p:nvPicPr>
        <p:blipFill>
          <a:blip r:embed="rId3">
            <a:extLst>
              <a:ext uri="{28A0092B-C50C-407E-A947-70E740481C1C}">
                <a14:useLocalDpi xmlns:a14="http://schemas.microsoft.com/office/drawing/2010/main" val="0"/>
              </a:ext>
            </a:extLst>
          </a:blip>
          <a:srcRect l="3174" r="3174"/>
          <a:stretch>
            <a:fillRect/>
          </a:stretch>
        </p:blipFill>
        <p:spPr>
          <a:xfrm>
            <a:off x="569858" y="1347489"/>
            <a:ext cx="3536091" cy="2585567"/>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9" name="Titel 1"/>
          <p:cNvSpPr>
            <a:spLocks noGrp="1"/>
          </p:cNvSpPr>
          <p:nvPr>
            <p:ph type="title"/>
          </p:nvPr>
        </p:nvSpPr>
        <p:spPr>
          <a:xfrm>
            <a:off x="960001" y="188641"/>
            <a:ext cx="10824631" cy="936103"/>
          </a:xfrm>
        </p:spPr>
        <p:txBody>
          <a:bodyPr anchor="b"/>
          <a:lstStyle/>
          <a:p>
            <a:r>
              <a:rPr lang="da-DK" dirty="0"/>
              <a:t>Punkter til orientering</a:t>
            </a:r>
          </a:p>
        </p:txBody>
      </p:sp>
      <p:sp>
        <p:nvSpPr>
          <p:cNvPr id="5" name="Pladsholder til slidenummer 4"/>
          <p:cNvSpPr>
            <a:spLocks noGrp="1"/>
          </p:cNvSpPr>
          <p:nvPr>
            <p:ph type="sldNum" sz="quarter" idx="12"/>
          </p:nvPr>
        </p:nvSpPr>
        <p:spPr/>
        <p:txBody>
          <a:bodyPr/>
          <a:lstStyle/>
          <a:p>
            <a:r>
              <a:rPr lang="da-DK" cap="all"/>
              <a:t>Side</a:t>
            </a:r>
            <a:r>
              <a:rPr lang="da-DK"/>
              <a:t> </a:t>
            </a:r>
            <a:fld id="{5BA07366-CB75-4AA8-9E5B-928B849F427C}" type="slidenum">
              <a:rPr lang="da-DK" smtClean="0"/>
              <a:pPr/>
              <a:t>20</a:t>
            </a:fld>
            <a:endParaRPr lang="da-DK" dirty="0"/>
          </a:p>
        </p:txBody>
      </p:sp>
      <p:sp>
        <p:nvSpPr>
          <p:cNvPr id="10" name="Pladsholder til sidefod 4"/>
          <p:cNvSpPr>
            <a:spLocks noGrp="1"/>
          </p:cNvSpPr>
          <p:nvPr>
            <p:ph type="ftr" sz="quarter" idx="11"/>
          </p:nvPr>
        </p:nvSpPr>
        <p:spPr>
          <a:xfrm>
            <a:off x="1752513" y="6334022"/>
            <a:ext cx="5184000" cy="176532"/>
          </a:xfrm>
        </p:spPr>
        <p:txBody>
          <a:bodyPr/>
          <a:lstStyle/>
          <a:p>
            <a:r>
              <a:rPr lang="da-DK"/>
              <a:t>Offentligt referat af bestyrelsesmødet den 17. november 2022 i Forsyning Helsingør A/S m.fl.</a:t>
            </a:r>
            <a:endParaRPr lang="da-DK" dirty="0"/>
          </a:p>
        </p:txBody>
      </p:sp>
      <p:pic>
        <p:nvPicPr>
          <p:cNvPr id="6" name="Billede 5" descr="Et billede, der indeholder himmel, udendørs, bygning, beboelsesejendom&#10;&#10;Automatisk genereret beskrivelse">
            <a:extLst>
              <a:ext uri="{FF2B5EF4-FFF2-40B4-BE49-F238E27FC236}">
                <a16:creationId xmlns:a16="http://schemas.microsoft.com/office/drawing/2014/main" id="{7CABD186-1052-4AFD-9558-BBF76419DE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74751" y="3734382"/>
            <a:ext cx="2952328" cy="1968219"/>
          </a:xfrm>
          <a:prstGeom prst="rect">
            <a:avLst/>
          </a:prstGeom>
        </p:spPr>
      </p:pic>
    </p:spTree>
    <p:extLst>
      <p:ext uri="{BB962C8B-B14F-4D97-AF65-F5344CB8AC3E}">
        <p14:creationId xmlns:p14="http://schemas.microsoft.com/office/powerpoint/2010/main" val="18451350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indhold 4">
            <a:extLst>
              <a:ext uri="{FF2B5EF4-FFF2-40B4-BE49-F238E27FC236}">
                <a16:creationId xmlns:a16="http://schemas.microsoft.com/office/drawing/2014/main" id="{EBDBE239-8F96-453D-919A-82DDA02AE3F5}"/>
              </a:ext>
            </a:extLst>
          </p:cNvPr>
          <p:cNvSpPr>
            <a:spLocks noGrp="1"/>
          </p:cNvSpPr>
          <p:nvPr>
            <p:ph sz="quarter" idx="15"/>
          </p:nvPr>
        </p:nvSpPr>
        <p:spPr>
          <a:xfrm>
            <a:off x="960000" y="1844824"/>
            <a:ext cx="10273151" cy="4032448"/>
          </a:xfrm>
        </p:spPr>
        <p:txBody>
          <a:bodyPr/>
          <a:lstStyle/>
          <a:p>
            <a:r>
              <a:rPr lang="da-DK" dirty="0"/>
              <a:t>Klimaplanen for affald er ikke forhandlet videre siden udskrivning af valget. Vurdering af nuværende forhandlinger i forligskredsen</a:t>
            </a:r>
          </a:p>
          <a:p>
            <a:pPr marL="285750" indent="-285750" algn="l">
              <a:buClr>
                <a:srgbClr val="44697D"/>
              </a:buClr>
              <a:buFont typeface="Arial" panose="020B0604020202020204" pitchFamily="34" charset="0"/>
              <a:buChar char="•"/>
            </a:pPr>
            <a:r>
              <a:rPr lang="da-DK" sz="1800" i="0" u="none" strike="noStrike" baseline="0" dirty="0">
                <a:latin typeface="CIDFont+F1"/>
              </a:rPr>
              <a:t>Indførelse af prisloftregulering af affaldsgebyrerne, som begrænser kommunernes selvbestemmelsesret til at forfølge et højt service- og indsamlingsniveau</a:t>
            </a:r>
          </a:p>
          <a:p>
            <a:pPr marL="285750" indent="-285750" algn="l">
              <a:buClr>
                <a:srgbClr val="44697D"/>
              </a:buClr>
              <a:buFont typeface="Arial" panose="020B0604020202020204" pitchFamily="34" charset="0"/>
              <a:buChar char="•"/>
            </a:pPr>
            <a:r>
              <a:rPr lang="da-DK" sz="1800" i="0" u="none" strike="noStrike" baseline="0" dirty="0">
                <a:latin typeface="CIDFont+F1"/>
              </a:rPr>
              <a:t>og øget genanvendelse, for derimod at lade statens embedsværk i Forsyningstilsynet stå for denne beslutning.</a:t>
            </a:r>
          </a:p>
          <a:p>
            <a:pPr marL="285750" indent="-285750" algn="l">
              <a:buClr>
                <a:srgbClr val="44697D"/>
              </a:buClr>
              <a:buFont typeface="Arial" panose="020B0604020202020204" pitchFamily="34" charset="0"/>
              <a:buChar char="•"/>
            </a:pPr>
            <a:r>
              <a:rPr lang="da-DK" sz="1800" i="0" u="none" strike="noStrike" baseline="0" dirty="0" err="1">
                <a:latin typeface="CIDFont+F1"/>
              </a:rPr>
              <a:t>Selskabsgørelse</a:t>
            </a:r>
            <a:r>
              <a:rPr lang="da-DK" sz="1800" i="0" u="none" strike="noStrike" baseline="0" dirty="0">
                <a:latin typeface="CIDFont+F1"/>
              </a:rPr>
              <a:t> af alle kommunale affaldsydelser, som vil fordyre affaldshåndteringen for borgerne og kommunerne grundet momspligt.</a:t>
            </a:r>
          </a:p>
          <a:p>
            <a:pPr marL="285750" indent="-285750" algn="l">
              <a:buClr>
                <a:srgbClr val="44697D"/>
              </a:buClr>
              <a:buFont typeface="Arial" panose="020B0604020202020204" pitchFamily="34" charset="0"/>
              <a:buChar char="•"/>
            </a:pPr>
            <a:r>
              <a:rPr lang="da-DK" sz="1800" i="0" u="none" strike="noStrike" baseline="0" dirty="0">
                <a:latin typeface="CIDFont+F1"/>
              </a:rPr>
              <a:t>Fjernelse af benyttelsespligten til at deltage i de kommunale affaldsordninger, som vil vanskeliggøre opnåelsen af mål og modvirke effektiviteten i affaldsordningerne, ligesom det vil have negativ indflydelse på opfyldelse af kommunernes klimamål.</a:t>
            </a:r>
          </a:p>
          <a:p>
            <a:pPr marL="285750" indent="-285750" algn="l">
              <a:buClr>
                <a:srgbClr val="44697D"/>
              </a:buClr>
              <a:buFont typeface="Arial" panose="020B0604020202020204" pitchFamily="34" charset="0"/>
              <a:buChar char="•"/>
            </a:pPr>
            <a:r>
              <a:rPr lang="da-DK" sz="1800" i="0" u="none" strike="noStrike" baseline="0" dirty="0">
                <a:latin typeface="CIDFont+F1"/>
              </a:rPr>
              <a:t>Krav om, at kommunerne skal udbyde affaldsindsamling, som ikke garanterer effektiviseringer, men vil øge administration og medføre en ufleksibel styring af affaldsopgaven.</a:t>
            </a:r>
            <a:endParaRPr lang="da-DK" dirty="0"/>
          </a:p>
          <a:p>
            <a:pPr marL="342900" indent="-342900">
              <a:buClr>
                <a:srgbClr val="44697D"/>
              </a:buClr>
              <a:buFont typeface="Arial" panose="020B0604020202020204" pitchFamily="34" charset="0"/>
              <a:buChar char="•"/>
            </a:pPr>
            <a:endParaRPr lang="da-DK" dirty="0">
              <a:solidFill>
                <a:srgbClr val="FF0000"/>
              </a:solidFill>
            </a:endParaRPr>
          </a:p>
          <a:p>
            <a:endParaRPr lang="da-DK" dirty="0">
              <a:solidFill>
                <a:srgbClr val="FF0000"/>
              </a:solidFill>
            </a:endParaRPr>
          </a:p>
        </p:txBody>
      </p:sp>
      <p:sp>
        <p:nvSpPr>
          <p:cNvPr id="3" name="Pladsholder til sidefod 2">
            <a:extLst>
              <a:ext uri="{FF2B5EF4-FFF2-40B4-BE49-F238E27FC236}">
                <a16:creationId xmlns:a16="http://schemas.microsoft.com/office/drawing/2014/main" id="{6BED5719-E33D-4C59-9119-52EF57E82252}"/>
              </a:ext>
            </a:extLst>
          </p:cNvPr>
          <p:cNvSpPr>
            <a:spLocks noGrp="1"/>
          </p:cNvSpPr>
          <p:nvPr>
            <p:ph type="ftr" sz="quarter" idx="11"/>
          </p:nvPr>
        </p:nvSpPr>
        <p:spPr/>
        <p:txBody>
          <a:bodyPr/>
          <a:lstStyle/>
          <a:p>
            <a:r>
              <a:rPr lang="da-DK"/>
              <a:t>Offentligt referat af bestyrelsesmødet den 17. november 2022 i Forsyning Helsingør A/S m.fl.</a:t>
            </a:r>
            <a:endParaRPr lang="da-DK" dirty="0"/>
          </a:p>
        </p:txBody>
      </p:sp>
      <p:sp>
        <p:nvSpPr>
          <p:cNvPr id="4" name="Pladsholder til slidenummer 3">
            <a:extLst>
              <a:ext uri="{FF2B5EF4-FFF2-40B4-BE49-F238E27FC236}">
                <a16:creationId xmlns:a16="http://schemas.microsoft.com/office/drawing/2014/main" id="{28CF1460-378D-44B6-AB04-22E1D983B380}"/>
              </a:ext>
            </a:extLst>
          </p:cNvPr>
          <p:cNvSpPr>
            <a:spLocks noGrp="1"/>
          </p:cNvSpPr>
          <p:nvPr>
            <p:ph type="sldNum" sz="quarter" idx="12"/>
          </p:nvPr>
        </p:nvSpPr>
        <p:spPr/>
        <p:txBody>
          <a:bodyPr/>
          <a:lstStyle/>
          <a:p>
            <a:r>
              <a:rPr lang="da-DK" cap="all"/>
              <a:t>Side</a:t>
            </a:r>
            <a:r>
              <a:rPr lang="da-DK"/>
              <a:t> </a:t>
            </a:r>
            <a:fld id="{5BA07366-CB75-4AA8-9E5B-928B849F427C}" type="slidenum">
              <a:rPr lang="da-DK" smtClean="0"/>
              <a:pPr/>
              <a:t>21</a:t>
            </a:fld>
            <a:endParaRPr lang="da-DK" dirty="0"/>
          </a:p>
        </p:txBody>
      </p:sp>
      <p:sp>
        <p:nvSpPr>
          <p:cNvPr id="6" name="Titel 1"/>
          <p:cNvSpPr txBox="1">
            <a:spLocks/>
          </p:cNvSpPr>
          <p:nvPr/>
        </p:nvSpPr>
        <p:spPr>
          <a:xfrm>
            <a:off x="960001" y="188641"/>
            <a:ext cx="10824631" cy="936103"/>
          </a:xfrm>
          <a:prstGeom prst="rect">
            <a:avLst/>
          </a:prstGeom>
        </p:spPr>
        <p:txBody>
          <a:bodyPr vert="horz" lIns="0" tIns="0" rIns="0" bIns="0" rtlCol="0" anchor="b" anchorCtr="0">
            <a:noAutofit/>
          </a:bodyPr>
          <a:lstStyle>
            <a:lvl1pPr algn="l" defTabSz="914400" rtl="0" eaLnBrk="1" latinLnBrk="0" hangingPunct="1">
              <a:spcBef>
                <a:spcPct val="0"/>
              </a:spcBef>
              <a:buNone/>
              <a:defRPr sz="4000" kern="1200">
                <a:solidFill>
                  <a:schemeClr val="accent1"/>
                </a:solidFill>
                <a:latin typeface="+mj-lt"/>
                <a:ea typeface="+mj-ea"/>
                <a:cs typeface="+mj-cs"/>
              </a:defRPr>
            </a:lvl1pPr>
          </a:lstStyle>
          <a:p>
            <a:r>
              <a:rPr lang="da-DK" dirty="0"/>
              <a:t>10. Ny regulering og afledte konsekvenser</a:t>
            </a:r>
          </a:p>
        </p:txBody>
      </p:sp>
    </p:spTree>
    <p:extLst>
      <p:ext uri="{BB962C8B-B14F-4D97-AF65-F5344CB8AC3E}">
        <p14:creationId xmlns:p14="http://schemas.microsoft.com/office/powerpoint/2010/main" val="40870249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sidefod 3"/>
          <p:cNvSpPr>
            <a:spLocks noGrp="1"/>
          </p:cNvSpPr>
          <p:nvPr>
            <p:ph type="ftr" sz="quarter" idx="11"/>
          </p:nvPr>
        </p:nvSpPr>
        <p:spPr>
          <a:xfrm>
            <a:off x="1752513" y="6334022"/>
            <a:ext cx="5184000" cy="176532"/>
          </a:xfrm>
        </p:spPr>
        <p:txBody>
          <a:bodyPr vert="horz" lIns="0" tIns="0" rIns="0" bIns="0" rtlCol="0" anchor="b" anchorCtr="0">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800" b="1" i="0" u="none" strike="noStrike" kern="1200" cap="all" spc="0" normalizeH="0" baseline="0" noProof="0">
                <a:ln>
                  <a:noFill/>
                </a:ln>
                <a:solidFill>
                  <a:srgbClr val="44697D"/>
                </a:solidFill>
                <a:effectLst/>
                <a:uLnTx/>
                <a:uFillTx/>
                <a:latin typeface="Calibri"/>
                <a:ea typeface="+mn-ea"/>
                <a:cs typeface="+mn-cs"/>
              </a:rPr>
              <a:t>Offentligt referat af bestyrelsesmødet den 17. november 2022 i Forsyning Helsingør A/S m.fl.</a:t>
            </a:r>
          </a:p>
        </p:txBody>
      </p:sp>
      <p:sp>
        <p:nvSpPr>
          <p:cNvPr id="7" name="Pladsholder til slidenummer 6"/>
          <p:cNvSpPr>
            <a:spLocks noGrp="1"/>
          </p:cNvSpPr>
          <p:nvPr>
            <p:ph type="sldNum" sz="quarter" idx="12"/>
          </p:nvPr>
        </p:nvSpPr>
        <p:spPr>
          <a:xfrm>
            <a:off x="960000" y="6334022"/>
            <a:ext cx="623499" cy="176532"/>
          </a:xfrm>
        </p:spPr>
        <p:txBody>
          <a:bodyPr vert="horz" lIns="0" tIns="0" rIns="0" bIns="0" rtlCol="0" anchor="b" anchorCtr="0">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800" b="1" i="0" u="none" strike="noStrike" kern="1200" cap="all" spc="0" normalizeH="0" baseline="0" noProof="0">
                <a:ln>
                  <a:noFill/>
                </a:ln>
                <a:solidFill>
                  <a:srgbClr val="44697D"/>
                </a:solidFill>
                <a:effectLst/>
                <a:uLnTx/>
                <a:uFillTx/>
                <a:latin typeface="Calibri"/>
                <a:ea typeface="+mn-ea"/>
                <a:cs typeface="+mn-cs"/>
              </a:rPr>
              <a:t>Side</a:t>
            </a:r>
            <a:r>
              <a:rPr kumimoji="0" lang="da-DK" sz="800" b="1" i="0" u="none" strike="noStrike" kern="1200" cap="none" spc="0" normalizeH="0" baseline="0" noProof="0">
                <a:ln>
                  <a:noFill/>
                </a:ln>
                <a:solidFill>
                  <a:srgbClr val="44697D"/>
                </a:solidFill>
                <a:effectLst/>
                <a:uLnTx/>
                <a:uFillTx/>
                <a:latin typeface="Calibri"/>
                <a:ea typeface="+mn-ea"/>
                <a:cs typeface="+mn-cs"/>
              </a:rPr>
              <a:t> </a:t>
            </a:r>
            <a:fld id="{5BA07366-CB75-4AA8-9E5B-928B849F427C}" type="slidenum">
              <a:rPr kumimoji="0" lang="da-DK" sz="800" b="1" i="0" u="none" strike="noStrike" kern="1200" cap="none" spc="0" normalizeH="0" baseline="0" noProof="0" smtClean="0">
                <a:ln>
                  <a:noFill/>
                </a:ln>
                <a:solidFill>
                  <a:srgbClr val="44697D"/>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22</a:t>
            </a:fld>
            <a:endParaRPr kumimoji="0" lang="da-DK" sz="800" b="1" i="0" u="none" strike="noStrike" kern="1200" cap="none" spc="0" normalizeH="0" baseline="0" noProof="0">
              <a:ln>
                <a:noFill/>
              </a:ln>
              <a:solidFill>
                <a:srgbClr val="44697D"/>
              </a:solidFill>
              <a:effectLst/>
              <a:uLnTx/>
              <a:uFillTx/>
              <a:latin typeface="Calibri"/>
              <a:ea typeface="+mn-ea"/>
              <a:cs typeface="+mn-cs"/>
            </a:endParaRPr>
          </a:p>
        </p:txBody>
      </p:sp>
      <p:sp>
        <p:nvSpPr>
          <p:cNvPr id="8" name="Titel 1"/>
          <p:cNvSpPr txBox="1">
            <a:spLocks/>
          </p:cNvSpPr>
          <p:nvPr/>
        </p:nvSpPr>
        <p:spPr>
          <a:xfrm>
            <a:off x="960001" y="188641"/>
            <a:ext cx="10680615" cy="1069292"/>
          </a:xfrm>
          <a:prstGeom prst="rect">
            <a:avLst/>
          </a:prstGeom>
        </p:spPr>
        <p:txBody>
          <a:bodyPr vert="horz" lIns="0" tIns="0" rIns="0" bIns="0" rtlCol="0" anchor="b" anchorCtr="0">
            <a:noAutofit/>
          </a:bodyPr>
          <a:lstStyle>
            <a:lvl1pPr algn="l" defTabSz="914400" rtl="0" eaLnBrk="1" latinLnBrk="0" hangingPunct="1">
              <a:spcBef>
                <a:spcPct val="0"/>
              </a:spcBef>
              <a:buNone/>
              <a:defRPr sz="4000" kern="1200">
                <a:solidFill>
                  <a:schemeClr val="accent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da-DK" sz="4000" b="0" i="0" u="none" strike="sngStrike" kern="1200" cap="none" spc="0" normalizeH="0" baseline="0" noProof="0" dirty="0">
                <a:ln>
                  <a:noFill/>
                </a:ln>
                <a:solidFill>
                  <a:srgbClr val="44697D"/>
                </a:solidFill>
                <a:effectLst/>
                <a:uLnTx/>
                <a:uFillTx/>
                <a:latin typeface="Calibri Light"/>
                <a:ea typeface="+mj-ea"/>
                <a:cs typeface="+mj-cs"/>
              </a:rPr>
              <a:t>11. </a:t>
            </a:r>
            <a:r>
              <a:rPr lang="da-DK" strike="sngStrike" dirty="0"/>
              <a:t>Væsentlige anlægsprojekter</a:t>
            </a:r>
            <a:endParaRPr kumimoji="0" lang="da-DK" sz="4000" b="0" i="0" u="none" strike="sngStrike" kern="1200" cap="none" spc="0" normalizeH="0" baseline="0" noProof="0" dirty="0">
              <a:ln>
                <a:noFill/>
              </a:ln>
              <a:solidFill>
                <a:srgbClr val="44697D"/>
              </a:solidFill>
              <a:effectLst/>
              <a:uLnTx/>
              <a:uFillTx/>
              <a:latin typeface="Calibri Light"/>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da-DK" sz="2400" b="0" i="0" u="none" strike="noStrike" kern="1200" cap="none" spc="0" normalizeH="0" baseline="0" noProof="0" dirty="0">
              <a:ln>
                <a:noFill/>
              </a:ln>
              <a:solidFill>
                <a:srgbClr val="44697D"/>
              </a:solidFill>
              <a:effectLst/>
              <a:uLnTx/>
              <a:uFillTx/>
              <a:latin typeface="Calibri Light"/>
              <a:ea typeface="+mj-ea"/>
              <a:cs typeface="+mj-cs"/>
            </a:endParaRPr>
          </a:p>
        </p:txBody>
      </p:sp>
    </p:spTree>
    <p:extLst>
      <p:ext uri="{BB962C8B-B14F-4D97-AF65-F5344CB8AC3E}">
        <p14:creationId xmlns:p14="http://schemas.microsoft.com/office/powerpoint/2010/main" val="7276808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1">
            <a:extLst>
              <a:ext uri="{FF2B5EF4-FFF2-40B4-BE49-F238E27FC236}">
                <a16:creationId xmlns:a16="http://schemas.microsoft.com/office/drawing/2014/main" id="{BBDDF6A0-0317-46F8-ADED-F2CE809A605B}"/>
              </a:ext>
            </a:extLst>
          </p:cNvPr>
          <p:cNvSpPr txBox="1">
            <a:spLocks/>
          </p:cNvSpPr>
          <p:nvPr/>
        </p:nvSpPr>
        <p:spPr>
          <a:xfrm>
            <a:off x="960001" y="188641"/>
            <a:ext cx="11231999" cy="1656183"/>
          </a:xfrm>
          <a:prstGeom prst="rect">
            <a:avLst/>
          </a:prstGeom>
        </p:spPr>
        <p:txBody>
          <a:bodyPr vert="horz" lIns="0" tIns="0" rIns="0" bIns="0" rtlCol="0" anchor="ctr" anchorCtr="0">
            <a:noAutofit/>
          </a:bodyPr>
          <a:lstStyle>
            <a:lvl1pPr algn="l" defTabSz="914400" rtl="0" eaLnBrk="1" latinLnBrk="0" hangingPunct="1">
              <a:spcBef>
                <a:spcPct val="0"/>
              </a:spcBef>
              <a:buNone/>
              <a:defRPr sz="4000" kern="1200">
                <a:solidFill>
                  <a:schemeClr val="accent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da-DK" dirty="0">
                <a:solidFill>
                  <a:srgbClr val="44697D"/>
                </a:solidFill>
                <a:latin typeface="Calibri Light"/>
              </a:rPr>
              <a:t>12</a:t>
            </a:r>
            <a:r>
              <a:rPr kumimoji="0" lang="da-DK" sz="4000" b="0" i="0" u="none" strike="noStrike" kern="1200" cap="none" spc="0" normalizeH="0" baseline="0" noProof="0" dirty="0">
                <a:ln>
                  <a:noFill/>
                </a:ln>
                <a:solidFill>
                  <a:srgbClr val="44697D"/>
                </a:solidFill>
                <a:effectLst/>
                <a:uLnTx/>
                <a:uFillTx/>
                <a:latin typeface="Calibri Light"/>
                <a:ea typeface="+mj-ea"/>
                <a:cs typeface="+mj-cs"/>
              </a:rPr>
              <a:t>. Brugerundersøgelse genbrugspladsen 2022</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da-DK" sz="2800" b="0" i="0" u="none" strike="noStrike" kern="1200" cap="none" spc="0" normalizeH="0" baseline="0" noProof="0" dirty="0">
                <a:ln>
                  <a:noFill/>
                </a:ln>
                <a:solidFill>
                  <a:srgbClr val="44697D"/>
                </a:solidFill>
                <a:effectLst/>
                <a:uLnTx/>
                <a:uFillTx/>
                <a:latin typeface="Calibri Light"/>
                <a:ea typeface="+mj-ea"/>
                <a:cs typeface="+mj-cs"/>
              </a:rPr>
              <a:t>– Resume af resultater</a:t>
            </a:r>
          </a:p>
        </p:txBody>
      </p:sp>
      <p:sp>
        <p:nvSpPr>
          <p:cNvPr id="12" name="Pladsholder til slidenummer 4"/>
          <p:cNvSpPr>
            <a:spLocks noGrp="1"/>
          </p:cNvSpPr>
          <p:nvPr>
            <p:ph type="sldNum" sz="quarter" idx="12"/>
          </p:nvPr>
        </p:nvSpPr>
        <p:spPr>
          <a:xfrm>
            <a:off x="960000" y="6334022"/>
            <a:ext cx="623499" cy="176532"/>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800" b="1" i="0" u="none" strike="noStrike" kern="1200" cap="all" spc="0" normalizeH="0" baseline="0" noProof="0">
                <a:ln>
                  <a:noFill/>
                </a:ln>
                <a:solidFill>
                  <a:srgbClr val="44697D"/>
                </a:solidFill>
                <a:effectLst/>
                <a:uLnTx/>
                <a:uFillTx/>
                <a:latin typeface="Calibri"/>
                <a:ea typeface="+mn-ea"/>
                <a:cs typeface="+mn-cs"/>
              </a:rPr>
              <a:t>Side</a:t>
            </a:r>
            <a:r>
              <a:rPr kumimoji="0" lang="da-DK" sz="800" b="1" i="0" u="none" strike="noStrike" kern="1200" cap="none" spc="0" normalizeH="0" baseline="0" noProof="0">
                <a:ln>
                  <a:noFill/>
                </a:ln>
                <a:solidFill>
                  <a:srgbClr val="44697D"/>
                </a:solidFill>
                <a:effectLst/>
                <a:uLnTx/>
                <a:uFillTx/>
                <a:latin typeface="Calibri"/>
                <a:ea typeface="+mn-ea"/>
                <a:cs typeface="+mn-cs"/>
              </a:rPr>
              <a:t> </a:t>
            </a:r>
            <a:fld id="{5BA07366-CB75-4AA8-9E5B-928B849F427C}" type="slidenum">
              <a:rPr kumimoji="0" lang="da-DK" sz="800" b="1" i="0" u="none" strike="noStrike" kern="1200" cap="none" spc="0" normalizeH="0" baseline="0" noProof="0" smtClean="0">
                <a:ln>
                  <a:noFill/>
                </a:ln>
                <a:solidFill>
                  <a:srgbClr val="44697D"/>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a:t>
            </a:fld>
            <a:endParaRPr kumimoji="0" lang="da-DK" sz="800" b="1" i="0" u="none" strike="noStrike" kern="1200" cap="none" spc="0" normalizeH="0" baseline="0" noProof="0" dirty="0">
              <a:ln>
                <a:noFill/>
              </a:ln>
              <a:solidFill>
                <a:srgbClr val="44697D"/>
              </a:solidFill>
              <a:effectLst/>
              <a:uLnTx/>
              <a:uFillTx/>
              <a:latin typeface="Calibri"/>
              <a:ea typeface="+mn-ea"/>
              <a:cs typeface="+mn-cs"/>
            </a:endParaRPr>
          </a:p>
        </p:txBody>
      </p:sp>
      <p:sp>
        <p:nvSpPr>
          <p:cNvPr id="7" name="Pladsholder til indhold 2">
            <a:extLst>
              <a:ext uri="{FF2B5EF4-FFF2-40B4-BE49-F238E27FC236}">
                <a16:creationId xmlns:a16="http://schemas.microsoft.com/office/drawing/2014/main" id="{F01977CC-2B4E-4737-B700-EF84493B15D5}"/>
              </a:ext>
            </a:extLst>
          </p:cNvPr>
          <p:cNvSpPr txBox="1">
            <a:spLocks/>
          </p:cNvSpPr>
          <p:nvPr/>
        </p:nvSpPr>
        <p:spPr>
          <a:xfrm>
            <a:off x="839416" y="1707894"/>
            <a:ext cx="10273151" cy="4171674"/>
          </a:xfrm>
          <a:prstGeom prst="rect">
            <a:avLst/>
          </a:prstGeom>
        </p:spPr>
        <p:txBody>
          <a:bodyPr/>
          <a:lstStyle>
            <a:lvl1pPr marL="0" indent="0" algn="l" defTabSz="914400" rtl="0" eaLnBrk="1" latinLnBrk="0" hangingPunct="1">
              <a:lnSpc>
                <a:spcPct val="109000"/>
              </a:lnSpc>
              <a:spcBef>
                <a:spcPts val="0"/>
              </a:spcBef>
              <a:buFont typeface="Calibri" panose="020F0502020204030204" pitchFamily="34" charset="0"/>
              <a:buChar char="​"/>
              <a:defRPr sz="2000" kern="1200">
                <a:solidFill>
                  <a:schemeClr val="tx1"/>
                </a:solidFill>
                <a:latin typeface="+mn-lt"/>
                <a:ea typeface="+mn-ea"/>
                <a:cs typeface="+mn-cs"/>
              </a:defRPr>
            </a:lvl1pPr>
            <a:lvl2pPr marL="180000" indent="-180000" algn="l" defTabSz="914400" rtl="0" eaLnBrk="1" latinLnBrk="0" hangingPunct="1">
              <a:lnSpc>
                <a:spcPct val="109000"/>
              </a:lnSpc>
              <a:spcBef>
                <a:spcPts val="0"/>
              </a:spcBef>
              <a:buClr>
                <a:schemeClr val="accent2"/>
              </a:buClr>
              <a:buFont typeface="Arial" pitchFamily="34" charset="0"/>
              <a:buChar char="•"/>
              <a:defRPr sz="2000" kern="1200">
                <a:solidFill>
                  <a:schemeClr val="tx1"/>
                </a:solidFill>
                <a:latin typeface="+mn-lt"/>
                <a:ea typeface="+mn-ea"/>
                <a:cs typeface="+mn-cs"/>
              </a:defRPr>
            </a:lvl2pPr>
            <a:lvl3pPr marL="360000" indent="-180000" algn="l" defTabSz="914400" rtl="0" eaLnBrk="1" latinLnBrk="0" hangingPunct="1">
              <a:lnSpc>
                <a:spcPct val="109000"/>
              </a:lnSpc>
              <a:spcBef>
                <a:spcPts val="0"/>
              </a:spcBef>
              <a:buClr>
                <a:schemeClr val="accent2"/>
              </a:buClr>
              <a:buFont typeface="Arial" pitchFamily="34" charset="0"/>
              <a:buChar char="•"/>
              <a:defRPr sz="2000" kern="1200">
                <a:solidFill>
                  <a:schemeClr val="tx1"/>
                </a:solidFill>
                <a:latin typeface="+mn-lt"/>
                <a:ea typeface="+mn-ea"/>
                <a:cs typeface="+mn-cs"/>
              </a:defRPr>
            </a:lvl3pPr>
            <a:lvl4pPr marL="540000" indent="-180000" algn="l" defTabSz="914400" rtl="0" eaLnBrk="1" latinLnBrk="0" hangingPunct="1">
              <a:lnSpc>
                <a:spcPct val="109000"/>
              </a:lnSpc>
              <a:spcBef>
                <a:spcPts val="0"/>
              </a:spcBef>
              <a:buClr>
                <a:schemeClr val="accent2"/>
              </a:buClr>
              <a:buFont typeface="Arial" pitchFamily="34" charset="0"/>
              <a:buChar char="•"/>
              <a:defRPr sz="2000" kern="1200">
                <a:solidFill>
                  <a:schemeClr val="tx1"/>
                </a:solidFill>
                <a:latin typeface="+mn-lt"/>
                <a:ea typeface="+mn-ea"/>
                <a:cs typeface="+mn-cs"/>
              </a:defRPr>
            </a:lvl4pPr>
            <a:lvl5pPr marL="720000" indent="-180000" algn="l" defTabSz="914400" rtl="0" eaLnBrk="1" latinLnBrk="0" hangingPunct="1">
              <a:lnSpc>
                <a:spcPct val="109000"/>
              </a:lnSpc>
              <a:spcBef>
                <a:spcPts val="0"/>
              </a:spcBef>
              <a:buClr>
                <a:schemeClr val="accent2"/>
              </a:buClr>
              <a:buFont typeface="Arial" panose="020B0604020202020204" pitchFamily="34" charset="0"/>
              <a:buChar char="•"/>
              <a:defRPr sz="2000" kern="1200">
                <a:solidFill>
                  <a:schemeClr val="tx1"/>
                </a:solidFill>
                <a:latin typeface="+mn-lt"/>
                <a:ea typeface="+mn-ea"/>
                <a:cs typeface="+mn-cs"/>
              </a:defRPr>
            </a:lvl5pPr>
            <a:lvl6pPr marL="900000" indent="-180000" algn="l" defTabSz="914400" rtl="0" eaLnBrk="1" latinLnBrk="0" hangingPunct="1">
              <a:lnSpc>
                <a:spcPct val="109000"/>
              </a:lnSpc>
              <a:spcBef>
                <a:spcPts val="0"/>
              </a:spcBef>
              <a:buClr>
                <a:schemeClr val="accent2"/>
              </a:buClr>
              <a:buFont typeface="Arial" pitchFamily="34" charset="0"/>
              <a:buChar char="•"/>
              <a:defRPr sz="2000" kern="1200">
                <a:solidFill>
                  <a:schemeClr val="tx1"/>
                </a:solidFill>
                <a:latin typeface="+mn-lt"/>
                <a:ea typeface="+mn-ea"/>
                <a:cs typeface="+mn-cs"/>
              </a:defRPr>
            </a:lvl6pPr>
            <a:lvl7pPr marL="1080000" indent="-180000" algn="l" defTabSz="914400" rtl="0" eaLnBrk="1" latinLnBrk="0" hangingPunct="1">
              <a:lnSpc>
                <a:spcPct val="109000"/>
              </a:lnSpc>
              <a:spcBef>
                <a:spcPts val="0"/>
              </a:spcBef>
              <a:buClr>
                <a:schemeClr val="accent2"/>
              </a:buClr>
              <a:buFont typeface="Arial" pitchFamily="34" charset="0"/>
              <a:buChar char="•"/>
              <a:defRPr sz="2000" kern="1200">
                <a:solidFill>
                  <a:schemeClr val="tx1"/>
                </a:solidFill>
                <a:latin typeface="+mn-lt"/>
                <a:ea typeface="+mn-ea"/>
                <a:cs typeface="+mn-cs"/>
              </a:defRPr>
            </a:lvl7pPr>
            <a:lvl8pPr marL="1260000" indent="-180000" algn="l" defTabSz="914400" rtl="0" eaLnBrk="1" latinLnBrk="0" hangingPunct="1">
              <a:lnSpc>
                <a:spcPct val="109000"/>
              </a:lnSpc>
              <a:spcBef>
                <a:spcPts val="0"/>
              </a:spcBef>
              <a:buClr>
                <a:schemeClr val="accent2"/>
              </a:buClr>
              <a:buFont typeface="Arial" pitchFamily="34" charset="0"/>
              <a:buChar char="•"/>
              <a:defRPr sz="2000" kern="1200">
                <a:solidFill>
                  <a:schemeClr val="tx1"/>
                </a:solidFill>
                <a:latin typeface="+mn-lt"/>
                <a:ea typeface="+mn-ea"/>
                <a:cs typeface="+mn-cs"/>
              </a:defRPr>
            </a:lvl8pPr>
            <a:lvl9pPr marL="1440000" indent="-180000" algn="l" defTabSz="914400" rtl="0" eaLnBrk="1" latinLnBrk="0" hangingPunct="1">
              <a:lnSpc>
                <a:spcPct val="109000"/>
              </a:lnSpc>
              <a:spcBef>
                <a:spcPts val="0"/>
              </a:spcBef>
              <a:buClr>
                <a:schemeClr val="accent2"/>
              </a:buClr>
              <a:buFont typeface="Arial" pitchFamily="34" charset="0"/>
              <a:buChar char="•"/>
              <a:defRPr sz="2000" kern="1200">
                <a:solidFill>
                  <a:schemeClr val="tx1"/>
                </a:solidFill>
                <a:latin typeface="+mn-lt"/>
                <a:ea typeface="+mn-ea"/>
                <a:cs typeface="+mn-cs"/>
              </a:defRPr>
            </a:lvl9pPr>
          </a:lstStyle>
          <a:p>
            <a:pPr marL="285750" indent="-285750">
              <a:buFont typeface="Arial" panose="020B0604020202020204" pitchFamily="34" charset="0"/>
              <a:buChar char="•"/>
            </a:pPr>
            <a:r>
              <a:rPr lang="da-DK" sz="1800" dirty="0">
                <a:solidFill>
                  <a:prstClr val="black"/>
                </a:solidFill>
              </a:rPr>
              <a:t>Der er i august 2022 gennemført den lovpligtige undersøgelse af fordelingen af affaldsmængder og besøg mellem virksomheder og private kunder. Undersøgelsen skal udføres for at have en baggrund for fastsættelse af gebyrer.</a:t>
            </a:r>
          </a:p>
          <a:p>
            <a:pPr marL="285750" indent="-285750">
              <a:buFont typeface="Arial" panose="020B0604020202020204" pitchFamily="34" charset="0"/>
              <a:buChar char="•"/>
            </a:pPr>
            <a:r>
              <a:rPr lang="da-DK" sz="1800" dirty="0">
                <a:solidFill>
                  <a:prstClr val="black"/>
                </a:solidFill>
              </a:rPr>
              <a:t>90,4 % af besøgene er private husstande og 9,6 % er virksomheder.</a:t>
            </a:r>
          </a:p>
          <a:p>
            <a:pPr marL="285750" indent="-285750">
              <a:buFont typeface="Arial" panose="020B0604020202020204" pitchFamily="34" charset="0"/>
              <a:buChar char="•"/>
            </a:pPr>
            <a:r>
              <a:rPr lang="da-DK" sz="1800" dirty="0">
                <a:solidFill>
                  <a:prstClr val="black"/>
                </a:solidFill>
              </a:rPr>
              <a:t>Private husstande afleverer 82 % og virksomheder afleverer 18 % af den samlede mængde affald. </a:t>
            </a:r>
          </a:p>
          <a:p>
            <a:pPr marL="285750" indent="-285750">
              <a:buFont typeface="Arial" panose="020B0604020202020204" pitchFamily="34" charset="0"/>
              <a:buChar char="•"/>
            </a:pPr>
            <a:r>
              <a:rPr lang="da-DK" sz="1800" dirty="0">
                <a:solidFill>
                  <a:prstClr val="black"/>
                </a:solidFill>
              </a:rPr>
              <a:t>Træ (indendørs), beton og mursten/tegl er det virksomheder afleverer mest af. Private afleverer mest haveaffald, jord, småt brændbart, træ og beton.</a:t>
            </a:r>
          </a:p>
          <a:p>
            <a:pPr marL="285750" indent="-285750">
              <a:buFont typeface="Arial" panose="020B0604020202020204" pitchFamily="34" charset="0"/>
              <a:buChar char="•"/>
            </a:pPr>
            <a:r>
              <a:rPr lang="da-DK" sz="1800" dirty="0">
                <a:solidFill>
                  <a:prstClr val="black"/>
                </a:solidFill>
              </a:rPr>
              <a:t>En privat husstand afleverer i gennemsnit 85 kg affald pr. besøg, mens virksomheder afleverer 211 kg affald pr. besøg. Så i gennemsnit er der 98 kg affald med på hvert besøg.</a:t>
            </a:r>
          </a:p>
          <a:p>
            <a:pPr marL="285750" indent="-285750">
              <a:buFont typeface="Arial" panose="020B0604020202020204" pitchFamily="34" charset="0"/>
              <a:buChar char="•"/>
            </a:pPr>
            <a:r>
              <a:rPr lang="da-DK" sz="1800" dirty="0">
                <a:solidFill>
                  <a:prstClr val="black"/>
                </a:solidFill>
              </a:rPr>
              <a:t>I undersøgelsen blev spurgt hvilken genbrugsplads kunderne forventer at benytte fremover svaret var:</a:t>
            </a:r>
          </a:p>
          <a:p>
            <a:pPr marL="465750" lvl="1" indent="-285750"/>
            <a:r>
              <a:rPr lang="da-DK" sz="1800" dirty="0">
                <a:solidFill>
                  <a:prstClr val="black"/>
                </a:solidFill>
              </a:rPr>
              <a:t>Skibstrup 53%</a:t>
            </a:r>
          </a:p>
          <a:p>
            <a:pPr marL="465750" lvl="1" indent="-285750"/>
            <a:r>
              <a:rPr lang="da-DK" sz="1800" dirty="0">
                <a:solidFill>
                  <a:prstClr val="black"/>
                </a:solidFill>
              </a:rPr>
              <a:t>Cirklen 28%</a:t>
            </a:r>
          </a:p>
          <a:p>
            <a:pPr marL="465750" lvl="1" indent="-285750"/>
            <a:r>
              <a:rPr lang="da-DK" sz="1800" dirty="0">
                <a:solidFill>
                  <a:prstClr val="black"/>
                </a:solidFill>
              </a:rPr>
              <a:t>Begge 12%</a:t>
            </a:r>
          </a:p>
          <a:p>
            <a:pPr marL="465750" lvl="1" indent="-285750"/>
            <a:r>
              <a:rPr lang="da-DK" sz="1800" dirty="0">
                <a:solidFill>
                  <a:prstClr val="black"/>
                </a:solidFill>
              </a:rPr>
              <a:t>Ved ikke 7%</a:t>
            </a:r>
          </a:p>
          <a:p>
            <a:pPr>
              <a:buNone/>
              <a:defRPr/>
            </a:pPr>
            <a:endParaRPr kumimoji="0" lang="da-DK"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9000"/>
              </a:lnSpc>
              <a:spcBef>
                <a:spcPts val="0"/>
              </a:spcBef>
              <a:spcAft>
                <a:spcPts val="0"/>
              </a:spcAft>
              <a:buClrTx/>
              <a:buSzTx/>
              <a:buFont typeface="Calibri" panose="020F0502020204030204" pitchFamily="34" charset="0"/>
              <a:buChar char="​"/>
              <a:tabLst/>
              <a:defRPr/>
            </a:pPr>
            <a:endParaRPr kumimoji="0" lang="da-DK"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9000"/>
              </a:lnSpc>
              <a:spcBef>
                <a:spcPts val="0"/>
              </a:spcBef>
              <a:spcAft>
                <a:spcPts val="0"/>
              </a:spcAft>
              <a:buClrTx/>
              <a:buSzTx/>
              <a:buFont typeface="Calibri" panose="020F0502020204030204" pitchFamily="34" charset="0"/>
              <a:buNone/>
              <a:tabLst/>
              <a:defRPr/>
            </a:pPr>
            <a:endParaRPr kumimoji="0" lang="da-DK"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Pladsholder til sidefod 1">
            <a:extLst>
              <a:ext uri="{FF2B5EF4-FFF2-40B4-BE49-F238E27FC236}">
                <a16:creationId xmlns:a16="http://schemas.microsoft.com/office/drawing/2014/main" id="{EB75E4C6-AB75-4516-B2DF-10F3204130E5}"/>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800" b="1" i="0" u="none" strike="noStrike" kern="1200" cap="all" spc="0" normalizeH="0" baseline="0" noProof="0">
                <a:ln>
                  <a:noFill/>
                </a:ln>
                <a:solidFill>
                  <a:srgbClr val="44697D"/>
                </a:solidFill>
                <a:effectLst/>
                <a:uLnTx/>
                <a:uFillTx/>
                <a:latin typeface="Calibri"/>
                <a:ea typeface="+mn-ea"/>
                <a:cs typeface="+mn-cs"/>
              </a:rPr>
              <a:t>Offentligt referat af bestyrelsesmødet den 17. november 2022 i Forsyning Helsingør A/S m.fl.</a:t>
            </a:r>
            <a:endParaRPr kumimoji="0" lang="da-DK" sz="800" b="1" i="0" u="none" strike="noStrike" kern="1200" cap="all" spc="0" normalizeH="0" baseline="0" noProof="0" dirty="0">
              <a:ln>
                <a:noFill/>
              </a:ln>
              <a:solidFill>
                <a:srgbClr val="44697D"/>
              </a:solidFill>
              <a:effectLst/>
              <a:uLnTx/>
              <a:uFillTx/>
              <a:latin typeface="Calibri"/>
              <a:ea typeface="+mn-ea"/>
              <a:cs typeface="+mn-cs"/>
            </a:endParaRPr>
          </a:p>
        </p:txBody>
      </p:sp>
    </p:spTree>
    <p:extLst>
      <p:ext uri="{BB962C8B-B14F-4D97-AF65-F5344CB8AC3E}">
        <p14:creationId xmlns:p14="http://schemas.microsoft.com/office/powerpoint/2010/main" val="34471383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1"/>
          <p:cNvSpPr>
            <a:spLocks noGrp="1"/>
          </p:cNvSpPr>
          <p:nvPr>
            <p:ph type="title"/>
          </p:nvPr>
        </p:nvSpPr>
        <p:spPr>
          <a:xfrm>
            <a:off x="960001" y="188642"/>
            <a:ext cx="10680615" cy="1224134"/>
          </a:xfrm>
        </p:spPr>
        <p:txBody>
          <a:bodyPr anchor="b"/>
          <a:lstStyle/>
          <a:p>
            <a:r>
              <a:rPr lang="da-DK" dirty="0">
                <a:solidFill>
                  <a:srgbClr val="44697D"/>
                </a:solidFill>
              </a:rPr>
              <a:t>13. Nyt affaldsindsamlingssystem </a:t>
            </a:r>
            <a:br>
              <a:rPr lang="da-DK" dirty="0">
                <a:solidFill>
                  <a:srgbClr val="44697D"/>
                </a:solidFill>
              </a:rPr>
            </a:br>
            <a:r>
              <a:rPr lang="da-DK" sz="3600" dirty="0">
                <a:solidFill>
                  <a:srgbClr val="44697D"/>
                </a:solidFill>
              </a:rPr>
              <a:t>- Tidsplan bymidten</a:t>
            </a:r>
            <a:endParaRPr lang="da-DK" dirty="0"/>
          </a:p>
        </p:txBody>
      </p:sp>
      <p:sp>
        <p:nvSpPr>
          <p:cNvPr id="8" name="Pladsholder til indhold 7">
            <a:extLst>
              <a:ext uri="{FF2B5EF4-FFF2-40B4-BE49-F238E27FC236}">
                <a16:creationId xmlns:a16="http://schemas.microsoft.com/office/drawing/2014/main" id="{3B36D7A8-58B3-4D13-BF8D-B5D1CACCA346}"/>
              </a:ext>
            </a:extLst>
          </p:cNvPr>
          <p:cNvSpPr>
            <a:spLocks noGrp="1"/>
          </p:cNvSpPr>
          <p:nvPr>
            <p:ph idx="1"/>
          </p:nvPr>
        </p:nvSpPr>
        <p:spPr>
          <a:xfrm>
            <a:off x="839416" y="1722944"/>
            <a:ext cx="10273152" cy="4442359"/>
          </a:xfrm>
        </p:spPr>
        <p:txBody>
          <a:bodyPr/>
          <a:lstStyle/>
          <a:p>
            <a:pPr>
              <a:buClr>
                <a:schemeClr val="accent2">
                  <a:lumMod val="75000"/>
                </a:schemeClr>
              </a:buClr>
            </a:pPr>
            <a:r>
              <a:rPr lang="da-DK" dirty="0"/>
              <a:t>Som opfølgning på Klimaplanen er Forsyning Helsingør ved at implementere affaldssortering i hele Helsingør Kommune for 10 fraktioner: restaffald, bioaffald, glas, papir, metal, plast, tekstilaffald, fødevarekartoner, farligt affald og pap. Nye fraktioner er tekstiler (rykket til juli 2023 fra juni 2022), pap, fødevarekartoner og farligt affald (juli 2021). Helsingør Kommune har fået dispensation for tidsfristen. Hovedparten af ordningerne forventes implementeret inden 2023. </a:t>
            </a:r>
          </a:p>
          <a:p>
            <a:r>
              <a:rPr lang="da-DK" dirty="0"/>
              <a:t>Affaldsbeholdere, incl. nedgravede krogtømte løsninger til affaldsøer i bymidten er indkøbt. Pt. er der givet byggetilladelse til 2 affaldsøer, der er ved at blive forhandlet yderligere om 2 affaldsøer. Det er ved detailplanlægningen blevet klart, at der skal en ny placering til, da 2 placeringer alligevel ikke var mulige. Her afventes at sagen forelægges Byrådet.</a:t>
            </a:r>
          </a:p>
          <a:p>
            <a:r>
              <a:rPr lang="da-DK" dirty="0"/>
              <a:t>Når mindst 4 affaldsøer har byggetilladelse vil anlægsarbejdet begynde og det forventes at tage ca. 3 måneder. Pt. forventes affaldssorteringen at kunne starte forår 2023.</a:t>
            </a:r>
          </a:p>
          <a:p>
            <a:endParaRPr lang="da-DK" dirty="0"/>
          </a:p>
        </p:txBody>
      </p:sp>
      <p:sp>
        <p:nvSpPr>
          <p:cNvPr id="4" name="Pladsholder til sidefod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800" b="1" i="0" u="none" strike="noStrike" kern="1200" cap="all" spc="0" normalizeH="0" baseline="0" noProof="0">
                <a:ln>
                  <a:noFill/>
                </a:ln>
                <a:solidFill>
                  <a:srgbClr val="44697D"/>
                </a:solidFill>
                <a:effectLst/>
                <a:uLnTx/>
                <a:uFillTx/>
                <a:latin typeface="Calibri"/>
                <a:ea typeface="+mn-ea"/>
                <a:cs typeface="+mn-cs"/>
              </a:rPr>
              <a:t>Offentligt referat af bestyrelsesmødet den 17. november 2022 i Forsyning Helsingør A/S m.fl.</a:t>
            </a:r>
            <a:endParaRPr kumimoji="0" lang="da-DK" sz="800" b="1" i="0" u="none" strike="noStrike" kern="1200" cap="all" spc="0" normalizeH="0" baseline="0" noProof="0" dirty="0">
              <a:ln>
                <a:noFill/>
              </a:ln>
              <a:solidFill>
                <a:srgbClr val="44697D"/>
              </a:solidFill>
              <a:effectLst/>
              <a:uLnTx/>
              <a:uFillTx/>
              <a:latin typeface="Calibri"/>
              <a:ea typeface="+mn-ea"/>
              <a:cs typeface="+mn-cs"/>
            </a:endParaRPr>
          </a:p>
        </p:txBody>
      </p:sp>
      <p:sp>
        <p:nvSpPr>
          <p:cNvPr id="5" name="Pladsholder til slidenumm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800" b="1" i="0" u="none" strike="noStrike" kern="1200" cap="all" spc="0" normalizeH="0" baseline="0" noProof="0">
                <a:ln>
                  <a:noFill/>
                </a:ln>
                <a:solidFill>
                  <a:srgbClr val="44697D"/>
                </a:solidFill>
                <a:effectLst/>
                <a:uLnTx/>
                <a:uFillTx/>
                <a:latin typeface="Calibri"/>
                <a:ea typeface="+mn-ea"/>
                <a:cs typeface="+mn-cs"/>
              </a:rPr>
              <a:t>Side</a:t>
            </a:r>
            <a:r>
              <a:rPr kumimoji="0" lang="da-DK" sz="800" b="1" i="0" u="none" strike="noStrike" kern="1200" cap="none" spc="0" normalizeH="0" baseline="0" noProof="0">
                <a:ln>
                  <a:noFill/>
                </a:ln>
                <a:solidFill>
                  <a:srgbClr val="44697D"/>
                </a:solidFill>
                <a:effectLst/>
                <a:uLnTx/>
                <a:uFillTx/>
                <a:latin typeface="Calibri"/>
                <a:ea typeface="+mn-ea"/>
                <a:cs typeface="+mn-cs"/>
              </a:rPr>
              <a:t> </a:t>
            </a:r>
            <a:fld id="{5BA07366-CB75-4AA8-9E5B-928B849F427C}" type="slidenum">
              <a:rPr kumimoji="0" lang="da-DK" sz="800" b="1" i="0" u="none" strike="noStrike" kern="1200" cap="none" spc="0" normalizeH="0" baseline="0" noProof="0" smtClean="0">
                <a:ln>
                  <a:noFill/>
                </a:ln>
                <a:solidFill>
                  <a:srgbClr val="44697D"/>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a:t>
            </a:fld>
            <a:endParaRPr kumimoji="0" lang="da-DK" sz="800" b="1" i="0" u="none" strike="noStrike" kern="1200" cap="none" spc="0" normalizeH="0" baseline="0" noProof="0" dirty="0">
              <a:ln>
                <a:noFill/>
              </a:ln>
              <a:solidFill>
                <a:srgbClr val="44697D"/>
              </a:solidFill>
              <a:effectLst/>
              <a:uLnTx/>
              <a:uFillTx/>
              <a:latin typeface="Calibri"/>
              <a:ea typeface="+mn-ea"/>
              <a:cs typeface="+mn-cs"/>
            </a:endParaRPr>
          </a:p>
        </p:txBody>
      </p:sp>
    </p:spTree>
    <p:extLst>
      <p:ext uri="{BB962C8B-B14F-4D97-AF65-F5344CB8AC3E}">
        <p14:creationId xmlns:p14="http://schemas.microsoft.com/office/powerpoint/2010/main" val="14933701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sidefod 3"/>
          <p:cNvSpPr>
            <a:spLocks noGrp="1"/>
          </p:cNvSpPr>
          <p:nvPr>
            <p:ph type="ftr" sz="quarter" idx="11"/>
          </p:nvPr>
        </p:nvSpPr>
        <p:spPr>
          <a:xfrm>
            <a:off x="1752513" y="6334022"/>
            <a:ext cx="5184000" cy="176532"/>
          </a:xfrm>
        </p:spPr>
        <p:txBody>
          <a:bodyPr anchor="b">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da-DK" sz="600" b="1" i="0" u="none" strike="noStrike" kern="1200" cap="all" spc="0" normalizeH="0" baseline="0" noProof="0">
                <a:ln>
                  <a:noFill/>
                </a:ln>
                <a:solidFill>
                  <a:srgbClr val="44697D"/>
                </a:solidFill>
                <a:effectLst/>
                <a:uLnTx/>
                <a:uFillTx/>
                <a:latin typeface="Calibri"/>
                <a:ea typeface="+mn-ea"/>
                <a:cs typeface="+mn-cs"/>
              </a:rPr>
              <a:t>Offentligt referat af bestyrelsesmødet den 17. november 2022 i Forsyning Helsingør A/S m.fl.</a:t>
            </a:r>
            <a:endParaRPr kumimoji="0" lang="da-DK" sz="600" b="1" i="0" u="none" strike="noStrike" kern="1200" cap="all" spc="0" normalizeH="0" baseline="0" noProof="0" dirty="0">
              <a:ln>
                <a:noFill/>
              </a:ln>
              <a:solidFill>
                <a:srgbClr val="44697D"/>
              </a:solidFill>
              <a:effectLst/>
              <a:uLnTx/>
              <a:uFillTx/>
              <a:latin typeface="Calibri"/>
              <a:ea typeface="+mn-ea"/>
              <a:cs typeface="+mn-cs"/>
            </a:endParaRPr>
          </a:p>
        </p:txBody>
      </p:sp>
      <p:sp>
        <p:nvSpPr>
          <p:cNvPr id="5" name="Pladsholder til slidenummer 4"/>
          <p:cNvSpPr>
            <a:spLocks noGrp="1"/>
          </p:cNvSpPr>
          <p:nvPr>
            <p:ph type="sldNum" sz="quarter" idx="12"/>
          </p:nvPr>
        </p:nvSpPr>
        <p:spPr>
          <a:xfrm>
            <a:off x="960000" y="6334022"/>
            <a:ext cx="623499" cy="176532"/>
          </a:xfrm>
        </p:spPr>
        <p:txBody>
          <a:bodyPr anchor="b">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800" b="1" i="0" u="none" strike="noStrike" kern="1200" cap="all" spc="0" normalizeH="0" baseline="0" noProof="0">
                <a:ln>
                  <a:noFill/>
                </a:ln>
                <a:solidFill>
                  <a:srgbClr val="44697D"/>
                </a:solidFill>
                <a:effectLst/>
                <a:uLnTx/>
                <a:uFillTx/>
                <a:latin typeface="Calibri"/>
                <a:ea typeface="+mn-ea"/>
                <a:cs typeface="+mn-cs"/>
              </a:rPr>
              <a:t>Side</a:t>
            </a:r>
            <a:r>
              <a:rPr kumimoji="0" lang="da-DK" sz="800" b="1" i="0" u="none" strike="noStrike" kern="1200" cap="none" spc="0" normalizeH="0" baseline="0" noProof="0">
                <a:ln>
                  <a:noFill/>
                </a:ln>
                <a:solidFill>
                  <a:srgbClr val="44697D"/>
                </a:solidFill>
                <a:effectLst/>
                <a:uLnTx/>
                <a:uFillTx/>
                <a:latin typeface="Calibri"/>
                <a:ea typeface="+mn-ea"/>
                <a:cs typeface="+mn-cs"/>
              </a:rPr>
              <a:t> </a:t>
            </a:r>
            <a:fld id="{5BA07366-CB75-4AA8-9E5B-928B849F427C}" type="slidenum">
              <a:rPr kumimoji="0" lang="da-DK" sz="800" b="1" i="0" u="none" strike="noStrike" kern="1200" cap="none" spc="0" normalizeH="0" baseline="0" noProof="0" smtClean="0">
                <a:ln>
                  <a:noFill/>
                </a:ln>
                <a:solidFill>
                  <a:srgbClr val="44697D"/>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25</a:t>
            </a:fld>
            <a:endParaRPr kumimoji="0" lang="da-DK" sz="800" b="1" i="0" u="none" strike="noStrike" kern="1200" cap="none" spc="0" normalizeH="0" baseline="0" noProof="0">
              <a:ln>
                <a:noFill/>
              </a:ln>
              <a:solidFill>
                <a:srgbClr val="44697D"/>
              </a:solidFill>
              <a:effectLst/>
              <a:uLnTx/>
              <a:uFillTx/>
              <a:latin typeface="Calibri"/>
              <a:ea typeface="+mn-ea"/>
              <a:cs typeface="+mn-cs"/>
            </a:endParaRPr>
          </a:p>
        </p:txBody>
      </p:sp>
      <p:sp>
        <p:nvSpPr>
          <p:cNvPr id="8" name="Titel 1"/>
          <p:cNvSpPr>
            <a:spLocks noGrp="1"/>
          </p:cNvSpPr>
          <p:nvPr>
            <p:ph type="title"/>
          </p:nvPr>
        </p:nvSpPr>
        <p:spPr>
          <a:xfrm>
            <a:off x="960001" y="332656"/>
            <a:ext cx="10680615" cy="1224135"/>
          </a:xfrm>
        </p:spPr>
        <p:txBody>
          <a:bodyPr anchor="b"/>
          <a:lstStyle/>
          <a:p>
            <a:r>
              <a:rPr lang="da-DK" dirty="0">
                <a:solidFill>
                  <a:srgbClr val="44697D"/>
                </a:solidFill>
              </a:rPr>
              <a:t>13. Nyt Affaldssystem </a:t>
            </a:r>
            <a:br>
              <a:rPr lang="da-DK" dirty="0">
                <a:solidFill>
                  <a:srgbClr val="44697D"/>
                </a:solidFill>
              </a:rPr>
            </a:br>
            <a:r>
              <a:rPr lang="da-DK" sz="3600" dirty="0">
                <a:solidFill>
                  <a:srgbClr val="44697D"/>
                </a:solidFill>
              </a:rPr>
              <a:t>- Farligt affald og tekstilaffald</a:t>
            </a:r>
            <a:endParaRPr lang="da-DK" dirty="0"/>
          </a:p>
        </p:txBody>
      </p:sp>
      <p:sp>
        <p:nvSpPr>
          <p:cNvPr id="6" name="Pladsholder til tekst 2">
            <a:extLst>
              <a:ext uri="{FF2B5EF4-FFF2-40B4-BE49-F238E27FC236}">
                <a16:creationId xmlns:a16="http://schemas.microsoft.com/office/drawing/2014/main" id="{19C7618A-4B12-4502-BF6A-CA4CDE14A84F}"/>
              </a:ext>
            </a:extLst>
          </p:cNvPr>
          <p:cNvSpPr txBox="1">
            <a:spLocks/>
          </p:cNvSpPr>
          <p:nvPr/>
        </p:nvSpPr>
        <p:spPr>
          <a:xfrm>
            <a:off x="669792" y="1698477"/>
            <a:ext cx="10970823" cy="3940088"/>
          </a:xfrm>
          <a:prstGeom prst="rect">
            <a:avLst/>
          </a:prstGeom>
        </p:spPr>
        <p:txBody>
          <a:bodyPr/>
          <a:lstStyle>
            <a:lvl1pPr marL="0" indent="0" algn="l" defTabSz="914400" rtl="0" eaLnBrk="1" latinLnBrk="0" hangingPunct="1">
              <a:lnSpc>
                <a:spcPct val="109000"/>
              </a:lnSpc>
              <a:spcBef>
                <a:spcPts val="0"/>
              </a:spcBef>
              <a:buFont typeface="Calibri" panose="020F0502020204030204" pitchFamily="34" charset="0"/>
              <a:buChar char="​"/>
              <a:defRPr sz="2000" kern="1200">
                <a:solidFill>
                  <a:schemeClr val="tx1"/>
                </a:solidFill>
                <a:latin typeface="+mn-lt"/>
                <a:ea typeface="+mn-ea"/>
                <a:cs typeface="+mn-cs"/>
              </a:defRPr>
            </a:lvl1pPr>
            <a:lvl2pPr marL="180000" indent="-180000" algn="l" defTabSz="914400" rtl="0" eaLnBrk="1" latinLnBrk="0" hangingPunct="1">
              <a:lnSpc>
                <a:spcPct val="109000"/>
              </a:lnSpc>
              <a:spcBef>
                <a:spcPts val="0"/>
              </a:spcBef>
              <a:buClr>
                <a:schemeClr val="accent2"/>
              </a:buClr>
              <a:buFont typeface="Arial" pitchFamily="34" charset="0"/>
              <a:buChar char="•"/>
              <a:defRPr sz="2000" kern="1200">
                <a:solidFill>
                  <a:schemeClr val="tx1"/>
                </a:solidFill>
                <a:latin typeface="+mn-lt"/>
                <a:ea typeface="+mn-ea"/>
                <a:cs typeface="+mn-cs"/>
              </a:defRPr>
            </a:lvl2pPr>
            <a:lvl3pPr marL="360000" indent="-180000" algn="l" defTabSz="914400" rtl="0" eaLnBrk="1" latinLnBrk="0" hangingPunct="1">
              <a:lnSpc>
                <a:spcPct val="109000"/>
              </a:lnSpc>
              <a:spcBef>
                <a:spcPts val="0"/>
              </a:spcBef>
              <a:buClr>
                <a:schemeClr val="accent2"/>
              </a:buClr>
              <a:buFont typeface="Arial" pitchFamily="34" charset="0"/>
              <a:buChar char="•"/>
              <a:defRPr sz="2000" kern="1200">
                <a:solidFill>
                  <a:schemeClr val="tx1"/>
                </a:solidFill>
                <a:latin typeface="+mn-lt"/>
                <a:ea typeface="+mn-ea"/>
                <a:cs typeface="+mn-cs"/>
              </a:defRPr>
            </a:lvl3pPr>
            <a:lvl4pPr marL="540000" indent="-180000" algn="l" defTabSz="914400" rtl="0" eaLnBrk="1" latinLnBrk="0" hangingPunct="1">
              <a:lnSpc>
                <a:spcPct val="109000"/>
              </a:lnSpc>
              <a:spcBef>
                <a:spcPts val="0"/>
              </a:spcBef>
              <a:buClr>
                <a:schemeClr val="accent2"/>
              </a:buClr>
              <a:buFont typeface="Arial" pitchFamily="34" charset="0"/>
              <a:buChar char="•"/>
              <a:defRPr sz="2000" kern="1200">
                <a:solidFill>
                  <a:schemeClr val="tx1"/>
                </a:solidFill>
                <a:latin typeface="+mn-lt"/>
                <a:ea typeface="+mn-ea"/>
                <a:cs typeface="+mn-cs"/>
              </a:defRPr>
            </a:lvl4pPr>
            <a:lvl5pPr marL="720000" indent="-180000" algn="l" defTabSz="914400" rtl="0" eaLnBrk="1" latinLnBrk="0" hangingPunct="1">
              <a:lnSpc>
                <a:spcPct val="109000"/>
              </a:lnSpc>
              <a:spcBef>
                <a:spcPts val="0"/>
              </a:spcBef>
              <a:buClr>
                <a:schemeClr val="accent2"/>
              </a:buClr>
              <a:buFont typeface="Arial" panose="020B0604020202020204" pitchFamily="34" charset="0"/>
              <a:buChar char="•"/>
              <a:defRPr sz="2000" kern="1200">
                <a:solidFill>
                  <a:schemeClr val="tx1"/>
                </a:solidFill>
                <a:latin typeface="+mn-lt"/>
                <a:ea typeface="+mn-ea"/>
                <a:cs typeface="+mn-cs"/>
              </a:defRPr>
            </a:lvl5pPr>
            <a:lvl6pPr marL="900000" indent="-180000" algn="l" defTabSz="914400" rtl="0" eaLnBrk="1" latinLnBrk="0" hangingPunct="1">
              <a:lnSpc>
                <a:spcPct val="109000"/>
              </a:lnSpc>
              <a:spcBef>
                <a:spcPts val="0"/>
              </a:spcBef>
              <a:buClr>
                <a:schemeClr val="accent2"/>
              </a:buClr>
              <a:buFont typeface="Arial" pitchFamily="34" charset="0"/>
              <a:buChar char="•"/>
              <a:defRPr sz="2000" kern="1200">
                <a:solidFill>
                  <a:schemeClr val="tx1"/>
                </a:solidFill>
                <a:latin typeface="+mn-lt"/>
                <a:ea typeface="+mn-ea"/>
                <a:cs typeface="+mn-cs"/>
              </a:defRPr>
            </a:lvl6pPr>
            <a:lvl7pPr marL="1080000" indent="-180000" algn="l" defTabSz="914400" rtl="0" eaLnBrk="1" latinLnBrk="0" hangingPunct="1">
              <a:lnSpc>
                <a:spcPct val="109000"/>
              </a:lnSpc>
              <a:spcBef>
                <a:spcPts val="0"/>
              </a:spcBef>
              <a:buClr>
                <a:schemeClr val="accent2"/>
              </a:buClr>
              <a:buFont typeface="Arial" pitchFamily="34" charset="0"/>
              <a:buChar char="•"/>
              <a:defRPr sz="2000" kern="1200">
                <a:solidFill>
                  <a:schemeClr val="tx1"/>
                </a:solidFill>
                <a:latin typeface="+mn-lt"/>
                <a:ea typeface="+mn-ea"/>
                <a:cs typeface="+mn-cs"/>
              </a:defRPr>
            </a:lvl7pPr>
            <a:lvl8pPr marL="1260000" indent="-180000" algn="l" defTabSz="914400" rtl="0" eaLnBrk="1" latinLnBrk="0" hangingPunct="1">
              <a:lnSpc>
                <a:spcPct val="109000"/>
              </a:lnSpc>
              <a:spcBef>
                <a:spcPts val="0"/>
              </a:spcBef>
              <a:buClr>
                <a:schemeClr val="accent2"/>
              </a:buClr>
              <a:buFont typeface="Arial" pitchFamily="34" charset="0"/>
              <a:buChar char="•"/>
              <a:defRPr sz="2000" kern="1200">
                <a:solidFill>
                  <a:schemeClr val="tx1"/>
                </a:solidFill>
                <a:latin typeface="+mn-lt"/>
                <a:ea typeface="+mn-ea"/>
                <a:cs typeface="+mn-cs"/>
              </a:defRPr>
            </a:lvl8pPr>
            <a:lvl9pPr marL="1440000" indent="-180000" algn="l" defTabSz="914400" rtl="0" eaLnBrk="1" latinLnBrk="0" hangingPunct="1">
              <a:lnSpc>
                <a:spcPct val="109000"/>
              </a:lnSpc>
              <a:spcBef>
                <a:spcPts val="0"/>
              </a:spcBef>
              <a:buClr>
                <a:schemeClr val="accent2"/>
              </a:buClr>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9000"/>
              </a:lnSpc>
              <a:spcBef>
                <a:spcPts val="0"/>
              </a:spcBef>
              <a:spcAft>
                <a:spcPts val="0"/>
              </a:spcAft>
              <a:buClr>
                <a:srgbClr val="7D9AAA">
                  <a:lumMod val="75000"/>
                </a:srgbClr>
              </a:buClr>
              <a:buSzTx/>
              <a:buFont typeface="Arial" panose="020B0604020202020204" pitchFamily="34" charset="0"/>
              <a:buChar char="•"/>
              <a:tabLst/>
              <a:defRPr/>
            </a:pPr>
            <a:r>
              <a:rPr kumimoji="0" lang="da-DK" sz="2000" b="0" i="0" u="none" strike="noStrike" kern="1200" cap="none" spc="0" normalizeH="0" baseline="0" noProof="0" dirty="0">
                <a:ln>
                  <a:noFill/>
                </a:ln>
                <a:solidFill>
                  <a:prstClr val="black"/>
                </a:solidFill>
                <a:effectLst/>
                <a:uLnTx/>
                <a:uFillTx/>
                <a:latin typeface="Calibri"/>
                <a:ea typeface="+mn-ea"/>
                <a:cs typeface="+mn-cs"/>
              </a:rPr>
              <a:t>Alle husstande, i alt ca. 23.500 (ekskl. dem tilknyttet en lokal genbrugsplads og sommerhuse) kan få leveret en rød ”miljøkasse”. Afhentning af miljøkasserne sker sideløbende med storskraldsordningen, dvs. som bestillerordning 6 gange om året.</a:t>
            </a:r>
          </a:p>
          <a:p>
            <a:pPr marL="342900" marR="0" lvl="0" indent="-342900" algn="l" defTabSz="914400" rtl="0" eaLnBrk="1" fontAlgn="auto" latinLnBrk="0" hangingPunct="1">
              <a:lnSpc>
                <a:spcPct val="109000"/>
              </a:lnSpc>
              <a:spcBef>
                <a:spcPts val="0"/>
              </a:spcBef>
              <a:spcAft>
                <a:spcPts val="0"/>
              </a:spcAft>
              <a:buClr>
                <a:srgbClr val="7D9AAA">
                  <a:lumMod val="75000"/>
                </a:srgbClr>
              </a:buClr>
              <a:buSzTx/>
              <a:buFont typeface="Arial" panose="020B0604020202020204" pitchFamily="34" charset="0"/>
              <a:buChar char="•"/>
              <a:tabLst/>
              <a:defRPr/>
            </a:pPr>
            <a:r>
              <a:rPr kumimoji="0" lang="da-DK" sz="2000" b="0" i="0" u="none" strike="noStrike" kern="1200" cap="none" spc="0" normalizeH="0" baseline="0" noProof="0" dirty="0">
                <a:ln>
                  <a:noFill/>
                </a:ln>
                <a:solidFill>
                  <a:prstClr val="black"/>
                </a:solidFill>
                <a:effectLst/>
                <a:uLnTx/>
                <a:uFillTx/>
                <a:latin typeface="Calibri"/>
                <a:ea typeface="+mn-ea"/>
                <a:cs typeface="+mn-cs"/>
              </a:rPr>
              <a:t>Tekstilaffald vil også blive indsamlet i en bestillerordning samtidig med farligt affald (og på samme ladvogn).</a:t>
            </a:r>
          </a:p>
          <a:p>
            <a:pPr marL="342900" marR="0" lvl="0" indent="-342900" algn="l" defTabSz="914400" rtl="0" eaLnBrk="1" fontAlgn="auto" latinLnBrk="0" hangingPunct="1">
              <a:lnSpc>
                <a:spcPct val="109000"/>
              </a:lnSpc>
              <a:spcBef>
                <a:spcPts val="0"/>
              </a:spcBef>
              <a:spcAft>
                <a:spcPts val="0"/>
              </a:spcAft>
              <a:buClr>
                <a:srgbClr val="7D9AAA">
                  <a:lumMod val="75000"/>
                </a:srgbClr>
              </a:buClr>
              <a:buSzTx/>
              <a:buFont typeface="Arial" panose="020B0604020202020204" pitchFamily="34" charset="0"/>
              <a:buChar char="•"/>
              <a:tabLst/>
              <a:defRPr/>
            </a:pPr>
            <a:r>
              <a:rPr kumimoji="0" lang="da-DK" sz="2000" b="0" i="0" u="none" strike="noStrike" kern="1200" cap="none" spc="0" normalizeH="0" baseline="0" noProof="0" dirty="0">
                <a:ln>
                  <a:noFill/>
                </a:ln>
                <a:solidFill>
                  <a:prstClr val="black"/>
                </a:solidFill>
                <a:effectLst/>
                <a:uLnTx/>
                <a:uFillTx/>
                <a:latin typeface="Calibri"/>
                <a:ea typeface="+mn-ea"/>
                <a:cs typeface="+mn-cs"/>
              </a:rPr>
              <a:t>Det farlige affald skal være sporbar; fx ved brug af adresseetiketter som kunden skriver adressen på,.</a:t>
            </a:r>
          </a:p>
          <a:p>
            <a:pPr marL="342900" marR="0" lvl="0" indent="-342900" algn="l" defTabSz="914400" rtl="0" eaLnBrk="1" fontAlgn="auto" latinLnBrk="0" hangingPunct="1">
              <a:lnSpc>
                <a:spcPct val="109000"/>
              </a:lnSpc>
              <a:spcBef>
                <a:spcPts val="0"/>
              </a:spcBef>
              <a:spcAft>
                <a:spcPts val="0"/>
              </a:spcAft>
              <a:buClr>
                <a:srgbClr val="7D9AAA">
                  <a:lumMod val="75000"/>
                </a:srgbClr>
              </a:buClr>
              <a:buSzTx/>
              <a:buFont typeface="Arial" panose="020B0604020202020204" pitchFamily="34" charset="0"/>
              <a:buChar char="•"/>
              <a:tabLst/>
              <a:defRPr/>
            </a:pPr>
            <a:r>
              <a:rPr kumimoji="0" lang="da-DK" sz="2000" b="0" i="0" u="none" strike="noStrike" kern="1200" cap="none" spc="0" normalizeH="0" baseline="0" noProof="0" dirty="0">
                <a:ln>
                  <a:noFill/>
                </a:ln>
                <a:solidFill>
                  <a:prstClr val="black"/>
                </a:solidFill>
                <a:effectLst/>
                <a:uLnTx/>
                <a:uFillTx/>
                <a:latin typeface="Calibri"/>
                <a:ea typeface="+mn-ea"/>
                <a:cs typeface="+mn-cs"/>
              </a:rPr>
              <a:t>Erfaringer fra andre kommuner viser, at 10-20% af husstandene bestiller afhentning af farligt affald per år.</a:t>
            </a:r>
          </a:p>
          <a:p>
            <a:pPr marL="342900" marR="0" lvl="0" indent="-342900" algn="l" defTabSz="914400" rtl="0" eaLnBrk="1" fontAlgn="auto" latinLnBrk="0" hangingPunct="1">
              <a:lnSpc>
                <a:spcPct val="109000"/>
              </a:lnSpc>
              <a:spcBef>
                <a:spcPts val="0"/>
              </a:spcBef>
              <a:spcAft>
                <a:spcPts val="0"/>
              </a:spcAft>
              <a:buClr>
                <a:srgbClr val="7D9AAA">
                  <a:lumMod val="75000"/>
                </a:srgbClr>
              </a:buClr>
              <a:buSzTx/>
              <a:buFont typeface="Arial" panose="020B0604020202020204" pitchFamily="34" charset="0"/>
              <a:buChar char="•"/>
              <a:tabLst/>
              <a:defRPr/>
            </a:pPr>
            <a:r>
              <a:rPr lang="da-DK" dirty="0">
                <a:solidFill>
                  <a:prstClr val="black"/>
                </a:solidFill>
                <a:latin typeface="Calibri"/>
              </a:rPr>
              <a:t>For at optimere på økonomi og spare ressourcer forventes det, at miljøkasserne ikke bliver udleveret til alle ved opstart, men kan hentes på genbrugspladserne eller hvis dette ikke er muligt, bestilles til aflevering på adressen. </a:t>
            </a:r>
          </a:p>
          <a:p>
            <a:pPr marL="342900" marR="0" lvl="0" indent="-342900" algn="l" defTabSz="914400" rtl="0" eaLnBrk="1" fontAlgn="auto" latinLnBrk="0" hangingPunct="1">
              <a:lnSpc>
                <a:spcPct val="109000"/>
              </a:lnSpc>
              <a:spcBef>
                <a:spcPts val="0"/>
              </a:spcBef>
              <a:spcAft>
                <a:spcPts val="0"/>
              </a:spcAft>
              <a:buClr>
                <a:srgbClr val="7D9AAA">
                  <a:lumMod val="75000"/>
                </a:srgbClr>
              </a:buClr>
              <a:buSzTx/>
              <a:buFont typeface="Arial" panose="020B0604020202020204" pitchFamily="34" charset="0"/>
              <a:buChar char="•"/>
              <a:tabLst/>
              <a:defRPr/>
            </a:pPr>
            <a:r>
              <a:rPr kumimoji="0" lang="da-DK" sz="2000" b="0" i="0" u="none" strike="noStrike" kern="1200" cap="none" spc="0" normalizeH="0" baseline="0" noProof="0">
                <a:ln>
                  <a:noFill/>
                </a:ln>
                <a:solidFill>
                  <a:prstClr val="black"/>
                </a:solidFill>
                <a:effectLst/>
                <a:uLnTx/>
                <a:uFillTx/>
                <a:latin typeface="Calibri"/>
                <a:ea typeface="+mn-ea"/>
                <a:cs typeface="+mn-cs"/>
              </a:rPr>
              <a:t>Ordningen startes op forår 2023.</a:t>
            </a:r>
            <a:endParaRPr kumimoji="0" lang="da-DK" sz="20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9000"/>
              </a:lnSpc>
              <a:spcBef>
                <a:spcPts val="0"/>
              </a:spcBef>
              <a:spcAft>
                <a:spcPts val="0"/>
              </a:spcAft>
              <a:buClr>
                <a:srgbClr val="7D9AAA">
                  <a:lumMod val="75000"/>
                </a:srgbClr>
              </a:buClr>
              <a:buSzTx/>
              <a:buFont typeface="Arial" panose="020B0604020202020204" pitchFamily="34" charset="0"/>
              <a:buChar char="•"/>
              <a:tabLst/>
              <a:defRPr/>
            </a:pPr>
            <a:endParaRPr kumimoji="0" lang="da-DK" sz="20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9000"/>
              </a:lnSpc>
              <a:spcBef>
                <a:spcPts val="0"/>
              </a:spcBef>
              <a:spcAft>
                <a:spcPts val="0"/>
              </a:spcAft>
              <a:buClr>
                <a:srgbClr val="7D9AAA">
                  <a:lumMod val="75000"/>
                </a:srgbClr>
              </a:buClr>
              <a:buSzTx/>
              <a:buFont typeface="Arial" panose="020B0604020202020204" pitchFamily="34" charset="0"/>
              <a:buChar char="•"/>
              <a:tabLst/>
              <a:defRPr/>
            </a:pPr>
            <a:endParaRPr kumimoji="0" lang="da-DK" sz="800" b="0" i="0" u="none" strike="noStrike" kern="1200" cap="none" spc="0" normalizeH="0" baseline="0" noProof="0" dirty="0">
              <a:ln>
                <a:noFill/>
              </a:ln>
              <a:solidFill>
                <a:srgbClr val="FF0000"/>
              </a:solidFill>
              <a:effectLst/>
              <a:uLnTx/>
              <a:uFillTx/>
              <a:latin typeface="Calibri"/>
              <a:ea typeface="+mn-ea"/>
              <a:cs typeface="+mn-cs"/>
            </a:endParaRPr>
          </a:p>
        </p:txBody>
      </p:sp>
    </p:spTree>
    <p:extLst>
      <p:ext uri="{BB962C8B-B14F-4D97-AF65-F5344CB8AC3E}">
        <p14:creationId xmlns:p14="http://schemas.microsoft.com/office/powerpoint/2010/main" val="29678487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459459-C513-43FB-8F18-B0C9D8F94F1C}"/>
              </a:ext>
            </a:extLst>
          </p:cNvPr>
          <p:cNvSpPr>
            <a:spLocks noGrp="1"/>
          </p:cNvSpPr>
          <p:nvPr>
            <p:ph type="title"/>
          </p:nvPr>
        </p:nvSpPr>
        <p:spPr/>
        <p:txBody>
          <a:bodyPr/>
          <a:lstStyle/>
          <a:p>
            <a:r>
              <a:rPr lang="da-DK" dirty="0"/>
              <a:t> </a:t>
            </a:r>
          </a:p>
        </p:txBody>
      </p:sp>
      <p:sp>
        <p:nvSpPr>
          <p:cNvPr id="7" name="Pladsholder til tekst 6">
            <a:extLst>
              <a:ext uri="{FF2B5EF4-FFF2-40B4-BE49-F238E27FC236}">
                <a16:creationId xmlns:a16="http://schemas.microsoft.com/office/drawing/2014/main" id="{774D3A16-2E34-4A73-A9D7-8248F7F8466F}"/>
              </a:ext>
            </a:extLst>
          </p:cNvPr>
          <p:cNvSpPr>
            <a:spLocks noGrp="1"/>
          </p:cNvSpPr>
          <p:nvPr>
            <p:ph type="body" sz="quarter" idx="13"/>
          </p:nvPr>
        </p:nvSpPr>
        <p:spPr/>
        <p:txBody>
          <a:bodyPr/>
          <a:lstStyle/>
          <a:p>
            <a:r>
              <a:rPr lang="da-DK" dirty="0"/>
              <a:t>Der orienteres om bestyrelsesarbejdet i selskabet.</a:t>
            </a:r>
          </a:p>
          <a:p>
            <a:endParaRPr lang="da-DK" dirty="0"/>
          </a:p>
          <a:p>
            <a:endParaRPr lang="da-DK" dirty="0"/>
          </a:p>
          <a:p>
            <a:endParaRPr lang="da-DK" dirty="0"/>
          </a:p>
        </p:txBody>
      </p:sp>
      <p:sp>
        <p:nvSpPr>
          <p:cNvPr id="5" name="Pladsholder til indhold 4">
            <a:extLst>
              <a:ext uri="{FF2B5EF4-FFF2-40B4-BE49-F238E27FC236}">
                <a16:creationId xmlns:a16="http://schemas.microsoft.com/office/drawing/2014/main" id="{EBDBE239-8F96-453D-919A-82DDA02AE3F5}"/>
              </a:ext>
            </a:extLst>
          </p:cNvPr>
          <p:cNvSpPr>
            <a:spLocks noGrp="1"/>
          </p:cNvSpPr>
          <p:nvPr>
            <p:ph sz="quarter" idx="15"/>
          </p:nvPr>
        </p:nvSpPr>
        <p:spPr/>
        <p:txBody>
          <a:bodyPr/>
          <a:lstStyle/>
          <a:p>
            <a:r>
              <a:rPr lang="da-DK" dirty="0"/>
              <a:t>Mødeplan 2022:</a:t>
            </a:r>
          </a:p>
          <a:p>
            <a:r>
              <a:rPr lang="da-DK" dirty="0"/>
              <a:t>26. april 2022</a:t>
            </a:r>
          </a:p>
          <a:p>
            <a:r>
              <a:rPr lang="da-DK" dirty="0"/>
              <a:t>15. juni 2022</a:t>
            </a:r>
          </a:p>
          <a:p>
            <a:r>
              <a:rPr lang="da-DK" dirty="0"/>
              <a:t>31. august 2022</a:t>
            </a:r>
          </a:p>
          <a:p>
            <a:r>
              <a:rPr lang="da-DK" dirty="0"/>
              <a:t>23. november 2022 </a:t>
            </a:r>
          </a:p>
          <a:p>
            <a:endParaRPr lang="da-DK" dirty="0"/>
          </a:p>
          <a:p>
            <a:endParaRPr lang="da-DK" dirty="0"/>
          </a:p>
          <a:p>
            <a:endParaRPr lang="da-DK" dirty="0"/>
          </a:p>
        </p:txBody>
      </p:sp>
      <p:sp>
        <p:nvSpPr>
          <p:cNvPr id="3" name="Pladsholder til sidefod 2">
            <a:extLst>
              <a:ext uri="{FF2B5EF4-FFF2-40B4-BE49-F238E27FC236}">
                <a16:creationId xmlns:a16="http://schemas.microsoft.com/office/drawing/2014/main" id="{6BED5719-E33D-4C59-9119-52EF57E82252}"/>
              </a:ext>
            </a:extLst>
          </p:cNvPr>
          <p:cNvSpPr>
            <a:spLocks noGrp="1"/>
          </p:cNvSpPr>
          <p:nvPr>
            <p:ph type="ftr" sz="quarter" idx="11"/>
          </p:nvPr>
        </p:nvSpPr>
        <p:spPr/>
        <p:txBody>
          <a:bodyPr/>
          <a:lstStyle/>
          <a:p>
            <a:r>
              <a:rPr lang="da-DK"/>
              <a:t>Offentligt referat af bestyrelsesmødet den 17. november 2022 i Forsyning Helsingør A/S m.fl.</a:t>
            </a:r>
            <a:endParaRPr lang="da-DK" dirty="0"/>
          </a:p>
        </p:txBody>
      </p:sp>
      <p:sp>
        <p:nvSpPr>
          <p:cNvPr id="4" name="Pladsholder til slidenummer 3">
            <a:extLst>
              <a:ext uri="{FF2B5EF4-FFF2-40B4-BE49-F238E27FC236}">
                <a16:creationId xmlns:a16="http://schemas.microsoft.com/office/drawing/2014/main" id="{28CF1460-378D-44B6-AB04-22E1D983B380}"/>
              </a:ext>
            </a:extLst>
          </p:cNvPr>
          <p:cNvSpPr>
            <a:spLocks noGrp="1"/>
          </p:cNvSpPr>
          <p:nvPr>
            <p:ph type="sldNum" sz="quarter" idx="12"/>
          </p:nvPr>
        </p:nvSpPr>
        <p:spPr/>
        <p:txBody>
          <a:bodyPr/>
          <a:lstStyle/>
          <a:p>
            <a:r>
              <a:rPr lang="da-DK" cap="all"/>
              <a:t>Side</a:t>
            </a:r>
            <a:r>
              <a:rPr lang="da-DK"/>
              <a:t> </a:t>
            </a:r>
            <a:fld id="{5BA07366-CB75-4AA8-9E5B-928B849F427C}" type="slidenum">
              <a:rPr lang="da-DK" smtClean="0"/>
              <a:pPr/>
              <a:t>26</a:t>
            </a:fld>
            <a:endParaRPr lang="da-DK" dirty="0"/>
          </a:p>
        </p:txBody>
      </p:sp>
      <p:sp>
        <p:nvSpPr>
          <p:cNvPr id="6" name="Titel 1"/>
          <p:cNvSpPr txBox="1">
            <a:spLocks/>
          </p:cNvSpPr>
          <p:nvPr/>
        </p:nvSpPr>
        <p:spPr>
          <a:xfrm>
            <a:off x="960001" y="188641"/>
            <a:ext cx="10824631" cy="936103"/>
          </a:xfrm>
          <a:prstGeom prst="rect">
            <a:avLst/>
          </a:prstGeom>
        </p:spPr>
        <p:txBody>
          <a:bodyPr vert="horz" lIns="0" tIns="0" rIns="0" bIns="0" rtlCol="0" anchor="b" anchorCtr="0">
            <a:noAutofit/>
          </a:bodyPr>
          <a:lstStyle>
            <a:lvl1pPr algn="l" defTabSz="914400" rtl="0" eaLnBrk="1" latinLnBrk="0" hangingPunct="1">
              <a:spcBef>
                <a:spcPct val="0"/>
              </a:spcBef>
              <a:buNone/>
              <a:defRPr sz="4000" kern="1200">
                <a:solidFill>
                  <a:schemeClr val="accent1"/>
                </a:solidFill>
                <a:latin typeface="+mj-lt"/>
                <a:ea typeface="+mj-ea"/>
                <a:cs typeface="+mj-cs"/>
              </a:defRPr>
            </a:lvl1pPr>
          </a:lstStyle>
          <a:p>
            <a:r>
              <a:rPr lang="da-DK" dirty="0"/>
              <a:t>14. Helsingør Kraftvarmeværk A/S</a:t>
            </a:r>
          </a:p>
        </p:txBody>
      </p:sp>
    </p:spTree>
    <p:extLst>
      <p:ext uri="{BB962C8B-B14F-4D97-AF65-F5344CB8AC3E}">
        <p14:creationId xmlns:p14="http://schemas.microsoft.com/office/powerpoint/2010/main" val="4952530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459459-C513-43FB-8F18-B0C9D8F94F1C}"/>
              </a:ext>
            </a:extLst>
          </p:cNvPr>
          <p:cNvSpPr>
            <a:spLocks noGrp="1"/>
          </p:cNvSpPr>
          <p:nvPr>
            <p:ph type="title"/>
          </p:nvPr>
        </p:nvSpPr>
        <p:spPr/>
        <p:txBody>
          <a:bodyPr/>
          <a:lstStyle/>
          <a:p>
            <a:r>
              <a:rPr lang="da-DK" dirty="0"/>
              <a:t> </a:t>
            </a:r>
          </a:p>
        </p:txBody>
      </p:sp>
      <p:sp>
        <p:nvSpPr>
          <p:cNvPr id="7" name="Pladsholder til tekst 6">
            <a:extLst>
              <a:ext uri="{FF2B5EF4-FFF2-40B4-BE49-F238E27FC236}">
                <a16:creationId xmlns:a16="http://schemas.microsoft.com/office/drawing/2014/main" id="{774D3A16-2E34-4A73-A9D7-8248F7F8466F}"/>
              </a:ext>
            </a:extLst>
          </p:cNvPr>
          <p:cNvSpPr>
            <a:spLocks noGrp="1"/>
          </p:cNvSpPr>
          <p:nvPr>
            <p:ph type="body" sz="quarter" idx="13"/>
          </p:nvPr>
        </p:nvSpPr>
        <p:spPr>
          <a:xfrm>
            <a:off x="958850" y="2166938"/>
            <a:ext cx="5137149" cy="3998366"/>
          </a:xfrm>
        </p:spPr>
        <p:txBody>
          <a:bodyPr/>
          <a:lstStyle/>
          <a:p>
            <a:r>
              <a:rPr lang="da-DK" dirty="0"/>
              <a:t>Der orienteres om bestyrelsesarbejdet i selskabet.</a:t>
            </a:r>
          </a:p>
          <a:p>
            <a:endParaRPr lang="da-DK" dirty="0"/>
          </a:p>
          <a:p>
            <a:endParaRPr lang="da-DK" dirty="0"/>
          </a:p>
          <a:p>
            <a:pPr marL="342900" indent="-342900">
              <a:buClr>
                <a:srgbClr val="44697D"/>
              </a:buClr>
              <a:buFont typeface="Arial" panose="020B0604020202020204" pitchFamily="34" charset="0"/>
              <a:buChar char="•"/>
            </a:pPr>
            <a:endParaRPr lang="da-DK" dirty="0"/>
          </a:p>
          <a:p>
            <a:endParaRPr lang="da-DK" dirty="0"/>
          </a:p>
          <a:p>
            <a:endParaRPr lang="da-DK" dirty="0"/>
          </a:p>
        </p:txBody>
      </p:sp>
      <p:sp>
        <p:nvSpPr>
          <p:cNvPr id="5" name="Pladsholder til indhold 4">
            <a:extLst>
              <a:ext uri="{FF2B5EF4-FFF2-40B4-BE49-F238E27FC236}">
                <a16:creationId xmlns:a16="http://schemas.microsoft.com/office/drawing/2014/main" id="{EBDBE239-8F96-453D-919A-82DDA02AE3F5}"/>
              </a:ext>
            </a:extLst>
          </p:cNvPr>
          <p:cNvSpPr>
            <a:spLocks noGrp="1"/>
          </p:cNvSpPr>
          <p:nvPr>
            <p:ph sz="quarter" idx="15"/>
          </p:nvPr>
        </p:nvSpPr>
        <p:spPr/>
        <p:txBody>
          <a:bodyPr/>
          <a:lstStyle/>
          <a:p>
            <a:r>
              <a:rPr lang="da-DK" dirty="0"/>
              <a:t>Mødeplan 2022:</a:t>
            </a:r>
          </a:p>
          <a:p>
            <a:r>
              <a:rPr lang="da-DK" dirty="0"/>
              <a:t>22. marts 2022</a:t>
            </a:r>
          </a:p>
          <a:p>
            <a:r>
              <a:rPr lang="da-DK" dirty="0"/>
              <a:t>28. april 2022</a:t>
            </a:r>
          </a:p>
          <a:p>
            <a:r>
              <a:rPr lang="da-DK" dirty="0"/>
              <a:t>16. og 17. juni 2022</a:t>
            </a:r>
          </a:p>
          <a:p>
            <a:r>
              <a:rPr lang="da-DK" dirty="0"/>
              <a:t>1. september 2022</a:t>
            </a:r>
          </a:p>
          <a:p>
            <a:r>
              <a:rPr lang="da-DK" dirty="0"/>
              <a:t>10. november 2022</a:t>
            </a:r>
          </a:p>
          <a:p>
            <a:r>
              <a:rPr lang="da-DK" dirty="0"/>
              <a:t>29. november 2022</a:t>
            </a:r>
          </a:p>
          <a:p>
            <a:r>
              <a:rPr lang="da-DK" dirty="0"/>
              <a:t>9. og 10. december 2022</a:t>
            </a:r>
          </a:p>
          <a:p>
            <a:endParaRPr lang="da-DK" dirty="0"/>
          </a:p>
          <a:p>
            <a:endParaRPr lang="da-DK" dirty="0"/>
          </a:p>
          <a:p>
            <a:endParaRPr lang="da-DK" dirty="0"/>
          </a:p>
        </p:txBody>
      </p:sp>
      <p:sp>
        <p:nvSpPr>
          <p:cNvPr id="3" name="Pladsholder til sidefod 2">
            <a:extLst>
              <a:ext uri="{FF2B5EF4-FFF2-40B4-BE49-F238E27FC236}">
                <a16:creationId xmlns:a16="http://schemas.microsoft.com/office/drawing/2014/main" id="{6BED5719-E33D-4C59-9119-52EF57E82252}"/>
              </a:ext>
            </a:extLst>
          </p:cNvPr>
          <p:cNvSpPr>
            <a:spLocks noGrp="1"/>
          </p:cNvSpPr>
          <p:nvPr>
            <p:ph type="ftr" sz="quarter" idx="11"/>
          </p:nvPr>
        </p:nvSpPr>
        <p:spPr/>
        <p:txBody>
          <a:bodyPr/>
          <a:lstStyle/>
          <a:p>
            <a:r>
              <a:rPr lang="da-DK"/>
              <a:t>Offentligt referat af bestyrelsesmødet den 17. november 2022 i Forsyning Helsingør A/S m.fl.</a:t>
            </a:r>
            <a:endParaRPr lang="da-DK" dirty="0"/>
          </a:p>
        </p:txBody>
      </p:sp>
      <p:sp>
        <p:nvSpPr>
          <p:cNvPr id="4" name="Pladsholder til slidenummer 3">
            <a:extLst>
              <a:ext uri="{FF2B5EF4-FFF2-40B4-BE49-F238E27FC236}">
                <a16:creationId xmlns:a16="http://schemas.microsoft.com/office/drawing/2014/main" id="{28CF1460-378D-44B6-AB04-22E1D983B380}"/>
              </a:ext>
            </a:extLst>
          </p:cNvPr>
          <p:cNvSpPr>
            <a:spLocks noGrp="1"/>
          </p:cNvSpPr>
          <p:nvPr>
            <p:ph type="sldNum" sz="quarter" idx="12"/>
          </p:nvPr>
        </p:nvSpPr>
        <p:spPr/>
        <p:txBody>
          <a:bodyPr/>
          <a:lstStyle/>
          <a:p>
            <a:r>
              <a:rPr lang="da-DK" cap="all"/>
              <a:t>Side</a:t>
            </a:r>
            <a:r>
              <a:rPr lang="da-DK"/>
              <a:t> </a:t>
            </a:r>
            <a:fld id="{5BA07366-CB75-4AA8-9E5B-928B849F427C}" type="slidenum">
              <a:rPr lang="da-DK" smtClean="0"/>
              <a:pPr/>
              <a:t>27</a:t>
            </a:fld>
            <a:endParaRPr lang="da-DK" dirty="0"/>
          </a:p>
        </p:txBody>
      </p:sp>
      <p:sp>
        <p:nvSpPr>
          <p:cNvPr id="6" name="Titel 1"/>
          <p:cNvSpPr txBox="1">
            <a:spLocks/>
          </p:cNvSpPr>
          <p:nvPr/>
        </p:nvSpPr>
        <p:spPr>
          <a:xfrm>
            <a:off x="960001" y="188641"/>
            <a:ext cx="10824631" cy="936103"/>
          </a:xfrm>
          <a:prstGeom prst="rect">
            <a:avLst/>
          </a:prstGeom>
        </p:spPr>
        <p:txBody>
          <a:bodyPr vert="horz" lIns="0" tIns="0" rIns="0" bIns="0" rtlCol="0" anchor="b" anchorCtr="0">
            <a:noAutofit/>
          </a:bodyPr>
          <a:lstStyle>
            <a:lvl1pPr algn="l" defTabSz="914400" rtl="0" eaLnBrk="1" latinLnBrk="0" hangingPunct="1">
              <a:spcBef>
                <a:spcPct val="0"/>
              </a:spcBef>
              <a:buNone/>
              <a:defRPr sz="4000" kern="1200">
                <a:solidFill>
                  <a:schemeClr val="accent1"/>
                </a:solidFill>
                <a:latin typeface="+mj-lt"/>
                <a:ea typeface="+mj-ea"/>
                <a:cs typeface="+mj-cs"/>
              </a:defRPr>
            </a:lvl1pPr>
          </a:lstStyle>
          <a:p>
            <a:r>
              <a:rPr lang="da-DK" dirty="0"/>
              <a:t>15. Scanenergi A/S</a:t>
            </a:r>
          </a:p>
        </p:txBody>
      </p:sp>
    </p:spTree>
    <p:extLst>
      <p:ext uri="{BB962C8B-B14F-4D97-AF65-F5344CB8AC3E}">
        <p14:creationId xmlns:p14="http://schemas.microsoft.com/office/powerpoint/2010/main" val="25742516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459459-C513-43FB-8F18-B0C9D8F94F1C}"/>
              </a:ext>
            </a:extLst>
          </p:cNvPr>
          <p:cNvSpPr>
            <a:spLocks noGrp="1"/>
          </p:cNvSpPr>
          <p:nvPr>
            <p:ph type="title"/>
          </p:nvPr>
        </p:nvSpPr>
        <p:spPr/>
        <p:txBody>
          <a:bodyPr/>
          <a:lstStyle/>
          <a:p>
            <a:r>
              <a:rPr lang="da-DK" dirty="0"/>
              <a:t> </a:t>
            </a:r>
          </a:p>
        </p:txBody>
      </p:sp>
      <p:sp>
        <p:nvSpPr>
          <p:cNvPr id="7" name="Pladsholder til tekst 6">
            <a:extLst>
              <a:ext uri="{FF2B5EF4-FFF2-40B4-BE49-F238E27FC236}">
                <a16:creationId xmlns:a16="http://schemas.microsoft.com/office/drawing/2014/main" id="{774D3A16-2E34-4A73-A9D7-8248F7F8466F}"/>
              </a:ext>
            </a:extLst>
          </p:cNvPr>
          <p:cNvSpPr>
            <a:spLocks noGrp="1"/>
          </p:cNvSpPr>
          <p:nvPr>
            <p:ph type="body" sz="quarter" idx="13"/>
          </p:nvPr>
        </p:nvSpPr>
        <p:spPr/>
        <p:txBody>
          <a:bodyPr/>
          <a:lstStyle/>
          <a:p>
            <a:r>
              <a:rPr lang="da-DK" dirty="0"/>
              <a:t>Der orienteres om bestyrelsesarbejdet i selskabet.</a:t>
            </a:r>
          </a:p>
          <a:p>
            <a:endParaRPr lang="da-DK" dirty="0"/>
          </a:p>
          <a:p>
            <a:endParaRPr lang="da-DK" dirty="0"/>
          </a:p>
        </p:txBody>
      </p:sp>
      <p:sp>
        <p:nvSpPr>
          <p:cNvPr id="5" name="Pladsholder til indhold 4">
            <a:extLst>
              <a:ext uri="{FF2B5EF4-FFF2-40B4-BE49-F238E27FC236}">
                <a16:creationId xmlns:a16="http://schemas.microsoft.com/office/drawing/2014/main" id="{EBDBE239-8F96-453D-919A-82DDA02AE3F5}"/>
              </a:ext>
            </a:extLst>
          </p:cNvPr>
          <p:cNvSpPr>
            <a:spLocks noGrp="1"/>
          </p:cNvSpPr>
          <p:nvPr>
            <p:ph sz="quarter" idx="15"/>
          </p:nvPr>
        </p:nvSpPr>
        <p:spPr/>
        <p:txBody>
          <a:bodyPr/>
          <a:lstStyle/>
          <a:p>
            <a:r>
              <a:rPr lang="da-DK" dirty="0"/>
              <a:t>Mødeplan 2022:</a:t>
            </a:r>
          </a:p>
          <a:p>
            <a:r>
              <a:rPr lang="da-DK" dirty="0"/>
              <a:t>2. februar 2022</a:t>
            </a:r>
          </a:p>
          <a:p>
            <a:r>
              <a:rPr lang="da-DK" dirty="0"/>
              <a:t>4. maj 2022</a:t>
            </a:r>
          </a:p>
          <a:p>
            <a:r>
              <a:rPr lang="da-DK" dirty="0"/>
              <a:t>8. september 2022</a:t>
            </a:r>
          </a:p>
          <a:p>
            <a:r>
              <a:rPr lang="da-DK" dirty="0"/>
              <a:t>24. november 2022</a:t>
            </a:r>
          </a:p>
          <a:p>
            <a:endParaRPr lang="da-DK" dirty="0"/>
          </a:p>
          <a:p>
            <a:endParaRPr lang="da-DK" dirty="0"/>
          </a:p>
        </p:txBody>
      </p:sp>
      <p:sp>
        <p:nvSpPr>
          <p:cNvPr id="3" name="Pladsholder til sidefod 2">
            <a:extLst>
              <a:ext uri="{FF2B5EF4-FFF2-40B4-BE49-F238E27FC236}">
                <a16:creationId xmlns:a16="http://schemas.microsoft.com/office/drawing/2014/main" id="{6BED5719-E33D-4C59-9119-52EF57E82252}"/>
              </a:ext>
            </a:extLst>
          </p:cNvPr>
          <p:cNvSpPr>
            <a:spLocks noGrp="1"/>
          </p:cNvSpPr>
          <p:nvPr>
            <p:ph type="ftr" sz="quarter" idx="11"/>
          </p:nvPr>
        </p:nvSpPr>
        <p:spPr/>
        <p:txBody>
          <a:bodyPr/>
          <a:lstStyle/>
          <a:p>
            <a:r>
              <a:rPr lang="da-DK"/>
              <a:t>Offentligt referat af bestyrelsesmødet den 17. november 2022 i Forsyning Helsingør A/S m.fl.</a:t>
            </a:r>
            <a:endParaRPr lang="da-DK" dirty="0"/>
          </a:p>
        </p:txBody>
      </p:sp>
      <p:sp>
        <p:nvSpPr>
          <p:cNvPr id="4" name="Pladsholder til slidenummer 3">
            <a:extLst>
              <a:ext uri="{FF2B5EF4-FFF2-40B4-BE49-F238E27FC236}">
                <a16:creationId xmlns:a16="http://schemas.microsoft.com/office/drawing/2014/main" id="{28CF1460-378D-44B6-AB04-22E1D983B380}"/>
              </a:ext>
            </a:extLst>
          </p:cNvPr>
          <p:cNvSpPr>
            <a:spLocks noGrp="1"/>
          </p:cNvSpPr>
          <p:nvPr>
            <p:ph type="sldNum" sz="quarter" idx="12"/>
          </p:nvPr>
        </p:nvSpPr>
        <p:spPr/>
        <p:txBody>
          <a:bodyPr/>
          <a:lstStyle/>
          <a:p>
            <a:r>
              <a:rPr lang="da-DK" cap="all"/>
              <a:t>Side</a:t>
            </a:r>
            <a:r>
              <a:rPr lang="da-DK"/>
              <a:t> </a:t>
            </a:r>
            <a:fld id="{5BA07366-CB75-4AA8-9E5B-928B849F427C}" type="slidenum">
              <a:rPr lang="da-DK" smtClean="0"/>
              <a:pPr/>
              <a:t>28</a:t>
            </a:fld>
            <a:endParaRPr lang="da-DK" dirty="0"/>
          </a:p>
        </p:txBody>
      </p:sp>
      <p:sp>
        <p:nvSpPr>
          <p:cNvPr id="6" name="Titel 1"/>
          <p:cNvSpPr txBox="1">
            <a:spLocks/>
          </p:cNvSpPr>
          <p:nvPr/>
        </p:nvSpPr>
        <p:spPr>
          <a:xfrm>
            <a:off x="960001" y="188641"/>
            <a:ext cx="10824631" cy="936103"/>
          </a:xfrm>
          <a:prstGeom prst="rect">
            <a:avLst/>
          </a:prstGeom>
        </p:spPr>
        <p:txBody>
          <a:bodyPr vert="horz" lIns="0" tIns="0" rIns="0" bIns="0" rtlCol="0" anchor="b" anchorCtr="0">
            <a:noAutofit/>
          </a:bodyPr>
          <a:lstStyle>
            <a:lvl1pPr algn="l" defTabSz="914400" rtl="0" eaLnBrk="1" latinLnBrk="0" hangingPunct="1">
              <a:spcBef>
                <a:spcPct val="0"/>
              </a:spcBef>
              <a:buNone/>
              <a:defRPr sz="4000" kern="1200">
                <a:solidFill>
                  <a:schemeClr val="accent1"/>
                </a:solidFill>
                <a:latin typeface="+mj-lt"/>
                <a:ea typeface="+mj-ea"/>
                <a:cs typeface="+mj-cs"/>
              </a:defRPr>
            </a:lvl1pPr>
          </a:lstStyle>
          <a:p>
            <a:r>
              <a:rPr lang="da-DK" dirty="0"/>
              <a:t>16. Nordkøb A/S</a:t>
            </a:r>
          </a:p>
        </p:txBody>
      </p:sp>
    </p:spTree>
    <p:extLst>
      <p:ext uri="{BB962C8B-B14F-4D97-AF65-F5344CB8AC3E}">
        <p14:creationId xmlns:p14="http://schemas.microsoft.com/office/powerpoint/2010/main" val="8358654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459459-C513-43FB-8F18-B0C9D8F94F1C}"/>
              </a:ext>
            </a:extLst>
          </p:cNvPr>
          <p:cNvSpPr>
            <a:spLocks noGrp="1"/>
          </p:cNvSpPr>
          <p:nvPr>
            <p:ph type="title"/>
          </p:nvPr>
        </p:nvSpPr>
        <p:spPr/>
        <p:txBody>
          <a:bodyPr/>
          <a:lstStyle/>
          <a:p>
            <a:r>
              <a:rPr lang="da-DK" dirty="0"/>
              <a:t> </a:t>
            </a:r>
          </a:p>
        </p:txBody>
      </p:sp>
      <p:sp>
        <p:nvSpPr>
          <p:cNvPr id="7" name="Pladsholder til tekst 6">
            <a:extLst>
              <a:ext uri="{FF2B5EF4-FFF2-40B4-BE49-F238E27FC236}">
                <a16:creationId xmlns:a16="http://schemas.microsoft.com/office/drawing/2014/main" id="{774D3A16-2E34-4A73-A9D7-8248F7F8466F}"/>
              </a:ext>
            </a:extLst>
          </p:cNvPr>
          <p:cNvSpPr>
            <a:spLocks noGrp="1"/>
          </p:cNvSpPr>
          <p:nvPr>
            <p:ph type="body" sz="quarter" idx="13"/>
          </p:nvPr>
        </p:nvSpPr>
        <p:spPr/>
        <p:txBody>
          <a:bodyPr/>
          <a:lstStyle/>
          <a:p>
            <a:r>
              <a:rPr lang="da-DK" dirty="0"/>
              <a:t>Der orienteres om bestyrelsesarbejdet i selskabet.</a:t>
            </a:r>
          </a:p>
          <a:p>
            <a:endParaRPr lang="da-DK" dirty="0"/>
          </a:p>
          <a:p>
            <a:endParaRPr lang="da-DK" dirty="0"/>
          </a:p>
        </p:txBody>
      </p:sp>
      <p:sp>
        <p:nvSpPr>
          <p:cNvPr id="5" name="Pladsholder til indhold 4">
            <a:extLst>
              <a:ext uri="{FF2B5EF4-FFF2-40B4-BE49-F238E27FC236}">
                <a16:creationId xmlns:a16="http://schemas.microsoft.com/office/drawing/2014/main" id="{EBDBE239-8F96-453D-919A-82DDA02AE3F5}"/>
              </a:ext>
            </a:extLst>
          </p:cNvPr>
          <p:cNvSpPr>
            <a:spLocks noGrp="1"/>
          </p:cNvSpPr>
          <p:nvPr>
            <p:ph sz="quarter" idx="15"/>
          </p:nvPr>
        </p:nvSpPr>
        <p:spPr/>
        <p:txBody>
          <a:bodyPr/>
          <a:lstStyle/>
          <a:p>
            <a:pPr>
              <a:spcAft>
                <a:spcPts val="600"/>
              </a:spcAft>
              <a:buClr>
                <a:schemeClr val="accent1"/>
              </a:buClr>
              <a:buNone/>
            </a:pPr>
            <a:r>
              <a:rPr lang="da-DK" dirty="0"/>
              <a:t>Mødeplan 2022:</a:t>
            </a:r>
          </a:p>
          <a:p>
            <a:pPr marL="342900" indent="-342900">
              <a:spcAft>
                <a:spcPts val="600"/>
              </a:spcAft>
              <a:buClr>
                <a:schemeClr val="accent1"/>
              </a:buClr>
              <a:buFont typeface="Arial" panose="020B0604020202020204" pitchFamily="34" charset="0"/>
              <a:buChar char="•"/>
            </a:pPr>
            <a:r>
              <a:rPr lang="da-DK" dirty="0"/>
              <a:t>tirsdag den 29.3.2022</a:t>
            </a:r>
          </a:p>
          <a:p>
            <a:pPr marL="342900" indent="-342900">
              <a:spcAft>
                <a:spcPts val="600"/>
              </a:spcAft>
              <a:buClr>
                <a:schemeClr val="accent1"/>
              </a:buClr>
              <a:buFont typeface="Arial" panose="020B0604020202020204" pitchFamily="34" charset="0"/>
              <a:buChar char="•"/>
            </a:pPr>
            <a:r>
              <a:rPr lang="da-DK" dirty="0"/>
              <a:t>mandag den 9.5.2022</a:t>
            </a:r>
          </a:p>
          <a:p>
            <a:pPr marL="342900" indent="-342900">
              <a:spcAft>
                <a:spcPts val="600"/>
              </a:spcAft>
              <a:buClr>
                <a:schemeClr val="accent1"/>
              </a:buClr>
              <a:buFont typeface="Arial" panose="020B0604020202020204" pitchFamily="34" charset="0"/>
              <a:buChar char="•"/>
            </a:pPr>
            <a:r>
              <a:rPr lang="da-DK" dirty="0"/>
              <a:t>tirsdag den 14.6.2022</a:t>
            </a:r>
          </a:p>
          <a:p>
            <a:pPr marL="342900" indent="-342900">
              <a:spcAft>
                <a:spcPts val="600"/>
              </a:spcAft>
              <a:buClr>
                <a:schemeClr val="accent1"/>
              </a:buClr>
              <a:buFont typeface="Arial" panose="020B0604020202020204" pitchFamily="34" charset="0"/>
              <a:buChar char="•"/>
            </a:pPr>
            <a:r>
              <a:rPr lang="da-DK" dirty="0"/>
              <a:t>Onsdag den 24.8</a:t>
            </a:r>
          </a:p>
          <a:p>
            <a:pPr marL="342900" indent="-342900">
              <a:spcAft>
                <a:spcPts val="600"/>
              </a:spcAft>
              <a:buClr>
                <a:schemeClr val="accent1"/>
              </a:buClr>
              <a:buFont typeface="Arial" panose="020B0604020202020204" pitchFamily="34" charset="0"/>
              <a:buChar char="•"/>
            </a:pPr>
            <a:r>
              <a:rPr lang="da-DK" dirty="0"/>
              <a:t>torsdag den 17.11.2022</a:t>
            </a:r>
          </a:p>
          <a:p>
            <a:pPr marL="342900" indent="-342900">
              <a:spcAft>
                <a:spcPts val="600"/>
              </a:spcAft>
              <a:buClr>
                <a:schemeClr val="accent1"/>
              </a:buClr>
              <a:buFont typeface="Arial" panose="020B0604020202020204" pitchFamily="34" charset="0"/>
              <a:buChar char="•"/>
            </a:pPr>
            <a:r>
              <a:rPr lang="da-DK" dirty="0"/>
              <a:t>onsdag 14.12.2022</a:t>
            </a:r>
          </a:p>
          <a:p>
            <a:endParaRPr lang="da-DK" dirty="0"/>
          </a:p>
          <a:p>
            <a:endParaRPr lang="da-DK" dirty="0"/>
          </a:p>
        </p:txBody>
      </p:sp>
      <p:sp>
        <p:nvSpPr>
          <p:cNvPr id="3" name="Pladsholder til sidefod 2">
            <a:extLst>
              <a:ext uri="{FF2B5EF4-FFF2-40B4-BE49-F238E27FC236}">
                <a16:creationId xmlns:a16="http://schemas.microsoft.com/office/drawing/2014/main" id="{6BED5719-E33D-4C59-9119-52EF57E82252}"/>
              </a:ext>
            </a:extLst>
          </p:cNvPr>
          <p:cNvSpPr>
            <a:spLocks noGrp="1"/>
          </p:cNvSpPr>
          <p:nvPr>
            <p:ph type="ftr" sz="quarter" idx="11"/>
          </p:nvPr>
        </p:nvSpPr>
        <p:spPr/>
        <p:txBody>
          <a:bodyPr/>
          <a:lstStyle/>
          <a:p>
            <a:r>
              <a:rPr lang="da-DK"/>
              <a:t>Offentligt referat af bestyrelsesmødet den 17. november 2022 i Forsyning Helsingør A/S m.fl.</a:t>
            </a:r>
            <a:endParaRPr lang="da-DK" dirty="0"/>
          </a:p>
        </p:txBody>
      </p:sp>
      <p:sp>
        <p:nvSpPr>
          <p:cNvPr id="4" name="Pladsholder til slidenummer 3">
            <a:extLst>
              <a:ext uri="{FF2B5EF4-FFF2-40B4-BE49-F238E27FC236}">
                <a16:creationId xmlns:a16="http://schemas.microsoft.com/office/drawing/2014/main" id="{28CF1460-378D-44B6-AB04-22E1D983B380}"/>
              </a:ext>
            </a:extLst>
          </p:cNvPr>
          <p:cNvSpPr>
            <a:spLocks noGrp="1"/>
          </p:cNvSpPr>
          <p:nvPr>
            <p:ph type="sldNum" sz="quarter" idx="12"/>
          </p:nvPr>
        </p:nvSpPr>
        <p:spPr/>
        <p:txBody>
          <a:bodyPr/>
          <a:lstStyle/>
          <a:p>
            <a:r>
              <a:rPr lang="da-DK" cap="all"/>
              <a:t>Side</a:t>
            </a:r>
            <a:r>
              <a:rPr lang="da-DK"/>
              <a:t> </a:t>
            </a:r>
            <a:fld id="{5BA07366-CB75-4AA8-9E5B-928B849F427C}" type="slidenum">
              <a:rPr lang="da-DK" smtClean="0"/>
              <a:pPr/>
              <a:t>29</a:t>
            </a:fld>
            <a:endParaRPr lang="da-DK" dirty="0"/>
          </a:p>
        </p:txBody>
      </p:sp>
      <p:sp>
        <p:nvSpPr>
          <p:cNvPr id="6" name="Titel 1"/>
          <p:cNvSpPr txBox="1">
            <a:spLocks/>
          </p:cNvSpPr>
          <p:nvPr/>
        </p:nvSpPr>
        <p:spPr>
          <a:xfrm>
            <a:off x="960001" y="188641"/>
            <a:ext cx="10824631" cy="936103"/>
          </a:xfrm>
          <a:prstGeom prst="rect">
            <a:avLst/>
          </a:prstGeom>
        </p:spPr>
        <p:txBody>
          <a:bodyPr vert="horz" lIns="0" tIns="0" rIns="0" bIns="0" rtlCol="0" anchor="b" anchorCtr="0">
            <a:noAutofit/>
          </a:bodyPr>
          <a:lstStyle>
            <a:lvl1pPr algn="l" defTabSz="914400" rtl="0" eaLnBrk="1" latinLnBrk="0" hangingPunct="1">
              <a:spcBef>
                <a:spcPct val="0"/>
              </a:spcBef>
              <a:buNone/>
              <a:defRPr sz="4000" kern="1200">
                <a:solidFill>
                  <a:schemeClr val="accent1"/>
                </a:solidFill>
                <a:latin typeface="+mj-lt"/>
                <a:ea typeface="+mj-ea"/>
                <a:cs typeface="+mj-cs"/>
              </a:defRPr>
            </a:lvl1pPr>
          </a:lstStyle>
          <a:p>
            <a:r>
              <a:rPr lang="da-DK" dirty="0"/>
              <a:t>17. Forsyning Helsingør Kronborg </a:t>
            </a:r>
            <a:r>
              <a:rPr lang="da-DK" dirty="0" err="1"/>
              <a:t>Elhandel</a:t>
            </a:r>
            <a:r>
              <a:rPr lang="da-DK" dirty="0"/>
              <a:t> A/S</a:t>
            </a:r>
          </a:p>
        </p:txBody>
      </p:sp>
    </p:spTree>
    <p:extLst>
      <p:ext uri="{BB962C8B-B14F-4D97-AF65-F5344CB8AC3E}">
        <p14:creationId xmlns:p14="http://schemas.microsoft.com/office/powerpoint/2010/main" val="32345953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type="body" sz="quarter" idx="13"/>
          </p:nvPr>
        </p:nvSpPr>
        <p:spPr>
          <a:xfrm>
            <a:off x="958851" y="1844824"/>
            <a:ext cx="4802716" cy="3738414"/>
          </a:xfrm>
        </p:spPr>
        <p:txBody>
          <a:bodyPr/>
          <a:lstStyle/>
          <a:p>
            <a:pPr marL="342900" indent="-342900">
              <a:buClr>
                <a:schemeClr val="accent2"/>
              </a:buClr>
              <a:buFont typeface="Arial" panose="020B0604020202020204" pitchFamily="34" charset="0"/>
              <a:buChar char="•"/>
            </a:pPr>
            <a:r>
              <a:rPr lang="da-DK" dirty="0"/>
              <a:t>Direktionen indstiller, at dagsordenen godkendes.</a:t>
            </a:r>
          </a:p>
          <a:p>
            <a:pPr>
              <a:buClr>
                <a:schemeClr val="accent2"/>
              </a:buClr>
              <a:buNone/>
            </a:pPr>
            <a:endParaRPr lang="da-DK" dirty="0"/>
          </a:p>
          <a:p>
            <a:pPr>
              <a:buClr>
                <a:schemeClr val="accent2"/>
              </a:buClr>
              <a:buNone/>
            </a:pPr>
            <a:r>
              <a:rPr lang="da-DK" b="1" i="1" dirty="0"/>
              <a:t>Indstillingen blev tiltrådt.</a:t>
            </a:r>
          </a:p>
        </p:txBody>
      </p:sp>
      <p:pic>
        <p:nvPicPr>
          <p:cNvPr id="7" name="Pladsholder til billede 6"/>
          <p:cNvPicPr>
            <a:picLocks noGrp="1" noChangeAspect="1"/>
          </p:cNvPicPr>
          <p:nvPr>
            <p:ph type="pic" sz="quarter" idx="14"/>
          </p:nvPr>
        </p:nvPicPr>
        <p:blipFill>
          <a:blip r:embed="rId2" cstate="print">
            <a:extLst>
              <a:ext uri="{28A0092B-C50C-407E-A947-70E740481C1C}">
                <a14:useLocalDpi xmlns:a14="http://schemas.microsoft.com/office/drawing/2010/main" val="0"/>
              </a:ext>
            </a:extLst>
          </a:blip>
          <a:stretch>
            <a:fillRect/>
          </a:stretch>
        </p:blipFill>
        <p:spPr>
          <a:xfrm>
            <a:off x="6071289" y="1943296"/>
            <a:ext cx="5471584" cy="3639942"/>
          </a:xfrm>
        </p:spPr>
      </p:pic>
      <p:sp>
        <p:nvSpPr>
          <p:cNvPr id="8" name="Pladsholder til slidenummer 7"/>
          <p:cNvSpPr>
            <a:spLocks noGrp="1"/>
          </p:cNvSpPr>
          <p:nvPr>
            <p:ph type="sldNum" sz="quarter" idx="12"/>
          </p:nvPr>
        </p:nvSpPr>
        <p:spPr/>
        <p:txBody>
          <a:bodyPr/>
          <a:lstStyle/>
          <a:p>
            <a:r>
              <a:rPr lang="da-DK" cap="all" dirty="0"/>
              <a:t>Side</a:t>
            </a:r>
            <a:r>
              <a:rPr lang="da-DK" dirty="0"/>
              <a:t> </a:t>
            </a:r>
            <a:fld id="{5BA07366-CB75-4AA8-9E5B-928B849F427C}" type="slidenum">
              <a:rPr lang="da-DK" smtClean="0"/>
              <a:pPr/>
              <a:t>3</a:t>
            </a:fld>
            <a:endParaRPr lang="da-DK" dirty="0"/>
          </a:p>
        </p:txBody>
      </p:sp>
      <p:sp>
        <p:nvSpPr>
          <p:cNvPr id="9" name="Titel 1"/>
          <p:cNvSpPr>
            <a:spLocks noGrp="1"/>
          </p:cNvSpPr>
          <p:nvPr>
            <p:ph type="title"/>
          </p:nvPr>
        </p:nvSpPr>
        <p:spPr>
          <a:xfrm>
            <a:off x="960001" y="188641"/>
            <a:ext cx="10824631" cy="936103"/>
          </a:xfrm>
        </p:spPr>
        <p:txBody>
          <a:bodyPr anchor="b"/>
          <a:lstStyle/>
          <a:p>
            <a:r>
              <a:rPr lang="da-DK" dirty="0"/>
              <a:t>1. Godkendelse af dagsorden</a:t>
            </a:r>
          </a:p>
        </p:txBody>
      </p:sp>
      <p:sp>
        <p:nvSpPr>
          <p:cNvPr id="10" name="Pladsholder til sidefod 4"/>
          <p:cNvSpPr>
            <a:spLocks noGrp="1"/>
          </p:cNvSpPr>
          <p:nvPr>
            <p:ph type="ftr" sz="quarter" idx="11"/>
          </p:nvPr>
        </p:nvSpPr>
        <p:spPr>
          <a:xfrm>
            <a:off x="1752513" y="6334022"/>
            <a:ext cx="5184000" cy="176532"/>
          </a:xfrm>
        </p:spPr>
        <p:txBody>
          <a:bodyPr/>
          <a:lstStyle/>
          <a:p>
            <a:r>
              <a:rPr lang="da-DK"/>
              <a:t>Offentligt referat af bestyrelsesmødet den 17. november 2022 i Forsyning Helsingør A/S m.fl.</a:t>
            </a:r>
            <a:endParaRPr lang="da-DK" dirty="0"/>
          </a:p>
        </p:txBody>
      </p:sp>
    </p:spTree>
    <p:extLst>
      <p:ext uri="{BB962C8B-B14F-4D97-AF65-F5344CB8AC3E}">
        <p14:creationId xmlns:p14="http://schemas.microsoft.com/office/powerpoint/2010/main" val="38178600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459459-C513-43FB-8F18-B0C9D8F94F1C}"/>
              </a:ext>
            </a:extLst>
          </p:cNvPr>
          <p:cNvSpPr>
            <a:spLocks noGrp="1"/>
          </p:cNvSpPr>
          <p:nvPr>
            <p:ph type="title"/>
          </p:nvPr>
        </p:nvSpPr>
        <p:spPr/>
        <p:txBody>
          <a:bodyPr/>
          <a:lstStyle/>
          <a:p>
            <a:r>
              <a:rPr lang="da-DK" dirty="0"/>
              <a:t> </a:t>
            </a:r>
          </a:p>
        </p:txBody>
      </p:sp>
      <p:sp>
        <p:nvSpPr>
          <p:cNvPr id="7" name="Pladsholder til tekst 6">
            <a:extLst>
              <a:ext uri="{FF2B5EF4-FFF2-40B4-BE49-F238E27FC236}">
                <a16:creationId xmlns:a16="http://schemas.microsoft.com/office/drawing/2014/main" id="{774D3A16-2E34-4A73-A9D7-8248F7F8466F}"/>
              </a:ext>
            </a:extLst>
          </p:cNvPr>
          <p:cNvSpPr>
            <a:spLocks noGrp="1"/>
          </p:cNvSpPr>
          <p:nvPr>
            <p:ph type="body" sz="quarter" idx="13"/>
          </p:nvPr>
        </p:nvSpPr>
        <p:spPr/>
        <p:txBody>
          <a:bodyPr/>
          <a:lstStyle/>
          <a:p>
            <a:r>
              <a:rPr lang="da-DK" dirty="0"/>
              <a:t>Der orienteres om bestyrelsesarbejdet i selskabet.</a:t>
            </a:r>
          </a:p>
          <a:p>
            <a:endParaRPr lang="da-DK" dirty="0"/>
          </a:p>
          <a:p>
            <a:endParaRPr lang="da-DK" dirty="0"/>
          </a:p>
          <a:p>
            <a:endParaRPr lang="da-DK" dirty="0"/>
          </a:p>
        </p:txBody>
      </p:sp>
      <p:sp>
        <p:nvSpPr>
          <p:cNvPr id="5" name="Pladsholder til indhold 4">
            <a:extLst>
              <a:ext uri="{FF2B5EF4-FFF2-40B4-BE49-F238E27FC236}">
                <a16:creationId xmlns:a16="http://schemas.microsoft.com/office/drawing/2014/main" id="{EBDBE239-8F96-453D-919A-82DDA02AE3F5}"/>
              </a:ext>
            </a:extLst>
          </p:cNvPr>
          <p:cNvSpPr>
            <a:spLocks noGrp="1"/>
          </p:cNvSpPr>
          <p:nvPr>
            <p:ph sz="quarter" idx="15"/>
          </p:nvPr>
        </p:nvSpPr>
        <p:spPr/>
        <p:txBody>
          <a:bodyPr/>
          <a:lstStyle/>
          <a:p>
            <a:pPr>
              <a:spcAft>
                <a:spcPts val="600"/>
              </a:spcAft>
              <a:buClr>
                <a:schemeClr val="accent1"/>
              </a:buClr>
              <a:buNone/>
            </a:pPr>
            <a:r>
              <a:rPr lang="da-DK" dirty="0"/>
              <a:t>Mødeplan 2022:</a:t>
            </a:r>
          </a:p>
          <a:p>
            <a:pPr marL="342900" indent="-342900">
              <a:spcAft>
                <a:spcPts val="600"/>
              </a:spcAft>
              <a:buClr>
                <a:schemeClr val="accent1"/>
              </a:buClr>
              <a:buFont typeface="Arial" panose="020B0604020202020204" pitchFamily="34" charset="0"/>
              <a:buChar char="•"/>
            </a:pPr>
            <a:r>
              <a:rPr lang="da-DK" dirty="0"/>
              <a:t>tirsdag den 29.3.2022</a:t>
            </a:r>
          </a:p>
          <a:p>
            <a:pPr marL="342900" indent="-342900">
              <a:spcAft>
                <a:spcPts val="600"/>
              </a:spcAft>
              <a:buClr>
                <a:schemeClr val="accent1"/>
              </a:buClr>
              <a:buFont typeface="Arial" panose="020B0604020202020204" pitchFamily="34" charset="0"/>
              <a:buChar char="•"/>
            </a:pPr>
            <a:r>
              <a:rPr lang="da-DK" dirty="0"/>
              <a:t>mandag den 9.5.2022</a:t>
            </a:r>
          </a:p>
          <a:p>
            <a:pPr marL="342900" indent="-342900">
              <a:spcAft>
                <a:spcPts val="600"/>
              </a:spcAft>
              <a:buClr>
                <a:schemeClr val="accent1"/>
              </a:buClr>
              <a:buFont typeface="Arial" panose="020B0604020202020204" pitchFamily="34" charset="0"/>
              <a:buChar char="•"/>
            </a:pPr>
            <a:r>
              <a:rPr lang="da-DK" dirty="0"/>
              <a:t>tirsdag den 14.6.2022</a:t>
            </a:r>
          </a:p>
          <a:p>
            <a:pPr marL="342900" indent="-342900">
              <a:spcAft>
                <a:spcPts val="600"/>
              </a:spcAft>
              <a:buClr>
                <a:schemeClr val="accent1"/>
              </a:buClr>
              <a:buFont typeface="Arial" panose="020B0604020202020204" pitchFamily="34" charset="0"/>
              <a:buChar char="•"/>
            </a:pPr>
            <a:r>
              <a:rPr lang="da-DK" dirty="0"/>
              <a:t>Onsdag den 24.8</a:t>
            </a:r>
          </a:p>
          <a:p>
            <a:pPr marL="342900" indent="-342900">
              <a:spcAft>
                <a:spcPts val="600"/>
              </a:spcAft>
              <a:buClr>
                <a:schemeClr val="accent1"/>
              </a:buClr>
              <a:buFont typeface="Arial" panose="020B0604020202020204" pitchFamily="34" charset="0"/>
              <a:buChar char="•"/>
            </a:pPr>
            <a:r>
              <a:rPr lang="da-DK" dirty="0"/>
              <a:t>torsdag den 17.11.2022</a:t>
            </a:r>
          </a:p>
          <a:p>
            <a:pPr marL="342900" indent="-342900">
              <a:spcAft>
                <a:spcPts val="600"/>
              </a:spcAft>
              <a:buClr>
                <a:schemeClr val="accent1"/>
              </a:buClr>
              <a:buFont typeface="Arial" panose="020B0604020202020204" pitchFamily="34" charset="0"/>
              <a:buChar char="•"/>
            </a:pPr>
            <a:r>
              <a:rPr lang="da-DK" dirty="0"/>
              <a:t>onsdag 14.12.2022</a:t>
            </a:r>
          </a:p>
          <a:p>
            <a:endParaRPr lang="da-DK" dirty="0"/>
          </a:p>
          <a:p>
            <a:endParaRPr lang="da-DK" dirty="0"/>
          </a:p>
        </p:txBody>
      </p:sp>
      <p:sp>
        <p:nvSpPr>
          <p:cNvPr id="3" name="Pladsholder til sidefod 2">
            <a:extLst>
              <a:ext uri="{FF2B5EF4-FFF2-40B4-BE49-F238E27FC236}">
                <a16:creationId xmlns:a16="http://schemas.microsoft.com/office/drawing/2014/main" id="{6BED5719-E33D-4C59-9119-52EF57E82252}"/>
              </a:ext>
            </a:extLst>
          </p:cNvPr>
          <p:cNvSpPr>
            <a:spLocks noGrp="1"/>
          </p:cNvSpPr>
          <p:nvPr>
            <p:ph type="ftr" sz="quarter" idx="11"/>
          </p:nvPr>
        </p:nvSpPr>
        <p:spPr/>
        <p:txBody>
          <a:bodyPr/>
          <a:lstStyle/>
          <a:p>
            <a:r>
              <a:rPr lang="da-DK"/>
              <a:t>Offentligt referat af bestyrelsesmødet den 17. november 2022 i Forsyning Helsingør A/S m.fl.</a:t>
            </a:r>
            <a:endParaRPr lang="da-DK" dirty="0"/>
          </a:p>
        </p:txBody>
      </p:sp>
      <p:sp>
        <p:nvSpPr>
          <p:cNvPr id="4" name="Pladsholder til slidenummer 3">
            <a:extLst>
              <a:ext uri="{FF2B5EF4-FFF2-40B4-BE49-F238E27FC236}">
                <a16:creationId xmlns:a16="http://schemas.microsoft.com/office/drawing/2014/main" id="{28CF1460-378D-44B6-AB04-22E1D983B380}"/>
              </a:ext>
            </a:extLst>
          </p:cNvPr>
          <p:cNvSpPr>
            <a:spLocks noGrp="1"/>
          </p:cNvSpPr>
          <p:nvPr>
            <p:ph type="sldNum" sz="quarter" idx="12"/>
          </p:nvPr>
        </p:nvSpPr>
        <p:spPr/>
        <p:txBody>
          <a:bodyPr/>
          <a:lstStyle/>
          <a:p>
            <a:r>
              <a:rPr lang="da-DK" cap="all"/>
              <a:t>Side</a:t>
            </a:r>
            <a:r>
              <a:rPr lang="da-DK"/>
              <a:t> </a:t>
            </a:r>
            <a:fld id="{5BA07366-CB75-4AA8-9E5B-928B849F427C}" type="slidenum">
              <a:rPr lang="da-DK" smtClean="0"/>
              <a:pPr/>
              <a:t>30</a:t>
            </a:fld>
            <a:endParaRPr lang="da-DK" dirty="0"/>
          </a:p>
        </p:txBody>
      </p:sp>
      <p:sp>
        <p:nvSpPr>
          <p:cNvPr id="6" name="Titel 1"/>
          <p:cNvSpPr txBox="1">
            <a:spLocks/>
          </p:cNvSpPr>
          <p:nvPr/>
        </p:nvSpPr>
        <p:spPr>
          <a:xfrm>
            <a:off x="960001" y="188641"/>
            <a:ext cx="10824631" cy="936103"/>
          </a:xfrm>
          <a:prstGeom prst="rect">
            <a:avLst/>
          </a:prstGeom>
        </p:spPr>
        <p:txBody>
          <a:bodyPr vert="horz" lIns="0" tIns="0" rIns="0" bIns="0" rtlCol="0" anchor="b" anchorCtr="0">
            <a:noAutofit/>
          </a:bodyPr>
          <a:lstStyle>
            <a:lvl1pPr algn="l" defTabSz="914400" rtl="0" eaLnBrk="1" latinLnBrk="0" hangingPunct="1">
              <a:spcBef>
                <a:spcPct val="0"/>
              </a:spcBef>
              <a:buNone/>
              <a:defRPr sz="4000" kern="1200">
                <a:solidFill>
                  <a:schemeClr val="accent1"/>
                </a:solidFill>
                <a:latin typeface="+mj-lt"/>
                <a:ea typeface="+mj-ea"/>
                <a:cs typeface="+mj-cs"/>
              </a:defRPr>
            </a:lvl1pPr>
          </a:lstStyle>
          <a:p>
            <a:r>
              <a:rPr lang="da-DK" dirty="0"/>
              <a:t>18. Forsyning Helsingør Kronborg Gadelys A/S</a:t>
            </a:r>
          </a:p>
        </p:txBody>
      </p:sp>
    </p:spTree>
    <p:extLst>
      <p:ext uri="{BB962C8B-B14F-4D97-AF65-F5344CB8AC3E}">
        <p14:creationId xmlns:p14="http://schemas.microsoft.com/office/powerpoint/2010/main" val="37218036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459459-C513-43FB-8F18-B0C9D8F94F1C}"/>
              </a:ext>
            </a:extLst>
          </p:cNvPr>
          <p:cNvSpPr>
            <a:spLocks noGrp="1"/>
          </p:cNvSpPr>
          <p:nvPr>
            <p:ph type="title"/>
          </p:nvPr>
        </p:nvSpPr>
        <p:spPr/>
        <p:txBody>
          <a:bodyPr/>
          <a:lstStyle/>
          <a:p>
            <a:r>
              <a:rPr lang="da-DK" dirty="0"/>
              <a:t> </a:t>
            </a:r>
          </a:p>
        </p:txBody>
      </p:sp>
      <p:sp>
        <p:nvSpPr>
          <p:cNvPr id="7" name="Pladsholder til tekst 6">
            <a:extLst>
              <a:ext uri="{FF2B5EF4-FFF2-40B4-BE49-F238E27FC236}">
                <a16:creationId xmlns:a16="http://schemas.microsoft.com/office/drawing/2014/main" id="{774D3A16-2E34-4A73-A9D7-8248F7F8466F}"/>
              </a:ext>
            </a:extLst>
          </p:cNvPr>
          <p:cNvSpPr>
            <a:spLocks noGrp="1"/>
          </p:cNvSpPr>
          <p:nvPr>
            <p:ph type="body" sz="quarter" idx="13"/>
          </p:nvPr>
        </p:nvSpPr>
        <p:spPr/>
        <p:txBody>
          <a:bodyPr/>
          <a:lstStyle/>
          <a:p>
            <a:r>
              <a:rPr lang="da-DK" dirty="0"/>
              <a:t>Der orienteres om bestyrelsesarbejdet i selskabet.</a:t>
            </a:r>
          </a:p>
          <a:p>
            <a:endParaRPr lang="da-DK" dirty="0">
              <a:solidFill>
                <a:srgbClr val="FF0000"/>
              </a:solidFill>
            </a:endParaRPr>
          </a:p>
          <a:p>
            <a:pPr>
              <a:buNone/>
            </a:pPr>
            <a:endParaRPr lang="da-DK" dirty="0">
              <a:solidFill>
                <a:srgbClr val="FF0000"/>
              </a:solidFill>
            </a:endParaRPr>
          </a:p>
          <a:p>
            <a:endParaRPr lang="da-DK" dirty="0">
              <a:solidFill>
                <a:srgbClr val="FF0000"/>
              </a:solidFill>
            </a:endParaRPr>
          </a:p>
        </p:txBody>
      </p:sp>
      <p:sp>
        <p:nvSpPr>
          <p:cNvPr id="5" name="Pladsholder til indhold 4">
            <a:extLst>
              <a:ext uri="{FF2B5EF4-FFF2-40B4-BE49-F238E27FC236}">
                <a16:creationId xmlns:a16="http://schemas.microsoft.com/office/drawing/2014/main" id="{EBDBE239-8F96-453D-919A-82DDA02AE3F5}"/>
              </a:ext>
            </a:extLst>
          </p:cNvPr>
          <p:cNvSpPr>
            <a:spLocks noGrp="1"/>
          </p:cNvSpPr>
          <p:nvPr>
            <p:ph sz="quarter" idx="15"/>
          </p:nvPr>
        </p:nvSpPr>
        <p:spPr/>
        <p:txBody>
          <a:bodyPr/>
          <a:lstStyle/>
          <a:p>
            <a:pPr>
              <a:spcAft>
                <a:spcPts val="600"/>
              </a:spcAft>
              <a:buClr>
                <a:schemeClr val="accent1"/>
              </a:buClr>
              <a:buNone/>
            </a:pPr>
            <a:r>
              <a:rPr lang="da-DK" dirty="0"/>
              <a:t>Mødeplan 2022:</a:t>
            </a:r>
          </a:p>
          <a:p>
            <a:pPr marL="342900" indent="-342900">
              <a:spcAft>
                <a:spcPts val="600"/>
              </a:spcAft>
              <a:buClr>
                <a:schemeClr val="accent1"/>
              </a:buClr>
              <a:buFont typeface="Arial" panose="020B0604020202020204" pitchFamily="34" charset="0"/>
              <a:buChar char="•"/>
            </a:pPr>
            <a:r>
              <a:rPr lang="da-DK" dirty="0"/>
              <a:t>tirsdag den 29.3.2022</a:t>
            </a:r>
          </a:p>
          <a:p>
            <a:pPr marL="342900" indent="-342900">
              <a:spcAft>
                <a:spcPts val="600"/>
              </a:spcAft>
              <a:buClr>
                <a:schemeClr val="accent1"/>
              </a:buClr>
              <a:buFont typeface="Arial" panose="020B0604020202020204" pitchFamily="34" charset="0"/>
              <a:buChar char="•"/>
            </a:pPr>
            <a:r>
              <a:rPr lang="da-DK" dirty="0"/>
              <a:t>mandag den 9.5.2022</a:t>
            </a:r>
          </a:p>
          <a:p>
            <a:pPr marL="342900" indent="-342900">
              <a:spcAft>
                <a:spcPts val="600"/>
              </a:spcAft>
              <a:buClr>
                <a:schemeClr val="accent1"/>
              </a:buClr>
              <a:buFont typeface="Arial" panose="020B0604020202020204" pitchFamily="34" charset="0"/>
              <a:buChar char="•"/>
            </a:pPr>
            <a:r>
              <a:rPr lang="da-DK" dirty="0"/>
              <a:t>tirsdag den 14.6.2022</a:t>
            </a:r>
          </a:p>
          <a:p>
            <a:pPr marL="342900" indent="-342900">
              <a:spcAft>
                <a:spcPts val="600"/>
              </a:spcAft>
              <a:buClr>
                <a:schemeClr val="accent1"/>
              </a:buClr>
              <a:buFont typeface="Arial" panose="020B0604020202020204" pitchFamily="34" charset="0"/>
              <a:buChar char="•"/>
            </a:pPr>
            <a:r>
              <a:rPr lang="da-DK" dirty="0"/>
              <a:t>Onsdag den 24.8</a:t>
            </a:r>
          </a:p>
          <a:p>
            <a:pPr marL="342900" indent="-342900">
              <a:spcAft>
                <a:spcPts val="600"/>
              </a:spcAft>
              <a:buClr>
                <a:schemeClr val="accent1"/>
              </a:buClr>
              <a:buFont typeface="Arial" panose="020B0604020202020204" pitchFamily="34" charset="0"/>
              <a:buChar char="•"/>
            </a:pPr>
            <a:r>
              <a:rPr lang="da-DK" dirty="0"/>
              <a:t>torsdag den 17.11.2022</a:t>
            </a:r>
          </a:p>
          <a:p>
            <a:pPr marL="342900" indent="-342900">
              <a:spcAft>
                <a:spcPts val="600"/>
              </a:spcAft>
              <a:buClr>
                <a:schemeClr val="accent1"/>
              </a:buClr>
              <a:buFont typeface="Arial" panose="020B0604020202020204" pitchFamily="34" charset="0"/>
              <a:buChar char="•"/>
            </a:pPr>
            <a:r>
              <a:rPr lang="da-DK" dirty="0"/>
              <a:t>onsdag 14.12.2022</a:t>
            </a:r>
          </a:p>
          <a:p>
            <a:endParaRPr lang="da-DK" dirty="0"/>
          </a:p>
        </p:txBody>
      </p:sp>
      <p:sp>
        <p:nvSpPr>
          <p:cNvPr id="3" name="Pladsholder til sidefod 2">
            <a:extLst>
              <a:ext uri="{FF2B5EF4-FFF2-40B4-BE49-F238E27FC236}">
                <a16:creationId xmlns:a16="http://schemas.microsoft.com/office/drawing/2014/main" id="{6BED5719-E33D-4C59-9119-52EF57E82252}"/>
              </a:ext>
            </a:extLst>
          </p:cNvPr>
          <p:cNvSpPr>
            <a:spLocks noGrp="1"/>
          </p:cNvSpPr>
          <p:nvPr>
            <p:ph type="ftr" sz="quarter" idx="11"/>
          </p:nvPr>
        </p:nvSpPr>
        <p:spPr/>
        <p:txBody>
          <a:bodyPr/>
          <a:lstStyle/>
          <a:p>
            <a:r>
              <a:rPr lang="da-DK"/>
              <a:t>Offentligt referat af bestyrelsesmødet den 17. november 2022 i Forsyning Helsingør A/S m.fl.</a:t>
            </a:r>
            <a:endParaRPr lang="da-DK" dirty="0"/>
          </a:p>
        </p:txBody>
      </p:sp>
      <p:sp>
        <p:nvSpPr>
          <p:cNvPr id="4" name="Pladsholder til slidenummer 3">
            <a:extLst>
              <a:ext uri="{FF2B5EF4-FFF2-40B4-BE49-F238E27FC236}">
                <a16:creationId xmlns:a16="http://schemas.microsoft.com/office/drawing/2014/main" id="{28CF1460-378D-44B6-AB04-22E1D983B380}"/>
              </a:ext>
            </a:extLst>
          </p:cNvPr>
          <p:cNvSpPr>
            <a:spLocks noGrp="1"/>
          </p:cNvSpPr>
          <p:nvPr>
            <p:ph type="sldNum" sz="quarter" idx="12"/>
          </p:nvPr>
        </p:nvSpPr>
        <p:spPr/>
        <p:txBody>
          <a:bodyPr/>
          <a:lstStyle/>
          <a:p>
            <a:r>
              <a:rPr lang="da-DK" cap="all"/>
              <a:t>Side</a:t>
            </a:r>
            <a:r>
              <a:rPr lang="da-DK"/>
              <a:t> </a:t>
            </a:r>
            <a:fld id="{5BA07366-CB75-4AA8-9E5B-928B849F427C}" type="slidenum">
              <a:rPr lang="da-DK" smtClean="0"/>
              <a:pPr/>
              <a:t>31</a:t>
            </a:fld>
            <a:endParaRPr lang="da-DK" dirty="0"/>
          </a:p>
        </p:txBody>
      </p:sp>
      <p:sp>
        <p:nvSpPr>
          <p:cNvPr id="6" name="Titel 1"/>
          <p:cNvSpPr txBox="1">
            <a:spLocks/>
          </p:cNvSpPr>
          <p:nvPr/>
        </p:nvSpPr>
        <p:spPr>
          <a:xfrm>
            <a:off x="960001" y="188641"/>
            <a:ext cx="10824631" cy="936103"/>
          </a:xfrm>
          <a:prstGeom prst="rect">
            <a:avLst/>
          </a:prstGeom>
        </p:spPr>
        <p:txBody>
          <a:bodyPr vert="horz" lIns="0" tIns="0" rIns="0" bIns="0" rtlCol="0" anchor="b" anchorCtr="0">
            <a:noAutofit/>
          </a:bodyPr>
          <a:lstStyle>
            <a:lvl1pPr algn="l" defTabSz="914400" rtl="0" eaLnBrk="1" latinLnBrk="0" hangingPunct="1">
              <a:spcBef>
                <a:spcPct val="0"/>
              </a:spcBef>
              <a:buNone/>
              <a:defRPr sz="4000" kern="1200">
                <a:solidFill>
                  <a:schemeClr val="accent1"/>
                </a:solidFill>
                <a:latin typeface="+mj-lt"/>
                <a:ea typeface="+mj-ea"/>
                <a:cs typeface="+mj-cs"/>
              </a:defRPr>
            </a:lvl1pPr>
          </a:lstStyle>
          <a:p>
            <a:r>
              <a:rPr lang="da-DK" dirty="0"/>
              <a:t>19. Forsyning Helsingør Kronborg Solenergi A/S</a:t>
            </a:r>
          </a:p>
        </p:txBody>
      </p:sp>
    </p:spTree>
    <p:extLst>
      <p:ext uri="{BB962C8B-B14F-4D97-AF65-F5344CB8AC3E}">
        <p14:creationId xmlns:p14="http://schemas.microsoft.com/office/powerpoint/2010/main" val="32243759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dsholder til tekst 6"/>
          <p:cNvSpPr>
            <a:spLocks noGrp="1"/>
          </p:cNvSpPr>
          <p:nvPr>
            <p:ph sz="quarter" idx="15"/>
          </p:nvPr>
        </p:nvSpPr>
        <p:spPr/>
        <p:txBody>
          <a:bodyPr/>
          <a:lstStyle/>
          <a:p>
            <a:pPr marL="357188" lvl="1" indent="-357188">
              <a:buClr>
                <a:schemeClr val="accent2">
                  <a:lumMod val="75000"/>
                </a:schemeClr>
              </a:buClr>
            </a:pPr>
            <a:r>
              <a:rPr lang="da-DK" dirty="0"/>
              <a:t>Formand og Direktion vil fremlægge forslag til kommunikation, som anbefales offentliggjort på baggrund af bestyrelsesmødet.</a:t>
            </a:r>
          </a:p>
          <a:p>
            <a:pPr marL="0" lvl="1" indent="0">
              <a:buClr>
                <a:schemeClr val="accent2">
                  <a:lumMod val="75000"/>
                </a:schemeClr>
              </a:buClr>
              <a:buNone/>
            </a:pPr>
            <a:r>
              <a:rPr lang="da-DK" b="1" i="1" dirty="0"/>
              <a:t>Pressemeddelelse om åbning af genbrugspladsen er udsendt. Der orienteres snarligt om Affaldsordning i bymidten og fjernvarme udbygningen.</a:t>
            </a:r>
          </a:p>
          <a:p>
            <a:pPr marL="0" lvl="1" indent="0">
              <a:buClr>
                <a:schemeClr val="accent2">
                  <a:lumMod val="75000"/>
                </a:schemeClr>
              </a:buClr>
              <a:buNone/>
            </a:pPr>
            <a:endParaRPr lang="da-DK" dirty="0"/>
          </a:p>
          <a:p>
            <a:pPr marL="342900" lvl="0" indent="-342900">
              <a:buClr>
                <a:schemeClr val="accent1"/>
              </a:buClr>
              <a:buFont typeface="Wingdings" panose="05000000000000000000" pitchFamily="2" charset="2"/>
              <a:buChar char="§"/>
            </a:pPr>
            <a:endParaRPr lang="da-DK" dirty="0"/>
          </a:p>
        </p:txBody>
      </p:sp>
      <p:sp>
        <p:nvSpPr>
          <p:cNvPr id="5" name="Pladsholder til slidenummer 4"/>
          <p:cNvSpPr>
            <a:spLocks noGrp="1"/>
          </p:cNvSpPr>
          <p:nvPr>
            <p:ph type="sldNum" sz="quarter" idx="12"/>
          </p:nvPr>
        </p:nvSpPr>
        <p:spPr/>
        <p:txBody>
          <a:bodyPr/>
          <a:lstStyle/>
          <a:p>
            <a:r>
              <a:rPr lang="da-DK" cap="all"/>
              <a:t>Side</a:t>
            </a:r>
            <a:r>
              <a:rPr lang="da-DK"/>
              <a:t> </a:t>
            </a:r>
            <a:fld id="{5BA07366-CB75-4AA8-9E5B-928B849F427C}" type="slidenum">
              <a:rPr lang="da-DK" smtClean="0"/>
              <a:pPr/>
              <a:t>32</a:t>
            </a:fld>
            <a:endParaRPr lang="da-DK" dirty="0"/>
          </a:p>
        </p:txBody>
      </p:sp>
      <p:sp>
        <p:nvSpPr>
          <p:cNvPr id="8" name="Titel 1"/>
          <p:cNvSpPr>
            <a:spLocks noGrp="1"/>
          </p:cNvSpPr>
          <p:nvPr>
            <p:ph type="title"/>
          </p:nvPr>
        </p:nvSpPr>
        <p:spPr>
          <a:xfrm>
            <a:off x="960001" y="188641"/>
            <a:ext cx="10824631" cy="936103"/>
          </a:xfrm>
        </p:spPr>
        <p:txBody>
          <a:bodyPr anchor="b"/>
          <a:lstStyle/>
          <a:p>
            <a:r>
              <a:rPr lang="da-DK" dirty="0"/>
              <a:t>20. Kommunikation</a:t>
            </a:r>
          </a:p>
        </p:txBody>
      </p:sp>
      <p:sp>
        <p:nvSpPr>
          <p:cNvPr id="9" name="Pladsholder til sidefod 4"/>
          <p:cNvSpPr>
            <a:spLocks noGrp="1"/>
          </p:cNvSpPr>
          <p:nvPr>
            <p:ph type="ftr" sz="quarter" idx="11"/>
          </p:nvPr>
        </p:nvSpPr>
        <p:spPr>
          <a:xfrm>
            <a:off x="1752513" y="6334022"/>
            <a:ext cx="5184000" cy="176532"/>
          </a:xfrm>
        </p:spPr>
        <p:txBody>
          <a:bodyPr/>
          <a:lstStyle/>
          <a:p>
            <a:r>
              <a:rPr lang="da-DK"/>
              <a:t>Offentligt referat af bestyrelsesmødet den 17. november 2022 i Forsyning Helsingør A/S m.fl.</a:t>
            </a:r>
            <a:endParaRPr lang="da-DK" dirty="0"/>
          </a:p>
        </p:txBody>
      </p:sp>
    </p:spTree>
    <p:extLst>
      <p:ext uri="{BB962C8B-B14F-4D97-AF65-F5344CB8AC3E}">
        <p14:creationId xmlns:p14="http://schemas.microsoft.com/office/powerpoint/2010/main" val="7961315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sidefod 2">
            <a:extLst>
              <a:ext uri="{FF2B5EF4-FFF2-40B4-BE49-F238E27FC236}">
                <a16:creationId xmlns:a16="http://schemas.microsoft.com/office/drawing/2014/main" id="{8160B0DF-7EF9-451C-8E4F-F49DC2250DAE}"/>
              </a:ext>
            </a:extLst>
          </p:cNvPr>
          <p:cNvSpPr>
            <a:spLocks noGrp="1"/>
          </p:cNvSpPr>
          <p:nvPr>
            <p:ph type="ftr" sz="quarter" idx="11"/>
          </p:nvPr>
        </p:nvSpPr>
        <p:spPr/>
        <p:txBody>
          <a:bodyPr/>
          <a:lstStyle/>
          <a:p>
            <a:r>
              <a:rPr lang="da-DK"/>
              <a:t>Offentligt referat af bestyrelsesmødet den 17. november 2022 i Forsyning Helsingør A/S m.fl.</a:t>
            </a:r>
            <a:endParaRPr lang="da-DK" dirty="0"/>
          </a:p>
        </p:txBody>
      </p:sp>
      <p:sp>
        <p:nvSpPr>
          <p:cNvPr id="4" name="Pladsholder til slidenummer 3">
            <a:extLst>
              <a:ext uri="{FF2B5EF4-FFF2-40B4-BE49-F238E27FC236}">
                <a16:creationId xmlns:a16="http://schemas.microsoft.com/office/drawing/2014/main" id="{E7A00E3F-D8FD-4EC8-A4EA-AF085C84B7DA}"/>
              </a:ext>
            </a:extLst>
          </p:cNvPr>
          <p:cNvSpPr>
            <a:spLocks noGrp="1"/>
          </p:cNvSpPr>
          <p:nvPr>
            <p:ph type="sldNum" sz="quarter" idx="12"/>
          </p:nvPr>
        </p:nvSpPr>
        <p:spPr/>
        <p:txBody>
          <a:bodyPr/>
          <a:lstStyle/>
          <a:p>
            <a:r>
              <a:rPr lang="da-DK" cap="all"/>
              <a:t>Side</a:t>
            </a:r>
            <a:r>
              <a:rPr lang="da-DK"/>
              <a:t> </a:t>
            </a:r>
            <a:fld id="{5BA07366-CB75-4AA8-9E5B-928B849F427C}" type="slidenum">
              <a:rPr lang="da-DK" smtClean="0"/>
              <a:pPr/>
              <a:t>33</a:t>
            </a:fld>
            <a:endParaRPr lang="da-DK" dirty="0"/>
          </a:p>
        </p:txBody>
      </p:sp>
      <p:sp>
        <p:nvSpPr>
          <p:cNvPr id="6" name="Pladsholder til tekst 2">
            <a:extLst>
              <a:ext uri="{FF2B5EF4-FFF2-40B4-BE49-F238E27FC236}">
                <a16:creationId xmlns:a16="http://schemas.microsoft.com/office/drawing/2014/main" id="{CE9ABF94-646B-461F-BE79-41999527D343}"/>
              </a:ext>
            </a:extLst>
          </p:cNvPr>
          <p:cNvSpPr>
            <a:spLocks noGrp="1"/>
          </p:cNvSpPr>
          <p:nvPr>
            <p:ph sz="quarter" idx="15"/>
          </p:nvPr>
        </p:nvSpPr>
        <p:spPr>
          <a:xfrm>
            <a:off x="960438" y="2166938"/>
            <a:ext cx="4775522" cy="3416300"/>
          </a:xfrm>
        </p:spPr>
        <p:txBody>
          <a:bodyPr>
            <a:normAutofit/>
          </a:bodyPr>
          <a:lstStyle/>
          <a:p>
            <a:pPr>
              <a:spcAft>
                <a:spcPts val="600"/>
              </a:spcAft>
            </a:pPr>
            <a:r>
              <a:rPr lang="da-DK" dirty="0"/>
              <a:t>Godkendelse af mødeplan for 2023:</a:t>
            </a:r>
          </a:p>
          <a:p>
            <a:pPr marL="342900" indent="-342900">
              <a:spcAft>
                <a:spcPts val="600"/>
              </a:spcAft>
              <a:buClr>
                <a:schemeClr val="accent1"/>
              </a:buClr>
              <a:buFont typeface="Arial" panose="020B0604020202020204" pitchFamily="34" charset="0"/>
              <a:buChar char="•"/>
            </a:pPr>
            <a:r>
              <a:rPr lang="da-DK" dirty="0"/>
              <a:t>torsdag den 23.3.2023</a:t>
            </a:r>
          </a:p>
          <a:p>
            <a:pPr marL="342900" indent="-342900">
              <a:spcAft>
                <a:spcPts val="600"/>
              </a:spcAft>
              <a:buClr>
                <a:schemeClr val="accent1"/>
              </a:buClr>
              <a:buFont typeface="Arial" panose="020B0604020202020204" pitchFamily="34" charset="0"/>
              <a:buChar char="•"/>
            </a:pPr>
            <a:r>
              <a:rPr lang="da-DK" dirty="0"/>
              <a:t>tirsdag den 25.4.2023</a:t>
            </a:r>
          </a:p>
          <a:p>
            <a:pPr marL="342900" indent="-342900">
              <a:spcAft>
                <a:spcPts val="600"/>
              </a:spcAft>
              <a:buClr>
                <a:schemeClr val="accent1"/>
              </a:buClr>
              <a:buFont typeface="Arial" panose="020B0604020202020204" pitchFamily="34" charset="0"/>
              <a:buChar char="•"/>
            </a:pPr>
            <a:r>
              <a:rPr lang="da-DK" dirty="0"/>
              <a:t>mandag den 12.6.2023</a:t>
            </a:r>
          </a:p>
          <a:p>
            <a:pPr marL="342900" indent="-342900">
              <a:spcAft>
                <a:spcPts val="600"/>
              </a:spcAft>
              <a:buClr>
                <a:schemeClr val="accent1"/>
              </a:buClr>
              <a:buFont typeface="Arial" panose="020B0604020202020204" pitchFamily="34" charset="0"/>
              <a:buChar char="•"/>
            </a:pPr>
            <a:r>
              <a:rPr lang="da-DK" dirty="0"/>
              <a:t>30.8 (seminar d. 29.-31.8) </a:t>
            </a:r>
          </a:p>
          <a:p>
            <a:pPr marL="342900" indent="-342900">
              <a:spcAft>
                <a:spcPts val="600"/>
              </a:spcAft>
              <a:buClr>
                <a:schemeClr val="accent1"/>
              </a:buClr>
              <a:buFont typeface="Arial" panose="020B0604020202020204" pitchFamily="34" charset="0"/>
              <a:buChar char="•"/>
            </a:pPr>
            <a:r>
              <a:rPr lang="da-DK" dirty="0"/>
              <a:t>mandag den 13.11.2023</a:t>
            </a:r>
          </a:p>
          <a:p>
            <a:pPr marL="342900" indent="-342900">
              <a:spcAft>
                <a:spcPts val="600"/>
              </a:spcAft>
              <a:buClr>
                <a:schemeClr val="accent1"/>
              </a:buClr>
              <a:buFont typeface="Arial" panose="020B0604020202020204" pitchFamily="34" charset="0"/>
              <a:buChar char="•"/>
            </a:pPr>
            <a:r>
              <a:rPr lang="da-DK" dirty="0"/>
              <a:t>onsdag 13.12.2023</a:t>
            </a:r>
          </a:p>
          <a:p>
            <a:pPr>
              <a:spcAft>
                <a:spcPts val="600"/>
              </a:spcAft>
              <a:buClr>
                <a:schemeClr val="accent1"/>
              </a:buClr>
              <a:buNone/>
            </a:pPr>
            <a:r>
              <a:rPr lang="da-DK" b="1" i="1" dirty="0"/>
              <a:t>Mødeplanen blev godkendt.</a:t>
            </a:r>
          </a:p>
          <a:p>
            <a:pPr marL="342900" indent="-342900">
              <a:spcAft>
                <a:spcPts val="600"/>
              </a:spcAft>
              <a:buClr>
                <a:schemeClr val="accent1"/>
              </a:buClr>
              <a:buFont typeface="Arial" panose="020B0604020202020204" pitchFamily="34" charset="0"/>
              <a:buChar char="•"/>
            </a:pPr>
            <a:endParaRPr lang="da-DK" dirty="0"/>
          </a:p>
          <a:p>
            <a:pPr>
              <a:spcAft>
                <a:spcPts val="600"/>
              </a:spcAft>
              <a:buClr>
                <a:schemeClr val="accent1"/>
              </a:buClr>
              <a:buNone/>
            </a:pPr>
            <a:endParaRPr lang="da-DK" dirty="0">
              <a:solidFill>
                <a:schemeClr val="accent4"/>
              </a:solidFill>
            </a:endParaRPr>
          </a:p>
          <a:p>
            <a:pPr>
              <a:spcAft>
                <a:spcPts val="600"/>
              </a:spcAft>
            </a:pPr>
            <a:endParaRPr lang="da-DK" dirty="0">
              <a:solidFill>
                <a:srgbClr val="FF0000"/>
              </a:solidFill>
            </a:endParaRPr>
          </a:p>
        </p:txBody>
      </p:sp>
      <p:pic>
        <p:nvPicPr>
          <p:cNvPr id="7" name="Pladsholder til billede 6">
            <a:extLst>
              <a:ext uri="{FF2B5EF4-FFF2-40B4-BE49-F238E27FC236}">
                <a16:creationId xmlns:a16="http://schemas.microsoft.com/office/drawing/2014/main" id="{5332ED1C-5D69-4D96-8252-AAA8342B8E65}"/>
              </a:ext>
            </a:extLst>
          </p:cNvPr>
          <p:cNvPicPr>
            <a:picLocks noChangeAspect="1"/>
          </p:cNvPicPr>
          <p:nvPr/>
        </p:nvPicPr>
        <p:blipFill rotWithShape="1">
          <a:blip r:embed="rId2">
            <a:extLst>
              <a:ext uri="{28A0092B-C50C-407E-A947-70E740481C1C}">
                <a14:useLocalDpi xmlns:a14="http://schemas.microsoft.com/office/drawing/2010/main" val="0"/>
              </a:ext>
            </a:extLst>
          </a:blip>
          <a:srcRect l="13480" r="12362"/>
          <a:stretch/>
        </p:blipFill>
        <p:spPr>
          <a:xfrm>
            <a:off x="6430963" y="2166938"/>
            <a:ext cx="4802187" cy="3416300"/>
          </a:xfrm>
          <a:prstGeom prst="rect">
            <a:avLst/>
          </a:prstGeom>
          <a:noFill/>
          <a:effectLst>
            <a:outerShdw blurRad="190500" dist="38100" dir="8100000" algn="tr" rotWithShape="0">
              <a:prstClr val="black">
                <a:alpha val="40000"/>
              </a:prstClr>
            </a:outerShdw>
          </a:effectLst>
        </p:spPr>
      </p:pic>
      <p:sp>
        <p:nvSpPr>
          <p:cNvPr id="8" name="Titel 1"/>
          <p:cNvSpPr>
            <a:spLocks noGrp="1"/>
          </p:cNvSpPr>
          <p:nvPr>
            <p:ph type="title"/>
          </p:nvPr>
        </p:nvSpPr>
        <p:spPr>
          <a:xfrm>
            <a:off x="960001" y="188641"/>
            <a:ext cx="10824631" cy="936103"/>
          </a:xfrm>
        </p:spPr>
        <p:txBody>
          <a:bodyPr anchor="b"/>
          <a:lstStyle/>
          <a:p>
            <a:r>
              <a:rPr lang="da-DK" dirty="0"/>
              <a:t>21. Mødeplan 2023</a:t>
            </a:r>
          </a:p>
        </p:txBody>
      </p:sp>
    </p:spTree>
    <p:extLst>
      <p:ext uri="{BB962C8B-B14F-4D97-AF65-F5344CB8AC3E}">
        <p14:creationId xmlns:p14="http://schemas.microsoft.com/office/powerpoint/2010/main" val="39646175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tekst 3"/>
          <p:cNvSpPr>
            <a:spLocks noGrp="1"/>
          </p:cNvSpPr>
          <p:nvPr>
            <p:ph type="body" sz="quarter" idx="13"/>
          </p:nvPr>
        </p:nvSpPr>
        <p:spPr>
          <a:xfrm>
            <a:off x="958850" y="2166938"/>
            <a:ext cx="6793334" cy="3416300"/>
          </a:xfrm>
        </p:spPr>
        <p:txBody>
          <a:bodyPr/>
          <a:lstStyle/>
          <a:p>
            <a:pPr>
              <a:buClr>
                <a:schemeClr val="accent1"/>
              </a:buClr>
              <a:buNone/>
            </a:pPr>
            <a:r>
              <a:rPr lang="da-DK" dirty="0"/>
              <a:t>Bestyrelsen skal beslutte, hvilke dagsordenspunkter, hvor tavshedspligten skal fraviges.</a:t>
            </a:r>
          </a:p>
          <a:p>
            <a:r>
              <a:rPr lang="da-DK" dirty="0"/>
              <a:t>  </a:t>
            </a:r>
          </a:p>
          <a:p>
            <a:r>
              <a:rPr lang="da-DK" b="1" dirty="0"/>
              <a:t>Formand og direktion indstiller</a:t>
            </a:r>
            <a:r>
              <a:rPr lang="da-DK" dirty="0"/>
              <a:t>, at </a:t>
            </a:r>
          </a:p>
          <a:p>
            <a:pPr marL="342900" lvl="0" indent="-342900">
              <a:buClr>
                <a:schemeClr val="accent2">
                  <a:lumMod val="75000"/>
                </a:schemeClr>
              </a:buClr>
              <a:buFont typeface="Arial" panose="020B0604020202020204" pitchFamily="34" charset="0"/>
              <a:buChar char="•"/>
            </a:pPr>
            <a:r>
              <a:rPr lang="da-DK" dirty="0"/>
              <a:t>Tavshedspligten fraviges på samtlige punkter med undtagelse af 4,5,6,7,8 og 11, idet bemærkes, at der udarbejdes et resumé for så vidt angår punkt 4.</a:t>
            </a:r>
          </a:p>
          <a:p>
            <a:pPr>
              <a:buClr>
                <a:schemeClr val="accent2">
                  <a:lumMod val="75000"/>
                </a:schemeClr>
              </a:buClr>
              <a:buNone/>
            </a:pPr>
            <a:endParaRPr lang="da-DK" b="1" i="1" dirty="0"/>
          </a:p>
          <a:p>
            <a:pPr>
              <a:buClr>
                <a:schemeClr val="accent2">
                  <a:lumMod val="75000"/>
                </a:schemeClr>
              </a:buClr>
              <a:buNone/>
            </a:pPr>
            <a:r>
              <a:rPr lang="da-DK" b="1" i="1" dirty="0"/>
              <a:t>Indstillingen blev tiltrådt.</a:t>
            </a:r>
          </a:p>
          <a:p>
            <a:pPr lvl="0">
              <a:buClr>
                <a:schemeClr val="accent2">
                  <a:lumMod val="75000"/>
                </a:schemeClr>
              </a:buClr>
              <a:buNone/>
            </a:pPr>
            <a:endParaRPr lang="da-DK" dirty="0"/>
          </a:p>
        </p:txBody>
      </p:sp>
      <p:pic>
        <p:nvPicPr>
          <p:cNvPr id="7" name="Pladsholder til billede 6"/>
          <p:cNvPicPr>
            <a:picLocks noGrp="1" noChangeAspect="1"/>
          </p:cNvPicPr>
          <p:nvPr>
            <p:ph type="pic" sz="quarter" idx="14"/>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t="11196" b="11196"/>
          <a:stretch>
            <a:fillRect/>
          </a:stretch>
        </p:blipFill>
        <p:spPr>
          <a:xfrm>
            <a:off x="8003734" y="2060848"/>
            <a:ext cx="3408959" cy="3416300"/>
          </a:xfrm>
          <a:effectLst>
            <a:outerShdw dist="38100" dir="5400000" algn="t" rotWithShape="0">
              <a:prstClr val="black">
                <a:alpha val="40000"/>
              </a:prstClr>
            </a:outerShdw>
            <a:softEdge rad="114300"/>
          </a:effectLst>
        </p:spPr>
      </p:pic>
      <p:sp>
        <p:nvSpPr>
          <p:cNvPr id="6" name="Pladsholder til slidenummer 5"/>
          <p:cNvSpPr>
            <a:spLocks noGrp="1"/>
          </p:cNvSpPr>
          <p:nvPr>
            <p:ph type="sldNum" sz="quarter" idx="12"/>
          </p:nvPr>
        </p:nvSpPr>
        <p:spPr/>
        <p:txBody>
          <a:bodyPr/>
          <a:lstStyle/>
          <a:p>
            <a:r>
              <a:rPr lang="da-DK" cap="all"/>
              <a:t>Side</a:t>
            </a:r>
            <a:r>
              <a:rPr lang="da-DK"/>
              <a:t> </a:t>
            </a:r>
            <a:fld id="{5BA07366-CB75-4AA8-9E5B-928B849F427C}" type="slidenum">
              <a:rPr lang="da-DK" smtClean="0"/>
              <a:pPr/>
              <a:t>34</a:t>
            </a:fld>
            <a:endParaRPr lang="da-DK" dirty="0"/>
          </a:p>
        </p:txBody>
      </p:sp>
      <p:sp>
        <p:nvSpPr>
          <p:cNvPr id="9" name="Titel 1"/>
          <p:cNvSpPr>
            <a:spLocks noGrp="1"/>
          </p:cNvSpPr>
          <p:nvPr>
            <p:ph type="title"/>
          </p:nvPr>
        </p:nvSpPr>
        <p:spPr>
          <a:xfrm>
            <a:off x="960001" y="188641"/>
            <a:ext cx="10824631" cy="936103"/>
          </a:xfrm>
        </p:spPr>
        <p:txBody>
          <a:bodyPr anchor="b"/>
          <a:lstStyle/>
          <a:p>
            <a:r>
              <a:rPr lang="da-DK" dirty="0"/>
              <a:t>22. Fravigelse af tavshedspligten</a:t>
            </a:r>
          </a:p>
        </p:txBody>
      </p:sp>
      <p:sp>
        <p:nvSpPr>
          <p:cNvPr id="10" name="Pladsholder til sidefod 4"/>
          <p:cNvSpPr>
            <a:spLocks noGrp="1"/>
          </p:cNvSpPr>
          <p:nvPr>
            <p:ph type="ftr" sz="quarter" idx="11"/>
          </p:nvPr>
        </p:nvSpPr>
        <p:spPr>
          <a:xfrm>
            <a:off x="1752513" y="6334022"/>
            <a:ext cx="5184000" cy="176532"/>
          </a:xfrm>
        </p:spPr>
        <p:txBody>
          <a:bodyPr/>
          <a:lstStyle/>
          <a:p>
            <a:r>
              <a:rPr lang="da-DK"/>
              <a:t>Offentligt referat af bestyrelsesmødet den 17. november 2022 i Forsyning Helsingør A/S m.fl.</a:t>
            </a:r>
            <a:endParaRPr lang="da-DK" dirty="0"/>
          </a:p>
        </p:txBody>
      </p:sp>
    </p:spTree>
    <p:extLst>
      <p:ext uri="{BB962C8B-B14F-4D97-AF65-F5344CB8AC3E}">
        <p14:creationId xmlns:p14="http://schemas.microsoft.com/office/powerpoint/2010/main" val="33173683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dsholder til billede 6"/>
          <p:cNvPicPr>
            <a:picLocks noGrp="1" noChangeAspect="1"/>
          </p:cNvPicPr>
          <p:nvPr>
            <p:ph type="pic" sz="quarter" idx="14"/>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t="14430" b="14430"/>
          <a:stretch>
            <a:fillRect/>
          </a:stretch>
        </p:blipFill>
        <p:spPr/>
      </p:pic>
      <p:sp>
        <p:nvSpPr>
          <p:cNvPr id="5" name="Pladsholder til slidenummer 4"/>
          <p:cNvSpPr>
            <a:spLocks noGrp="1"/>
          </p:cNvSpPr>
          <p:nvPr>
            <p:ph type="sldNum" sz="quarter" idx="12"/>
          </p:nvPr>
        </p:nvSpPr>
        <p:spPr/>
        <p:txBody>
          <a:bodyPr/>
          <a:lstStyle/>
          <a:p>
            <a:r>
              <a:rPr lang="da-DK" cap="all"/>
              <a:t>Side</a:t>
            </a:r>
            <a:r>
              <a:rPr lang="da-DK"/>
              <a:t> </a:t>
            </a:r>
            <a:fld id="{5BA07366-CB75-4AA8-9E5B-928B849F427C}" type="slidenum">
              <a:rPr lang="da-DK" smtClean="0"/>
              <a:pPr/>
              <a:t>35</a:t>
            </a:fld>
            <a:endParaRPr lang="da-DK" dirty="0"/>
          </a:p>
        </p:txBody>
      </p:sp>
      <p:sp>
        <p:nvSpPr>
          <p:cNvPr id="9" name="Pladsholder til sidefod 4"/>
          <p:cNvSpPr>
            <a:spLocks noGrp="1"/>
          </p:cNvSpPr>
          <p:nvPr>
            <p:ph type="ftr" sz="quarter" idx="11"/>
          </p:nvPr>
        </p:nvSpPr>
        <p:spPr>
          <a:xfrm>
            <a:off x="1752513" y="6334022"/>
            <a:ext cx="5184000" cy="176532"/>
          </a:xfrm>
        </p:spPr>
        <p:txBody>
          <a:bodyPr/>
          <a:lstStyle/>
          <a:p>
            <a:r>
              <a:rPr lang="da-DK"/>
              <a:t>Offentligt referat af bestyrelsesmødet den 17. november 2022 i Forsyning Helsingør A/S m.fl.</a:t>
            </a:r>
            <a:endParaRPr lang="da-DK" dirty="0"/>
          </a:p>
        </p:txBody>
      </p:sp>
      <p:sp>
        <p:nvSpPr>
          <p:cNvPr id="10" name="Titel 1"/>
          <p:cNvSpPr>
            <a:spLocks noGrp="1"/>
          </p:cNvSpPr>
          <p:nvPr>
            <p:ph type="title"/>
          </p:nvPr>
        </p:nvSpPr>
        <p:spPr>
          <a:xfrm>
            <a:off x="960001" y="188641"/>
            <a:ext cx="10824631" cy="936103"/>
          </a:xfrm>
        </p:spPr>
        <p:txBody>
          <a:bodyPr anchor="b"/>
          <a:lstStyle/>
          <a:p>
            <a:r>
              <a:rPr lang="da-DK" dirty="0"/>
              <a:t>23. Eventuelt</a:t>
            </a:r>
          </a:p>
        </p:txBody>
      </p:sp>
      <p:sp>
        <p:nvSpPr>
          <p:cNvPr id="2" name="Tekstfelt 1">
            <a:extLst>
              <a:ext uri="{FF2B5EF4-FFF2-40B4-BE49-F238E27FC236}">
                <a16:creationId xmlns:a16="http://schemas.microsoft.com/office/drawing/2014/main" id="{93530AD0-BFA0-454D-86B4-0BE4DADD0EC5}"/>
              </a:ext>
            </a:extLst>
          </p:cNvPr>
          <p:cNvSpPr txBox="1"/>
          <p:nvPr/>
        </p:nvSpPr>
        <p:spPr>
          <a:xfrm>
            <a:off x="1127448" y="1988840"/>
            <a:ext cx="3240360" cy="246221"/>
          </a:xfrm>
          <a:prstGeom prst="rect">
            <a:avLst/>
          </a:prstGeom>
          <a:noFill/>
        </p:spPr>
        <p:txBody>
          <a:bodyPr wrap="square" lIns="0" tIns="0" rIns="0" bIns="0" rtlCol="0">
            <a:spAutoFit/>
          </a:bodyPr>
          <a:lstStyle/>
          <a:p>
            <a:r>
              <a:rPr lang="da-DK" sz="1600" b="1" i="1" dirty="0"/>
              <a:t>Intet at berettet.</a:t>
            </a:r>
          </a:p>
        </p:txBody>
      </p:sp>
    </p:spTree>
    <p:extLst>
      <p:ext uri="{BB962C8B-B14F-4D97-AF65-F5344CB8AC3E}">
        <p14:creationId xmlns:p14="http://schemas.microsoft.com/office/powerpoint/2010/main" val="41855206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tekst 2"/>
          <p:cNvSpPr>
            <a:spLocks noGrp="1"/>
          </p:cNvSpPr>
          <p:nvPr>
            <p:ph type="body" sz="quarter" idx="13"/>
          </p:nvPr>
        </p:nvSpPr>
        <p:spPr>
          <a:xfrm>
            <a:off x="960063" y="2189873"/>
            <a:ext cx="6721326" cy="3416300"/>
          </a:xfrm>
        </p:spPr>
        <p:txBody>
          <a:bodyPr/>
          <a:lstStyle/>
          <a:p>
            <a:pPr>
              <a:buClr>
                <a:schemeClr val="bg1"/>
              </a:buClr>
              <a:buNone/>
            </a:pPr>
            <a:r>
              <a:rPr lang="da-DK" dirty="0"/>
              <a:t>Referat fra bestyrelsesmøde i selskaberne afholdt den 24. august 2022 er lagt på Admincontrol. </a:t>
            </a:r>
          </a:p>
          <a:p>
            <a:pPr>
              <a:buClr>
                <a:schemeClr val="bg1"/>
              </a:buClr>
              <a:buNone/>
            </a:pPr>
            <a:endParaRPr lang="da-DK" dirty="0"/>
          </a:p>
          <a:p>
            <a:pPr>
              <a:buClr>
                <a:schemeClr val="bg1"/>
              </a:buClr>
              <a:buNone/>
            </a:pPr>
            <a:r>
              <a:rPr lang="da-DK" dirty="0"/>
              <a:t>Der er ikke indkommet bemærkninger til referatet</a:t>
            </a:r>
          </a:p>
          <a:p>
            <a:pPr>
              <a:buClr>
                <a:schemeClr val="bg1"/>
              </a:buClr>
              <a:buNone/>
            </a:pPr>
            <a:endParaRPr lang="da-DK" dirty="0"/>
          </a:p>
          <a:p>
            <a:pPr>
              <a:buClr>
                <a:schemeClr val="bg1"/>
              </a:buClr>
              <a:buNone/>
            </a:pPr>
            <a:r>
              <a:rPr lang="da-DK" dirty="0"/>
              <a:t>Referatet er underskrevet elektronisk af samtlige bestyrelsesmedlemmer, jf. Forretningsordenens pkt. 10.1 og </a:t>
            </a:r>
          </a:p>
          <a:p>
            <a:pPr>
              <a:buClr>
                <a:schemeClr val="bg1"/>
              </a:buClr>
              <a:buNone/>
            </a:pPr>
            <a:r>
              <a:rPr lang="da-DK" dirty="0"/>
              <a:t>Referatet er dermed godkendt af den samlede bestyrelse.</a:t>
            </a:r>
          </a:p>
          <a:p>
            <a:pPr marL="342900" indent="-342900">
              <a:buClr>
                <a:schemeClr val="bg1"/>
              </a:buClr>
              <a:buFont typeface="Arial" panose="020B0604020202020204" pitchFamily="34" charset="0"/>
              <a:buChar char="•"/>
            </a:pPr>
            <a:endParaRPr lang="da-DK" dirty="0"/>
          </a:p>
        </p:txBody>
      </p:sp>
      <p:pic>
        <p:nvPicPr>
          <p:cNvPr id="7" name="Pladsholder til billede 6"/>
          <p:cNvPicPr>
            <a:picLocks noGrp="1" noChangeAspect="1"/>
          </p:cNvPicPr>
          <p:nvPr>
            <p:ph type="pic" sz="quarter" idx="14"/>
          </p:nvPr>
        </p:nvPicPr>
        <p:blipFill>
          <a:blip r:embed="rId2">
            <a:extLst>
              <a:ext uri="{28A0092B-C50C-407E-A947-70E740481C1C}">
                <a14:useLocalDpi xmlns:a14="http://schemas.microsoft.com/office/drawing/2010/main" val="0"/>
              </a:ext>
            </a:extLst>
          </a:blip>
          <a:stretch>
            <a:fillRect/>
          </a:stretch>
        </p:blipFill>
        <p:spPr>
          <a:xfrm>
            <a:off x="7824192" y="2166938"/>
            <a:ext cx="3602038" cy="3237274"/>
          </a:xfrm>
        </p:spPr>
      </p:pic>
      <p:sp>
        <p:nvSpPr>
          <p:cNvPr id="8" name="Pladsholder til slidenummer 7"/>
          <p:cNvSpPr>
            <a:spLocks noGrp="1"/>
          </p:cNvSpPr>
          <p:nvPr>
            <p:ph type="sldNum" sz="quarter" idx="12"/>
          </p:nvPr>
        </p:nvSpPr>
        <p:spPr/>
        <p:txBody>
          <a:bodyPr/>
          <a:lstStyle/>
          <a:p>
            <a:r>
              <a:rPr lang="da-DK" cap="all"/>
              <a:t>Side</a:t>
            </a:r>
            <a:r>
              <a:rPr lang="da-DK"/>
              <a:t> </a:t>
            </a:r>
            <a:fld id="{5BA07366-CB75-4AA8-9E5B-928B849F427C}" type="slidenum">
              <a:rPr lang="da-DK" smtClean="0"/>
              <a:pPr/>
              <a:t>4</a:t>
            </a:fld>
            <a:endParaRPr lang="da-DK" dirty="0"/>
          </a:p>
        </p:txBody>
      </p:sp>
      <p:sp>
        <p:nvSpPr>
          <p:cNvPr id="9" name="Titel 1"/>
          <p:cNvSpPr>
            <a:spLocks noGrp="1"/>
          </p:cNvSpPr>
          <p:nvPr>
            <p:ph type="title"/>
          </p:nvPr>
        </p:nvSpPr>
        <p:spPr>
          <a:xfrm>
            <a:off x="960001" y="188641"/>
            <a:ext cx="10824631" cy="936103"/>
          </a:xfrm>
        </p:spPr>
        <p:txBody>
          <a:bodyPr anchor="b"/>
          <a:lstStyle/>
          <a:p>
            <a:r>
              <a:rPr lang="da-DK" dirty="0"/>
              <a:t>2. Godkendelse af referat</a:t>
            </a:r>
          </a:p>
        </p:txBody>
      </p:sp>
      <p:sp>
        <p:nvSpPr>
          <p:cNvPr id="10" name="Pladsholder til sidefod 4"/>
          <p:cNvSpPr>
            <a:spLocks noGrp="1"/>
          </p:cNvSpPr>
          <p:nvPr>
            <p:ph type="ftr" sz="quarter" idx="11"/>
          </p:nvPr>
        </p:nvSpPr>
        <p:spPr>
          <a:xfrm>
            <a:off x="1752513" y="6334022"/>
            <a:ext cx="5184000" cy="176532"/>
          </a:xfrm>
        </p:spPr>
        <p:txBody>
          <a:bodyPr/>
          <a:lstStyle/>
          <a:p>
            <a:r>
              <a:rPr lang="da-DK"/>
              <a:t>Offentligt referat af bestyrelsesmødet den 17. november 2022 i Forsyning Helsingør A/S m.fl.</a:t>
            </a:r>
            <a:endParaRPr lang="da-DK" dirty="0"/>
          </a:p>
        </p:txBody>
      </p:sp>
    </p:spTree>
    <p:extLst>
      <p:ext uri="{BB962C8B-B14F-4D97-AF65-F5344CB8AC3E}">
        <p14:creationId xmlns:p14="http://schemas.microsoft.com/office/powerpoint/2010/main" val="31715522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tekst 2"/>
          <p:cNvSpPr>
            <a:spLocks noGrp="1"/>
          </p:cNvSpPr>
          <p:nvPr>
            <p:ph type="body" sz="quarter" idx="13"/>
          </p:nvPr>
        </p:nvSpPr>
        <p:spPr>
          <a:xfrm>
            <a:off x="695400" y="2166938"/>
            <a:ext cx="6696743" cy="3566318"/>
          </a:xfrm>
        </p:spPr>
        <p:txBody>
          <a:bodyPr/>
          <a:lstStyle/>
          <a:p>
            <a:pPr>
              <a:buClr>
                <a:schemeClr val="accent1">
                  <a:lumMod val="60000"/>
                  <a:lumOff val="40000"/>
                </a:schemeClr>
              </a:buClr>
              <a:buNone/>
            </a:pPr>
            <a:r>
              <a:rPr lang="da-DK" sz="1800" dirty="0"/>
              <a:t>Bestyrelsesformanden orienterer mundtligt om relevante sager og forhold relateret til varetagelsen af bestyrelsesarbejdet i selskaberne.</a:t>
            </a:r>
          </a:p>
          <a:p>
            <a:pPr>
              <a:buClr>
                <a:schemeClr val="accent1">
                  <a:lumMod val="60000"/>
                  <a:lumOff val="40000"/>
                </a:schemeClr>
              </a:buClr>
              <a:buNone/>
            </a:pPr>
            <a:r>
              <a:rPr lang="da-DK" sz="1800" b="1" i="1" dirty="0"/>
              <a:t>Peter Poulsen har meldt afbud. Birgitte Bergmann har søgt orlov indtil 31.12.2022..</a:t>
            </a:r>
          </a:p>
          <a:p>
            <a:pPr>
              <a:buClr>
                <a:schemeClr val="accent1">
                  <a:lumMod val="60000"/>
                  <a:lumOff val="40000"/>
                </a:schemeClr>
              </a:buClr>
              <a:buNone/>
            </a:pPr>
            <a:r>
              <a:rPr lang="da-DK" sz="1800" dirty="0"/>
              <a:t>Direktionen orienterer mundtligt om relevante forhold og sager, herunder organisatoriske, relateret til varetagelsen af den daglige ledelse af selskaberne.</a:t>
            </a:r>
          </a:p>
          <a:p>
            <a:pPr>
              <a:buClr>
                <a:schemeClr val="accent1">
                  <a:lumMod val="60000"/>
                  <a:lumOff val="40000"/>
                </a:schemeClr>
              </a:buClr>
              <a:buNone/>
            </a:pPr>
            <a:r>
              <a:rPr lang="da-DK" sz="1800" b="1" i="1" dirty="0"/>
              <a:t>Jacob Brønnum udleverede pjece om Forsyning Helsingørs ledelsesgrundlag samt pjecen om strategi 2025.</a:t>
            </a:r>
          </a:p>
          <a:p>
            <a:pPr>
              <a:buClr>
                <a:schemeClr val="accent1">
                  <a:lumMod val="60000"/>
                  <a:lumOff val="40000"/>
                </a:schemeClr>
              </a:buClr>
              <a:buNone/>
            </a:pPr>
            <a:endParaRPr lang="da-DK" sz="1800" dirty="0"/>
          </a:p>
          <a:p>
            <a:pPr marL="882900" lvl="3" indent="-342900">
              <a:buClr>
                <a:schemeClr val="accent1">
                  <a:lumMod val="60000"/>
                  <a:lumOff val="40000"/>
                </a:schemeClr>
              </a:buClr>
              <a:buFont typeface="Wingdings" panose="05000000000000000000" pitchFamily="2" charset="2"/>
              <a:buChar char="§"/>
            </a:pPr>
            <a:endParaRPr lang="da-DK" sz="1800" dirty="0"/>
          </a:p>
          <a:p>
            <a:pPr marL="342900" indent="-342900">
              <a:buClr>
                <a:schemeClr val="accent1">
                  <a:lumMod val="60000"/>
                  <a:lumOff val="40000"/>
                </a:schemeClr>
              </a:buClr>
              <a:buFont typeface="Wingdings" panose="05000000000000000000" pitchFamily="2" charset="2"/>
              <a:buChar char="§"/>
            </a:pPr>
            <a:endParaRPr lang="da-DK" dirty="0"/>
          </a:p>
        </p:txBody>
      </p:sp>
      <p:pic>
        <p:nvPicPr>
          <p:cNvPr id="7" name="Pladsholder til billede 6"/>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23307" r="23307"/>
          <a:stretch>
            <a:fillRect/>
          </a:stretch>
        </p:blipFill>
        <p:spPr>
          <a:xfrm>
            <a:off x="7824192" y="2166938"/>
            <a:ext cx="3602038" cy="3566318"/>
          </a:xfrm>
        </p:spPr>
      </p:pic>
      <p:sp>
        <p:nvSpPr>
          <p:cNvPr id="8" name="Pladsholder til slidenummer 7"/>
          <p:cNvSpPr>
            <a:spLocks noGrp="1"/>
          </p:cNvSpPr>
          <p:nvPr>
            <p:ph type="sldNum" sz="quarter" idx="12"/>
          </p:nvPr>
        </p:nvSpPr>
        <p:spPr/>
        <p:txBody>
          <a:bodyPr/>
          <a:lstStyle/>
          <a:p>
            <a:r>
              <a:rPr lang="da-DK" cap="all"/>
              <a:t>Side</a:t>
            </a:r>
            <a:r>
              <a:rPr lang="da-DK"/>
              <a:t> </a:t>
            </a:r>
            <a:fld id="{5BA07366-CB75-4AA8-9E5B-928B849F427C}" type="slidenum">
              <a:rPr lang="da-DK" smtClean="0"/>
              <a:pPr/>
              <a:t>5</a:t>
            </a:fld>
            <a:endParaRPr lang="da-DK" dirty="0"/>
          </a:p>
        </p:txBody>
      </p:sp>
      <p:sp>
        <p:nvSpPr>
          <p:cNvPr id="9" name="Titel 1"/>
          <p:cNvSpPr>
            <a:spLocks noGrp="1"/>
          </p:cNvSpPr>
          <p:nvPr>
            <p:ph type="title"/>
          </p:nvPr>
        </p:nvSpPr>
        <p:spPr>
          <a:xfrm>
            <a:off x="960001" y="188641"/>
            <a:ext cx="10824631" cy="936103"/>
          </a:xfrm>
        </p:spPr>
        <p:txBody>
          <a:bodyPr anchor="b"/>
          <a:lstStyle/>
          <a:p>
            <a:r>
              <a:rPr lang="da-DK" dirty="0"/>
              <a:t>3. Formanden og Direktionen orienterer</a:t>
            </a:r>
          </a:p>
        </p:txBody>
      </p:sp>
      <p:sp>
        <p:nvSpPr>
          <p:cNvPr id="10" name="Pladsholder til sidefod 4"/>
          <p:cNvSpPr>
            <a:spLocks noGrp="1"/>
          </p:cNvSpPr>
          <p:nvPr>
            <p:ph type="ftr" sz="quarter" idx="11"/>
          </p:nvPr>
        </p:nvSpPr>
        <p:spPr>
          <a:xfrm>
            <a:off x="1752513" y="6334022"/>
            <a:ext cx="5184000" cy="176532"/>
          </a:xfrm>
        </p:spPr>
        <p:txBody>
          <a:bodyPr/>
          <a:lstStyle/>
          <a:p>
            <a:r>
              <a:rPr lang="da-DK"/>
              <a:t>Offentligt referat af bestyrelsesmødet den 17. november 2022 i Forsyning Helsingør A/S m.fl.</a:t>
            </a:r>
            <a:endParaRPr lang="da-DK" dirty="0"/>
          </a:p>
        </p:txBody>
      </p:sp>
    </p:spTree>
    <p:extLst>
      <p:ext uri="{BB962C8B-B14F-4D97-AF65-F5344CB8AC3E}">
        <p14:creationId xmlns:p14="http://schemas.microsoft.com/office/powerpoint/2010/main" val="33149698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dsholder til indhold 6"/>
          <p:cNvSpPr>
            <a:spLocks noGrp="1"/>
          </p:cNvSpPr>
          <p:nvPr>
            <p:ph idx="1"/>
          </p:nvPr>
        </p:nvSpPr>
        <p:spPr>
          <a:xfrm>
            <a:off x="960008" y="1988840"/>
            <a:ext cx="10464592" cy="3883642"/>
          </a:xfrm>
        </p:spPr>
        <p:txBody>
          <a:bodyPr/>
          <a:lstStyle/>
          <a:p>
            <a:endParaRPr lang="da-DK" dirty="0"/>
          </a:p>
          <a:p>
            <a:endParaRPr lang="da-DK" dirty="0"/>
          </a:p>
        </p:txBody>
      </p:sp>
      <p:sp>
        <p:nvSpPr>
          <p:cNvPr id="6" name="Pladsholder til slidenumm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800" b="1" i="0" u="none" strike="noStrike" kern="1200" cap="all" spc="0" normalizeH="0" baseline="0" noProof="0" dirty="0">
                <a:ln>
                  <a:noFill/>
                </a:ln>
                <a:solidFill>
                  <a:srgbClr val="44697D"/>
                </a:solidFill>
                <a:effectLst/>
                <a:uLnTx/>
                <a:uFillTx/>
                <a:latin typeface="Calibri"/>
                <a:ea typeface="+mn-ea"/>
                <a:cs typeface="+mn-cs"/>
              </a:rPr>
              <a:t>Side</a:t>
            </a:r>
            <a:r>
              <a:rPr kumimoji="0" lang="da-DK" sz="800" b="1" i="0" u="none" strike="noStrike" kern="1200" cap="none" spc="0" normalizeH="0" baseline="0" noProof="0" dirty="0">
                <a:ln>
                  <a:noFill/>
                </a:ln>
                <a:solidFill>
                  <a:srgbClr val="44697D"/>
                </a:solidFill>
                <a:effectLst/>
                <a:uLnTx/>
                <a:uFillTx/>
                <a:latin typeface="Calibri"/>
                <a:ea typeface="+mn-ea"/>
                <a:cs typeface="+mn-cs"/>
              </a:rPr>
              <a:t> </a:t>
            </a:r>
            <a:fld id="{5BA07366-CB75-4AA8-9E5B-928B849F427C}" type="slidenum">
              <a:rPr kumimoji="0" lang="da-DK" sz="800" b="1" i="0" u="none" strike="noStrike" kern="1200" cap="none" spc="0" normalizeH="0" baseline="0" noProof="0" smtClean="0">
                <a:ln>
                  <a:noFill/>
                </a:ln>
                <a:solidFill>
                  <a:srgbClr val="44697D"/>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da-DK" sz="800" b="1" i="0" u="none" strike="noStrike" kern="1200" cap="none" spc="0" normalizeH="0" baseline="0" noProof="0" dirty="0">
              <a:ln>
                <a:noFill/>
              </a:ln>
              <a:solidFill>
                <a:srgbClr val="44697D"/>
              </a:solidFill>
              <a:effectLst/>
              <a:uLnTx/>
              <a:uFillTx/>
              <a:latin typeface="Calibri"/>
              <a:ea typeface="+mn-ea"/>
              <a:cs typeface="+mn-cs"/>
            </a:endParaRPr>
          </a:p>
        </p:txBody>
      </p:sp>
      <p:sp>
        <p:nvSpPr>
          <p:cNvPr id="9" name="Titel 1">
            <a:extLst>
              <a:ext uri="{FF2B5EF4-FFF2-40B4-BE49-F238E27FC236}">
                <a16:creationId xmlns:a16="http://schemas.microsoft.com/office/drawing/2014/main" id="{EA405775-1353-451C-9179-A199CE06B2F4}"/>
              </a:ext>
            </a:extLst>
          </p:cNvPr>
          <p:cNvSpPr txBox="1">
            <a:spLocks/>
          </p:cNvSpPr>
          <p:nvPr/>
        </p:nvSpPr>
        <p:spPr>
          <a:xfrm>
            <a:off x="960001" y="188641"/>
            <a:ext cx="11231999" cy="1656183"/>
          </a:xfrm>
          <a:prstGeom prst="rect">
            <a:avLst/>
          </a:prstGeom>
        </p:spPr>
        <p:txBody>
          <a:bodyPr vert="horz" lIns="0" tIns="0" rIns="0" bIns="0" rtlCol="0" anchor="ctr" anchorCtr="0">
            <a:noAutofit/>
          </a:bodyPr>
          <a:lstStyle>
            <a:lvl1pPr algn="l" defTabSz="914400" rtl="0" eaLnBrk="1" latinLnBrk="0" hangingPunct="1">
              <a:spcBef>
                <a:spcPct val="0"/>
              </a:spcBef>
              <a:buNone/>
              <a:defRPr sz="4000" kern="1200">
                <a:solidFill>
                  <a:schemeClr val="accent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da-DK" sz="4000" b="0" i="0" u="none" strike="noStrike" kern="1200" cap="none" spc="0" normalizeH="0" baseline="0" noProof="0" dirty="0">
                <a:ln>
                  <a:noFill/>
                </a:ln>
                <a:solidFill>
                  <a:srgbClr val="44697D"/>
                </a:solidFill>
                <a:effectLst/>
                <a:uLnTx/>
                <a:uFillTx/>
                <a:latin typeface="Calibri Light"/>
                <a:ea typeface="+mj-ea"/>
                <a:cs typeface="+mj-cs"/>
              </a:rPr>
              <a:t>4 Økonomi- og ledelsesrapportering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da-DK" sz="2800" b="0" i="0" u="none" strike="noStrike" kern="1200" cap="none" spc="0" normalizeH="0" baseline="0" noProof="0" dirty="0">
                <a:ln>
                  <a:noFill/>
                </a:ln>
                <a:solidFill>
                  <a:srgbClr val="44697D"/>
                </a:solidFill>
                <a:effectLst/>
                <a:uLnTx/>
                <a:uFillTx/>
                <a:latin typeface="Calibri Light"/>
                <a:ea typeface="+mj-ea"/>
                <a:cs typeface="+mj-cs"/>
              </a:rPr>
              <a:t>– LIS rapportering</a:t>
            </a:r>
            <a:endParaRPr kumimoji="0" lang="da-DK" sz="4000" b="0" i="0" u="none" strike="noStrike" kern="1200" cap="none" spc="0" normalizeH="0" baseline="0" noProof="0" dirty="0">
              <a:ln>
                <a:noFill/>
              </a:ln>
              <a:solidFill>
                <a:srgbClr val="44697D"/>
              </a:solidFill>
              <a:effectLst/>
              <a:uLnTx/>
              <a:uFillTx/>
              <a:latin typeface="Calibri Light"/>
              <a:ea typeface="+mj-ea"/>
              <a:cs typeface="+mj-cs"/>
            </a:endParaRPr>
          </a:p>
        </p:txBody>
      </p:sp>
      <p:sp>
        <p:nvSpPr>
          <p:cNvPr id="8" name="Pladsholder til sidefod 1"/>
          <p:cNvSpPr>
            <a:spLocks noGrp="1"/>
          </p:cNvSpPr>
          <p:nvPr>
            <p:ph type="ftr" sz="quarter" idx="11"/>
          </p:nvPr>
        </p:nvSpPr>
        <p:spPr>
          <a:xfrm>
            <a:off x="1752513" y="6334022"/>
            <a:ext cx="5544000" cy="176532"/>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800" b="1" i="0" u="none" strike="noStrike" kern="1200" cap="all" spc="0" normalizeH="0" baseline="0" noProof="0">
                <a:ln>
                  <a:noFill/>
                </a:ln>
                <a:solidFill>
                  <a:srgbClr val="44697D"/>
                </a:solidFill>
                <a:effectLst/>
                <a:uLnTx/>
                <a:uFillTx/>
                <a:latin typeface="Calibri"/>
                <a:ea typeface="+mn-ea"/>
                <a:cs typeface="+mn-cs"/>
              </a:rPr>
              <a:t>Offentligt referat af bestyrelsesmødet den 17. november 2022 i Forsyning Helsingør A/S m.fl.</a:t>
            </a:r>
            <a:endParaRPr kumimoji="0" lang="da-DK" sz="800" b="1" i="0" u="none" strike="noStrike" kern="1200" cap="all" spc="0" normalizeH="0" baseline="0" noProof="0" dirty="0">
              <a:ln>
                <a:noFill/>
              </a:ln>
              <a:solidFill>
                <a:srgbClr val="44697D"/>
              </a:solidFill>
              <a:effectLst/>
              <a:uLnTx/>
              <a:uFillTx/>
              <a:latin typeface="Calibri"/>
              <a:ea typeface="+mn-ea"/>
              <a:cs typeface="+mn-cs"/>
            </a:endParaRPr>
          </a:p>
        </p:txBody>
      </p:sp>
      <p:sp>
        <p:nvSpPr>
          <p:cNvPr id="4" name="Rektangel 3">
            <a:extLst>
              <a:ext uri="{FF2B5EF4-FFF2-40B4-BE49-F238E27FC236}">
                <a16:creationId xmlns:a16="http://schemas.microsoft.com/office/drawing/2014/main" id="{F74DB6A6-49F8-4EEA-B75D-FA829B21EA1A}"/>
              </a:ext>
            </a:extLst>
          </p:cNvPr>
          <p:cNvSpPr/>
          <p:nvPr/>
        </p:nvSpPr>
        <p:spPr>
          <a:xfrm>
            <a:off x="960000" y="2044320"/>
            <a:ext cx="10176560" cy="2031325"/>
          </a:xfrm>
          <a:prstGeom prst="rect">
            <a:avLst/>
          </a:prstGeom>
        </p:spPr>
        <p:txBody>
          <a:bodyPr wrap="square">
            <a:spAutoFit/>
          </a:bodyPr>
          <a:lstStyle/>
          <a:p>
            <a:r>
              <a:rPr lang="da-DK" dirty="0"/>
              <a:t>LIS rapporteringen pr. september ÅTD 2022 blev præsenteret for bestyrelsen. Rapporteringen omfatter nøgletal vedrørende opfølgning på afsætning af produkter og tjenesteydelser, drifts- og produktionsforhold, forudsætninger vedrørende økonomi m.v., kundeservice og personaleforhold.</a:t>
            </a:r>
          </a:p>
          <a:p>
            <a:r>
              <a:rPr lang="da-DK" dirty="0"/>
              <a:t> </a:t>
            </a:r>
          </a:p>
          <a:p>
            <a:r>
              <a:rPr lang="da-DK" dirty="0"/>
              <a:t>Ledningstabet i vandselskabet var med 7,9 pct. lidt under budgetniveau. Den rensede spildevandsmængde var 11 pct. over budget, primært på grund af de store nedbørsmængder i februar. Service-måltallene for koncernens kundeservice var over budget.</a:t>
            </a:r>
          </a:p>
        </p:txBody>
      </p:sp>
    </p:spTree>
    <p:extLst>
      <p:ext uri="{BB962C8B-B14F-4D97-AF65-F5344CB8AC3E}">
        <p14:creationId xmlns:p14="http://schemas.microsoft.com/office/powerpoint/2010/main" val="13535832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dsholder til indhold 6"/>
          <p:cNvSpPr>
            <a:spLocks noGrp="1"/>
          </p:cNvSpPr>
          <p:nvPr>
            <p:ph idx="1"/>
          </p:nvPr>
        </p:nvSpPr>
        <p:spPr>
          <a:xfrm>
            <a:off x="960000" y="1648178"/>
            <a:ext cx="10295022" cy="3936272"/>
          </a:xfrm>
        </p:spPr>
        <p:txBody>
          <a:bodyPr/>
          <a:lstStyle/>
          <a:p>
            <a:endParaRPr lang="da-DK" dirty="0"/>
          </a:p>
          <a:p>
            <a:endParaRPr lang="da-DK" dirty="0"/>
          </a:p>
          <a:p>
            <a:endParaRPr lang="da-DK" dirty="0"/>
          </a:p>
          <a:p>
            <a:endParaRPr lang="da-DK" dirty="0"/>
          </a:p>
          <a:p>
            <a:endParaRPr lang="da-DK" dirty="0"/>
          </a:p>
        </p:txBody>
      </p:sp>
      <p:sp>
        <p:nvSpPr>
          <p:cNvPr id="6" name="Pladsholder til slidenumm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800" b="1" i="0" u="none" strike="noStrike" kern="1200" cap="all" spc="0" normalizeH="0" baseline="0" noProof="0" dirty="0">
                <a:ln>
                  <a:noFill/>
                </a:ln>
                <a:solidFill>
                  <a:srgbClr val="44697D"/>
                </a:solidFill>
                <a:effectLst/>
                <a:uLnTx/>
                <a:uFillTx/>
                <a:latin typeface="Calibri"/>
                <a:ea typeface="+mn-ea"/>
                <a:cs typeface="+mn-cs"/>
              </a:rPr>
              <a:t>Side</a:t>
            </a:r>
            <a:r>
              <a:rPr kumimoji="0" lang="da-DK" sz="800" b="1" i="0" u="none" strike="noStrike" kern="1200" cap="none" spc="0" normalizeH="0" baseline="0" noProof="0" dirty="0">
                <a:ln>
                  <a:noFill/>
                </a:ln>
                <a:solidFill>
                  <a:srgbClr val="44697D"/>
                </a:solidFill>
                <a:effectLst/>
                <a:uLnTx/>
                <a:uFillTx/>
                <a:latin typeface="Calibri"/>
                <a:ea typeface="+mn-ea"/>
                <a:cs typeface="+mn-cs"/>
              </a:rPr>
              <a:t> </a:t>
            </a:r>
            <a:fld id="{5BA07366-CB75-4AA8-9E5B-928B849F427C}" type="slidenum">
              <a:rPr kumimoji="0" lang="da-DK" sz="800" b="1" i="0" u="none" strike="noStrike" kern="1200" cap="none" spc="0" normalizeH="0" baseline="0" noProof="0" smtClean="0">
                <a:ln>
                  <a:noFill/>
                </a:ln>
                <a:solidFill>
                  <a:srgbClr val="44697D"/>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da-DK" sz="800" b="1" i="0" u="none" strike="noStrike" kern="1200" cap="none" spc="0" normalizeH="0" baseline="0" noProof="0" dirty="0">
              <a:ln>
                <a:noFill/>
              </a:ln>
              <a:solidFill>
                <a:srgbClr val="44697D"/>
              </a:solidFill>
              <a:effectLst/>
              <a:uLnTx/>
              <a:uFillTx/>
              <a:latin typeface="Calibri"/>
              <a:ea typeface="+mn-ea"/>
              <a:cs typeface="+mn-cs"/>
            </a:endParaRPr>
          </a:p>
        </p:txBody>
      </p:sp>
      <p:sp>
        <p:nvSpPr>
          <p:cNvPr id="9" name="Titel 1">
            <a:extLst>
              <a:ext uri="{FF2B5EF4-FFF2-40B4-BE49-F238E27FC236}">
                <a16:creationId xmlns:a16="http://schemas.microsoft.com/office/drawing/2014/main" id="{F0810DD7-29E9-4608-99B3-1F0B400F6C9C}"/>
              </a:ext>
            </a:extLst>
          </p:cNvPr>
          <p:cNvSpPr txBox="1">
            <a:spLocks/>
          </p:cNvSpPr>
          <p:nvPr/>
        </p:nvSpPr>
        <p:spPr>
          <a:xfrm>
            <a:off x="960001" y="188641"/>
            <a:ext cx="11231999" cy="1656183"/>
          </a:xfrm>
          <a:prstGeom prst="rect">
            <a:avLst/>
          </a:prstGeom>
        </p:spPr>
        <p:txBody>
          <a:bodyPr vert="horz" lIns="0" tIns="0" rIns="0" bIns="0" rtlCol="0" anchor="ctr" anchorCtr="0">
            <a:noAutofit/>
          </a:bodyPr>
          <a:lstStyle>
            <a:lvl1pPr algn="l" defTabSz="914400" rtl="0" eaLnBrk="1" latinLnBrk="0" hangingPunct="1">
              <a:spcBef>
                <a:spcPct val="0"/>
              </a:spcBef>
              <a:buNone/>
              <a:defRPr sz="4000" kern="1200">
                <a:solidFill>
                  <a:schemeClr val="accent1"/>
                </a:solidFill>
                <a:latin typeface="+mj-lt"/>
                <a:ea typeface="+mj-ea"/>
                <a:cs typeface="+mj-cs"/>
              </a:defRPr>
            </a:lvl1pPr>
          </a:lstStyle>
          <a:p>
            <a:pPr lvl="0">
              <a:defRPr/>
            </a:pPr>
            <a:r>
              <a:rPr kumimoji="0" lang="da-DK" sz="4000" b="0" i="0" u="none" strike="noStrike" kern="1200" cap="none" spc="0" normalizeH="0" baseline="0" noProof="0" dirty="0">
                <a:ln>
                  <a:noFill/>
                </a:ln>
                <a:solidFill>
                  <a:srgbClr val="44697D"/>
                </a:solidFill>
                <a:effectLst/>
                <a:uLnTx/>
                <a:uFillTx/>
                <a:latin typeface="Calibri Light"/>
                <a:ea typeface="+mj-ea"/>
                <a:cs typeface="+mj-cs"/>
              </a:rPr>
              <a:t>4 Økonomi- og ledelsesrapportering</a:t>
            </a:r>
            <a:br>
              <a:rPr kumimoji="0" lang="da-DK" sz="4000" b="0" i="0" u="none" strike="noStrike" kern="1200" cap="none" spc="0" normalizeH="0" baseline="0" noProof="0" dirty="0">
                <a:ln>
                  <a:noFill/>
                </a:ln>
                <a:solidFill>
                  <a:srgbClr val="44697D"/>
                </a:solidFill>
                <a:effectLst/>
                <a:uLnTx/>
                <a:uFillTx/>
                <a:latin typeface="Calibri Light"/>
                <a:ea typeface="+mj-ea"/>
                <a:cs typeface="+mj-cs"/>
              </a:rPr>
            </a:br>
            <a:r>
              <a:rPr lang="da-DK" sz="2800" dirty="0">
                <a:solidFill>
                  <a:srgbClr val="44697D"/>
                </a:solidFill>
              </a:rPr>
              <a:t>– Nettoomsætning og driftsresultat</a:t>
            </a:r>
            <a:endParaRPr kumimoji="0" lang="da-DK" sz="4000" b="0" i="0" u="none" strike="noStrike" kern="1200" cap="none" spc="0" normalizeH="0" baseline="0" noProof="0" dirty="0">
              <a:ln>
                <a:noFill/>
              </a:ln>
              <a:solidFill>
                <a:srgbClr val="44697D"/>
              </a:solidFill>
              <a:effectLst/>
              <a:uLnTx/>
              <a:uFillTx/>
              <a:latin typeface="Calibri Light"/>
              <a:ea typeface="+mj-ea"/>
              <a:cs typeface="+mj-cs"/>
            </a:endParaRPr>
          </a:p>
        </p:txBody>
      </p:sp>
      <p:sp>
        <p:nvSpPr>
          <p:cNvPr id="8" name="Pladsholder til sidefod 1"/>
          <p:cNvSpPr>
            <a:spLocks noGrp="1"/>
          </p:cNvSpPr>
          <p:nvPr>
            <p:ph type="ftr" sz="quarter" idx="11"/>
          </p:nvPr>
        </p:nvSpPr>
        <p:spPr>
          <a:xfrm>
            <a:off x="1752513" y="6334022"/>
            <a:ext cx="5544000" cy="176532"/>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800" b="1" i="0" u="none" strike="noStrike" kern="1200" cap="all" spc="0" normalizeH="0" baseline="0" noProof="0">
                <a:ln>
                  <a:noFill/>
                </a:ln>
                <a:solidFill>
                  <a:srgbClr val="44697D"/>
                </a:solidFill>
                <a:effectLst/>
                <a:uLnTx/>
                <a:uFillTx/>
                <a:latin typeface="Calibri"/>
                <a:ea typeface="+mn-ea"/>
                <a:cs typeface="+mn-cs"/>
              </a:rPr>
              <a:t>Offentligt referat af bestyrelsesmødet den 17. november 2022 i Forsyning Helsingør A/S m.fl.</a:t>
            </a:r>
            <a:endParaRPr kumimoji="0" lang="da-DK" sz="800" b="1" i="0" u="none" strike="noStrike" kern="1200" cap="all" spc="0" normalizeH="0" baseline="0" noProof="0" dirty="0">
              <a:ln>
                <a:noFill/>
              </a:ln>
              <a:solidFill>
                <a:srgbClr val="44697D"/>
              </a:solidFill>
              <a:effectLst/>
              <a:uLnTx/>
              <a:uFillTx/>
              <a:latin typeface="Calibri"/>
              <a:ea typeface="+mn-ea"/>
              <a:cs typeface="+mn-cs"/>
            </a:endParaRPr>
          </a:p>
        </p:txBody>
      </p:sp>
      <p:sp>
        <p:nvSpPr>
          <p:cNvPr id="4" name="Rektangel 3">
            <a:extLst>
              <a:ext uri="{FF2B5EF4-FFF2-40B4-BE49-F238E27FC236}">
                <a16:creationId xmlns:a16="http://schemas.microsoft.com/office/drawing/2014/main" id="{2A357562-7DA4-486D-B40C-8375E41AB447}"/>
              </a:ext>
            </a:extLst>
          </p:cNvPr>
          <p:cNvSpPr/>
          <p:nvPr/>
        </p:nvSpPr>
        <p:spPr>
          <a:xfrm>
            <a:off x="960000" y="2060848"/>
            <a:ext cx="9312463" cy="2585323"/>
          </a:xfrm>
          <a:prstGeom prst="rect">
            <a:avLst/>
          </a:prstGeom>
        </p:spPr>
        <p:txBody>
          <a:bodyPr wrap="square">
            <a:spAutoFit/>
          </a:bodyPr>
          <a:lstStyle/>
          <a:p>
            <a:r>
              <a:rPr lang="da-DK" dirty="0"/>
              <a:t>Koncernens nettoomsætning og driftsresultat før skat og over-/underdækninger, og koncernelimineringer pr. september ÅTD 2022 blev præsenteret for bestyrelsen. </a:t>
            </a:r>
          </a:p>
          <a:p>
            <a:r>
              <a:rPr lang="da-DK" dirty="0"/>
              <a:t> </a:t>
            </a:r>
          </a:p>
          <a:p>
            <a:r>
              <a:rPr lang="da-DK" dirty="0"/>
              <a:t>Den samlede nettoomsætning udgjorde 562,4 mio.kr., mod budgetteret 495,4 mio.kr. Stigningen kan primært henføres til højere indtægter i Helsingør Kraftvarmeværk A/S og elhandelsselskabet.</a:t>
            </a:r>
          </a:p>
          <a:p>
            <a:r>
              <a:rPr lang="da-DK" dirty="0"/>
              <a:t> </a:t>
            </a:r>
          </a:p>
          <a:p>
            <a:r>
              <a:rPr lang="da-DK" dirty="0"/>
              <a:t>Det samlede resultat før skat og over-/underdækninger udgjorde 61,5 mio.kr. mod budgetteret 18,7 mio.kr. Stigningen kan primært henføres til Helsingør Kraftvarmeværk A/S.</a:t>
            </a:r>
          </a:p>
          <a:p>
            <a:r>
              <a:rPr lang="da-DK" dirty="0"/>
              <a:t> </a:t>
            </a:r>
          </a:p>
        </p:txBody>
      </p:sp>
    </p:spTree>
    <p:extLst>
      <p:ext uri="{BB962C8B-B14F-4D97-AF65-F5344CB8AC3E}">
        <p14:creationId xmlns:p14="http://schemas.microsoft.com/office/powerpoint/2010/main" val="18524376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dsholder til indhold 6"/>
          <p:cNvSpPr>
            <a:spLocks noGrp="1"/>
          </p:cNvSpPr>
          <p:nvPr>
            <p:ph idx="1"/>
          </p:nvPr>
        </p:nvSpPr>
        <p:spPr>
          <a:xfrm>
            <a:off x="960000" y="1628800"/>
            <a:ext cx="10464592" cy="3096344"/>
          </a:xfrm>
        </p:spPr>
        <p:txBody>
          <a:bodyPr/>
          <a:lstStyle/>
          <a:p>
            <a:endParaRPr lang="da-DK" dirty="0"/>
          </a:p>
          <a:p>
            <a:endParaRPr lang="da-DK" dirty="0"/>
          </a:p>
          <a:p>
            <a:endParaRPr lang="da-DK" dirty="0"/>
          </a:p>
          <a:p>
            <a:endParaRPr lang="da-DK" dirty="0"/>
          </a:p>
          <a:p>
            <a:endParaRPr lang="da-DK" dirty="0"/>
          </a:p>
        </p:txBody>
      </p:sp>
      <p:sp>
        <p:nvSpPr>
          <p:cNvPr id="6" name="Pladsholder til slidenumm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800" b="1" i="0" u="none" strike="noStrike" kern="1200" cap="all" spc="0" normalizeH="0" baseline="0" noProof="0" dirty="0">
                <a:ln>
                  <a:noFill/>
                </a:ln>
                <a:solidFill>
                  <a:srgbClr val="44697D"/>
                </a:solidFill>
                <a:effectLst/>
                <a:uLnTx/>
                <a:uFillTx/>
                <a:latin typeface="Calibri"/>
                <a:ea typeface="+mn-ea"/>
                <a:cs typeface="+mn-cs"/>
              </a:rPr>
              <a:t>Side</a:t>
            </a:r>
            <a:r>
              <a:rPr kumimoji="0" lang="da-DK" sz="800" b="1" i="0" u="none" strike="noStrike" kern="1200" cap="none" spc="0" normalizeH="0" baseline="0" noProof="0" dirty="0">
                <a:ln>
                  <a:noFill/>
                </a:ln>
                <a:solidFill>
                  <a:srgbClr val="44697D"/>
                </a:solidFill>
                <a:effectLst/>
                <a:uLnTx/>
                <a:uFillTx/>
                <a:latin typeface="Calibri"/>
                <a:ea typeface="+mn-ea"/>
                <a:cs typeface="+mn-cs"/>
              </a:rPr>
              <a:t> </a:t>
            </a:r>
            <a:fld id="{5BA07366-CB75-4AA8-9E5B-928B849F427C}" type="slidenum">
              <a:rPr kumimoji="0" lang="da-DK" sz="800" b="1" i="0" u="none" strike="noStrike" kern="1200" cap="none" spc="0" normalizeH="0" baseline="0" noProof="0" smtClean="0">
                <a:ln>
                  <a:noFill/>
                </a:ln>
                <a:solidFill>
                  <a:srgbClr val="44697D"/>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da-DK" sz="800" b="1" i="0" u="none" strike="noStrike" kern="1200" cap="none" spc="0" normalizeH="0" baseline="0" noProof="0" dirty="0">
              <a:ln>
                <a:noFill/>
              </a:ln>
              <a:solidFill>
                <a:srgbClr val="44697D"/>
              </a:solidFill>
              <a:effectLst/>
              <a:uLnTx/>
              <a:uFillTx/>
              <a:latin typeface="Calibri"/>
              <a:ea typeface="+mn-ea"/>
              <a:cs typeface="+mn-cs"/>
            </a:endParaRPr>
          </a:p>
        </p:txBody>
      </p:sp>
      <p:sp>
        <p:nvSpPr>
          <p:cNvPr id="9" name="Titel 1">
            <a:extLst>
              <a:ext uri="{FF2B5EF4-FFF2-40B4-BE49-F238E27FC236}">
                <a16:creationId xmlns:a16="http://schemas.microsoft.com/office/drawing/2014/main" id="{A8A92F2E-4664-494C-B755-9CCD178250D0}"/>
              </a:ext>
            </a:extLst>
          </p:cNvPr>
          <p:cNvSpPr txBox="1">
            <a:spLocks/>
          </p:cNvSpPr>
          <p:nvPr/>
        </p:nvSpPr>
        <p:spPr>
          <a:xfrm>
            <a:off x="960001" y="188641"/>
            <a:ext cx="11231999" cy="1656183"/>
          </a:xfrm>
          <a:prstGeom prst="rect">
            <a:avLst/>
          </a:prstGeom>
        </p:spPr>
        <p:txBody>
          <a:bodyPr vert="horz" lIns="0" tIns="0" rIns="0" bIns="0" rtlCol="0" anchor="ctr" anchorCtr="0">
            <a:noAutofit/>
          </a:bodyPr>
          <a:lstStyle>
            <a:lvl1pPr algn="l" defTabSz="914400" rtl="0" eaLnBrk="1" latinLnBrk="0" hangingPunct="1">
              <a:spcBef>
                <a:spcPct val="0"/>
              </a:spcBef>
              <a:buNone/>
              <a:defRPr sz="4000" kern="1200">
                <a:solidFill>
                  <a:schemeClr val="accent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da-DK" sz="4000" b="0" i="0" u="none" strike="noStrike" kern="1200" cap="none" spc="0" normalizeH="0" baseline="0" noProof="0" dirty="0">
                <a:ln>
                  <a:noFill/>
                </a:ln>
                <a:solidFill>
                  <a:srgbClr val="44697D"/>
                </a:solidFill>
                <a:effectLst/>
                <a:uLnTx/>
                <a:uFillTx/>
                <a:latin typeface="Calibri Light"/>
                <a:ea typeface="+mj-ea"/>
                <a:cs typeface="+mj-cs"/>
              </a:rPr>
              <a:t>4 Økonomi- og ledelsesrapportering </a:t>
            </a:r>
          </a:p>
          <a:p>
            <a:pPr lvl="0">
              <a:defRPr/>
            </a:pPr>
            <a:r>
              <a:rPr lang="da-DK" sz="2800" dirty="0">
                <a:solidFill>
                  <a:srgbClr val="44697D"/>
                </a:solidFill>
              </a:rPr>
              <a:t>– Regulatoriske forhold</a:t>
            </a:r>
            <a:endParaRPr kumimoji="0" lang="da-DK" sz="4000" b="0" i="0" u="none" strike="noStrike" kern="1200" cap="none" spc="0" normalizeH="0" baseline="0" noProof="0" dirty="0">
              <a:ln>
                <a:noFill/>
              </a:ln>
              <a:solidFill>
                <a:srgbClr val="44697D"/>
              </a:solidFill>
              <a:effectLst/>
              <a:uLnTx/>
              <a:uFillTx/>
              <a:latin typeface="Calibri Light"/>
              <a:ea typeface="+mj-ea"/>
              <a:cs typeface="+mj-cs"/>
            </a:endParaRPr>
          </a:p>
        </p:txBody>
      </p:sp>
      <p:sp>
        <p:nvSpPr>
          <p:cNvPr id="8" name="Pladsholder til sidefod 1"/>
          <p:cNvSpPr>
            <a:spLocks noGrp="1"/>
          </p:cNvSpPr>
          <p:nvPr>
            <p:ph type="ftr" sz="quarter" idx="11"/>
          </p:nvPr>
        </p:nvSpPr>
        <p:spPr>
          <a:xfrm>
            <a:off x="1752513" y="6334022"/>
            <a:ext cx="5544000" cy="176532"/>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800" b="1" i="0" u="none" strike="noStrike" kern="1200" cap="all" spc="0" normalizeH="0" baseline="0" noProof="0">
                <a:ln>
                  <a:noFill/>
                </a:ln>
                <a:solidFill>
                  <a:srgbClr val="44697D"/>
                </a:solidFill>
                <a:effectLst/>
                <a:uLnTx/>
                <a:uFillTx/>
                <a:latin typeface="Calibri"/>
                <a:ea typeface="+mn-ea"/>
                <a:cs typeface="+mn-cs"/>
              </a:rPr>
              <a:t>Offentligt referat af bestyrelsesmødet den 17. november 2022 i Forsyning Helsingør A/S m.fl.</a:t>
            </a:r>
            <a:endParaRPr kumimoji="0" lang="da-DK" sz="800" b="1" i="0" u="none" strike="noStrike" kern="1200" cap="all" spc="0" normalizeH="0" baseline="0" noProof="0" dirty="0">
              <a:ln>
                <a:noFill/>
              </a:ln>
              <a:solidFill>
                <a:srgbClr val="44697D"/>
              </a:solidFill>
              <a:effectLst/>
              <a:uLnTx/>
              <a:uFillTx/>
              <a:latin typeface="Calibri"/>
              <a:ea typeface="+mn-ea"/>
              <a:cs typeface="+mn-cs"/>
            </a:endParaRPr>
          </a:p>
        </p:txBody>
      </p:sp>
      <p:sp>
        <p:nvSpPr>
          <p:cNvPr id="4" name="Rektangel 3">
            <a:extLst>
              <a:ext uri="{FF2B5EF4-FFF2-40B4-BE49-F238E27FC236}">
                <a16:creationId xmlns:a16="http://schemas.microsoft.com/office/drawing/2014/main" id="{092EF126-6E3E-43EC-8081-2467D4075503}"/>
              </a:ext>
            </a:extLst>
          </p:cNvPr>
          <p:cNvSpPr/>
          <p:nvPr/>
        </p:nvSpPr>
        <p:spPr>
          <a:xfrm>
            <a:off x="953094" y="2459504"/>
            <a:ext cx="8671298" cy="646331"/>
          </a:xfrm>
          <a:prstGeom prst="rect">
            <a:avLst/>
          </a:prstGeom>
        </p:spPr>
        <p:txBody>
          <a:bodyPr wrap="square">
            <a:spAutoFit/>
          </a:bodyPr>
          <a:lstStyle/>
          <a:p>
            <a:r>
              <a:rPr lang="da-DK" dirty="0"/>
              <a:t>Koncernselskabernes regulatoriske forhold pr. september 2022 blev præsenteret for bestyrelsen.</a:t>
            </a:r>
          </a:p>
        </p:txBody>
      </p:sp>
    </p:spTree>
    <p:extLst>
      <p:ext uri="{BB962C8B-B14F-4D97-AF65-F5344CB8AC3E}">
        <p14:creationId xmlns:p14="http://schemas.microsoft.com/office/powerpoint/2010/main" val="10999143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dsholder til indhold 6"/>
          <p:cNvSpPr>
            <a:spLocks noGrp="1"/>
          </p:cNvSpPr>
          <p:nvPr>
            <p:ph idx="1"/>
          </p:nvPr>
        </p:nvSpPr>
        <p:spPr>
          <a:xfrm>
            <a:off x="960000" y="1412776"/>
            <a:ext cx="10464592" cy="4171674"/>
          </a:xfrm>
        </p:spPr>
        <p:txBody>
          <a:bodyPr/>
          <a:lstStyle/>
          <a:p>
            <a:endParaRPr lang="da-DK" dirty="0"/>
          </a:p>
          <a:p>
            <a:endParaRPr lang="da-DK" dirty="0"/>
          </a:p>
          <a:p>
            <a:endParaRPr lang="da-DK" dirty="0"/>
          </a:p>
          <a:p>
            <a:endParaRPr lang="da-DK" dirty="0"/>
          </a:p>
          <a:p>
            <a:endParaRPr lang="da-DK" dirty="0"/>
          </a:p>
        </p:txBody>
      </p:sp>
      <p:sp>
        <p:nvSpPr>
          <p:cNvPr id="6" name="Pladsholder til slidenumm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800" b="1" i="0" u="none" strike="noStrike" kern="1200" cap="all" spc="0" normalizeH="0" baseline="0" noProof="0" dirty="0">
                <a:ln>
                  <a:noFill/>
                </a:ln>
                <a:solidFill>
                  <a:srgbClr val="44697D"/>
                </a:solidFill>
                <a:effectLst/>
                <a:uLnTx/>
                <a:uFillTx/>
                <a:latin typeface="Calibri"/>
                <a:ea typeface="+mn-ea"/>
                <a:cs typeface="+mn-cs"/>
              </a:rPr>
              <a:t>Side</a:t>
            </a:r>
            <a:r>
              <a:rPr kumimoji="0" lang="da-DK" sz="800" b="1" i="0" u="none" strike="noStrike" kern="1200" cap="none" spc="0" normalizeH="0" baseline="0" noProof="0" dirty="0">
                <a:ln>
                  <a:noFill/>
                </a:ln>
                <a:solidFill>
                  <a:srgbClr val="44697D"/>
                </a:solidFill>
                <a:effectLst/>
                <a:uLnTx/>
                <a:uFillTx/>
                <a:latin typeface="Calibri"/>
                <a:ea typeface="+mn-ea"/>
                <a:cs typeface="+mn-cs"/>
              </a:rPr>
              <a:t> </a:t>
            </a:r>
            <a:fld id="{5BA07366-CB75-4AA8-9E5B-928B849F427C}" type="slidenum">
              <a:rPr kumimoji="0" lang="da-DK" sz="800" b="1" i="0" u="none" strike="noStrike" kern="1200" cap="none" spc="0" normalizeH="0" baseline="0" noProof="0" smtClean="0">
                <a:ln>
                  <a:noFill/>
                </a:ln>
                <a:solidFill>
                  <a:srgbClr val="44697D"/>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da-DK" sz="800" b="1" i="0" u="none" strike="noStrike" kern="1200" cap="none" spc="0" normalizeH="0" baseline="0" noProof="0" dirty="0">
              <a:ln>
                <a:noFill/>
              </a:ln>
              <a:solidFill>
                <a:srgbClr val="44697D"/>
              </a:solidFill>
              <a:effectLst/>
              <a:uLnTx/>
              <a:uFillTx/>
              <a:latin typeface="Calibri"/>
              <a:ea typeface="+mn-ea"/>
              <a:cs typeface="+mn-cs"/>
            </a:endParaRPr>
          </a:p>
        </p:txBody>
      </p:sp>
      <p:sp>
        <p:nvSpPr>
          <p:cNvPr id="8" name="Titel 1">
            <a:extLst>
              <a:ext uri="{FF2B5EF4-FFF2-40B4-BE49-F238E27FC236}">
                <a16:creationId xmlns:a16="http://schemas.microsoft.com/office/drawing/2014/main" id="{F7D92D96-A9EC-4AFA-92EC-74273742991C}"/>
              </a:ext>
            </a:extLst>
          </p:cNvPr>
          <p:cNvSpPr txBox="1">
            <a:spLocks/>
          </p:cNvSpPr>
          <p:nvPr/>
        </p:nvSpPr>
        <p:spPr>
          <a:xfrm>
            <a:off x="960001" y="188641"/>
            <a:ext cx="11231999" cy="1656183"/>
          </a:xfrm>
          <a:prstGeom prst="rect">
            <a:avLst/>
          </a:prstGeom>
        </p:spPr>
        <p:txBody>
          <a:bodyPr vert="horz" lIns="0" tIns="0" rIns="0" bIns="0" rtlCol="0" anchor="ctr" anchorCtr="0">
            <a:noAutofit/>
          </a:bodyPr>
          <a:lstStyle>
            <a:lvl1pPr algn="l" defTabSz="914400" rtl="0" eaLnBrk="1" latinLnBrk="0" hangingPunct="1">
              <a:spcBef>
                <a:spcPct val="0"/>
              </a:spcBef>
              <a:buNone/>
              <a:defRPr sz="4000" kern="1200">
                <a:solidFill>
                  <a:schemeClr val="accent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da-DK" sz="4000" b="0" i="0" u="none" strike="noStrike" kern="1200" cap="none" spc="0" normalizeH="0" baseline="0" noProof="0" dirty="0">
                <a:ln>
                  <a:noFill/>
                </a:ln>
                <a:solidFill>
                  <a:srgbClr val="44697D"/>
                </a:solidFill>
                <a:effectLst/>
                <a:uLnTx/>
                <a:uFillTx/>
                <a:latin typeface="Calibri Light"/>
                <a:ea typeface="+mj-ea"/>
                <a:cs typeface="+mj-cs"/>
              </a:rPr>
              <a:t>4 Økonomi- og ledelsesrapportering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da-DK" sz="2800" b="0" i="0" u="none" strike="noStrike" kern="1200" cap="none" spc="0" normalizeH="0" baseline="0" noProof="0" dirty="0">
                <a:ln>
                  <a:noFill/>
                </a:ln>
                <a:solidFill>
                  <a:srgbClr val="44697D"/>
                </a:solidFill>
                <a:effectLst/>
                <a:uLnTx/>
                <a:uFillTx/>
                <a:latin typeface="Calibri Light"/>
                <a:ea typeface="+mj-ea"/>
                <a:cs typeface="+mj-cs"/>
              </a:rPr>
              <a:t>– Anlægsinvesteringer</a:t>
            </a:r>
            <a:endParaRPr kumimoji="0" lang="da-DK" sz="4000" b="0" i="0" u="none" strike="noStrike" kern="1200" cap="none" spc="0" normalizeH="0" baseline="0" noProof="0" dirty="0">
              <a:ln>
                <a:noFill/>
              </a:ln>
              <a:solidFill>
                <a:srgbClr val="44697D"/>
              </a:solidFill>
              <a:effectLst/>
              <a:uLnTx/>
              <a:uFillTx/>
              <a:latin typeface="Calibri Light"/>
              <a:ea typeface="+mj-ea"/>
              <a:cs typeface="+mj-cs"/>
            </a:endParaRPr>
          </a:p>
        </p:txBody>
      </p:sp>
      <p:sp>
        <p:nvSpPr>
          <p:cNvPr id="9" name="Pladsholder til sidefod 1"/>
          <p:cNvSpPr>
            <a:spLocks noGrp="1"/>
          </p:cNvSpPr>
          <p:nvPr>
            <p:ph type="ftr" sz="quarter" idx="11"/>
          </p:nvPr>
        </p:nvSpPr>
        <p:spPr>
          <a:xfrm>
            <a:off x="1752513" y="6334022"/>
            <a:ext cx="5544000" cy="176532"/>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800" b="1" i="0" u="none" strike="noStrike" kern="1200" cap="all" spc="0" normalizeH="0" baseline="0" noProof="0">
                <a:ln>
                  <a:noFill/>
                </a:ln>
                <a:solidFill>
                  <a:srgbClr val="44697D"/>
                </a:solidFill>
                <a:effectLst/>
                <a:uLnTx/>
                <a:uFillTx/>
                <a:latin typeface="Calibri"/>
                <a:ea typeface="+mn-ea"/>
                <a:cs typeface="+mn-cs"/>
              </a:rPr>
              <a:t>Offentligt referat af bestyrelsesmødet den 17. november 2022 i Forsyning Helsingør A/S m.fl.</a:t>
            </a:r>
            <a:endParaRPr kumimoji="0" lang="da-DK" sz="800" b="1" i="0" u="none" strike="noStrike" kern="1200" cap="all" spc="0" normalizeH="0" baseline="0" noProof="0" dirty="0">
              <a:ln>
                <a:noFill/>
              </a:ln>
              <a:solidFill>
                <a:srgbClr val="44697D"/>
              </a:solidFill>
              <a:effectLst/>
              <a:uLnTx/>
              <a:uFillTx/>
              <a:latin typeface="Calibri"/>
              <a:ea typeface="+mn-ea"/>
              <a:cs typeface="+mn-cs"/>
            </a:endParaRPr>
          </a:p>
        </p:txBody>
      </p:sp>
      <p:sp>
        <p:nvSpPr>
          <p:cNvPr id="4" name="Rektangel 3">
            <a:extLst>
              <a:ext uri="{FF2B5EF4-FFF2-40B4-BE49-F238E27FC236}">
                <a16:creationId xmlns:a16="http://schemas.microsoft.com/office/drawing/2014/main" id="{351A2D07-AD9B-4004-B625-148458745B5C}"/>
              </a:ext>
            </a:extLst>
          </p:cNvPr>
          <p:cNvSpPr/>
          <p:nvPr/>
        </p:nvSpPr>
        <p:spPr>
          <a:xfrm>
            <a:off x="960000" y="2132856"/>
            <a:ext cx="8880416" cy="1477328"/>
          </a:xfrm>
          <a:prstGeom prst="rect">
            <a:avLst/>
          </a:prstGeom>
        </p:spPr>
        <p:txBody>
          <a:bodyPr wrap="square">
            <a:spAutoFit/>
          </a:bodyPr>
          <a:lstStyle/>
          <a:p>
            <a:r>
              <a:rPr lang="da-DK" dirty="0"/>
              <a:t>Anlægsrapporteringen pr. september 2022 blev præsenteret for bestyrelsen. Koncernens selskaber har ved udgangen af september investeret for i alt 130,8 mio.kr., svarende til 30 pct. af det samlede reviderede anlægsbudget for helåret 2022.</a:t>
            </a:r>
          </a:p>
          <a:p>
            <a:r>
              <a:rPr lang="da-DK" dirty="0"/>
              <a:t> </a:t>
            </a:r>
          </a:p>
          <a:p>
            <a:r>
              <a:rPr lang="da-DK" dirty="0"/>
              <a:t>Bestyrelsen tog den samlede økonomi- og ledelsesrapportering for koncernen til efterretning.</a:t>
            </a:r>
          </a:p>
        </p:txBody>
      </p:sp>
    </p:spTree>
    <p:extLst>
      <p:ext uri="{BB962C8B-B14F-4D97-AF65-F5344CB8AC3E}">
        <p14:creationId xmlns:p14="http://schemas.microsoft.com/office/powerpoint/2010/main" val="689582307"/>
      </p:ext>
    </p:extLst>
  </p:cSld>
  <p:clrMapOvr>
    <a:masterClrMapping/>
  </p:clrMapOvr>
</p:sld>
</file>

<file path=ppt/theme/theme1.xml><?xml version="1.0" encoding="utf-8"?>
<a:theme xmlns:a="http://schemas.openxmlformats.org/drawingml/2006/main" name="FH skabelon">
  <a:themeElements>
    <a:clrScheme name="Forsyning Helsingør">
      <a:dk1>
        <a:sysClr val="windowText" lastClr="000000"/>
      </a:dk1>
      <a:lt1>
        <a:sysClr val="window" lastClr="FFFFFF"/>
      </a:lt1>
      <a:dk2>
        <a:srgbClr val="00A452"/>
      </a:dk2>
      <a:lt2>
        <a:srgbClr val="96C23C"/>
      </a:lt2>
      <a:accent1>
        <a:srgbClr val="44697D"/>
      </a:accent1>
      <a:accent2>
        <a:srgbClr val="7D9AAA"/>
      </a:accent2>
      <a:accent3>
        <a:srgbClr val="F7921E"/>
      </a:accent3>
      <a:accent4>
        <a:srgbClr val="E63B2B"/>
      </a:accent4>
      <a:accent5>
        <a:srgbClr val="58C0D8"/>
      </a:accent5>
      <a:accent6>
        <a:srgbClr val="0098B2"/>
      </a:accent6>
      <a:hlink>
        <a:srgbClr val="0000FF"/>
      </a:hlink>
      <a:folHlink>
        <a:srgbClr val="800080"/>
      </a:folHlink>
    </a:clrScheme>
    <a:fontScheme name="Forsyning Helsingør">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solidFill>
            <a:schemeClr val="accent1"/>
          </a:solidFill>
        </a:ln>
      </a:spPr>
      <a:bodyPr lIns="72000" tIns="72000" rIns="72000" bIns="72000" rtlCol="0" anchor="ctr"/>
      <a:lstStyle>
        <a:defPPr algn="ctr">
          <a:defRPr sz="13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300" dirty="0" smtClean="0"/>
        </a:defPPr>
      </a:lstStyle>
    </a:txDef>
  </a:objectDefaults>
  <a:extraClrSchemeLst/>
  <a:extLst>
    <a:ext uri="{05A4C25C-085E-4340-85A3-A5531E510DB2}">
      <thm15:themeFamily xmlns:thm15="http://schemas.microsoft.com/office/thememl/2012/main" name="Dagsorden med indstillinger - Bestyrelsesmøder - Skabelon [Skrivebeskyttet]" id="{4E732F96-97A4-4F6D-A3D6-738BF312F070}" vid="{DCE0B794-4412-46C3-B432-9B9B25774D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Dagsorden med indstillinger - Bestyrelsesmøder - Skabelon</Template>
  <TotalTime>6416</TotalTime>
  <Words>3150</Words>
  <Application>Microsoft Office PowerPoint</Application>
  <PresentationFormat>Widescreen</PresentationFormat>
  <Paragraphs>346</Paragraphs>
  <Slides>35</Slides>
  <Notes>1</Notes>
  <HiddenSlides>0</HiddenSlides>
  <MMClips>0</MMClips>
  <ScaleCrop>false</ScaleCrop>
  <HeadingPairs>
    <vt:vector size="6" baseType="variant">
      <vt:variant>
        <vt:lpstr>Benyttede skrifttyper</vt:lpstr>
      </vt:variant>
      <vt:variant>
        <vt:i4>5</vt:i4>
      </vt:variant>
      <vt:variant>
        <vt:lpstr>Tema</vt:lpstr>
      </vt:variant>
      <vt:variant>
        <vt:i4>1</vt:i4>
      </vt:variant>
      <vt:variant>
        <vt:lpstr>Slidetitler</vt:lpstr>
      </vt:variant>
      <vt:variant>
        <vt:i4>35</vt:i4>
      </vt:variant>
    </vt:vector>
  </HeadingPairs>
  <TitlesOfParts>
    <vt:vector size="41" baseType="lpstr">
      <vt:lpstr>Arial</vt:lpstr>
      <vt:lpstr>Calibri</vt:lpstr>
      <vt:lpstr>Calibri Light</vt:lpstr>
      <vt:lpstr>CIDFont+F1</vt:lpstr>
      <vt:lpstr>Wingdings</vt:lpstr>
      <vt:lpstr>FH skabelon</vt:lpstr>
      <vt:lpstr>Referat af bestyrelsesmødet den 17. november 2022 kl. 15.00 i :  Forsyning Helsingør A/S Forsyning Helsingør Service A/S Forsyning Helsingør Varme A/S Forsyning Helsingør Affald A/S Forsyning Helsingør Krongrøn A/S </vt:lpstr>
      <vt:lpstr>Dagsorden</vt:lpstr>
      <vt:lpstr>1. Godkendelse af dagsorden</vt:lpstr>
      <vt:lpstr>2. Godkendelse af referat</vt:lpstr>
      <vt:lpstr>3. Formanden og Direktionen orienterer</vt:lpstr>
      <vt:lpstr>PowerPoint-præsentation</vt:lpstr>
      <vt:lpstr>PowerPoint-præsentation</vt:lpstr>
      <vt:lpstr>PowerPoint-præsentation</vt:lpstr>
      <vt:lpstr>PowerPoint-præsentation</vt:lpstr>
      <vt:lpstr>5. Budget 2023 – mål og principper - Alle selskaber</vt:lpstr>
      <vt:lpstr>6. Udbygning af fjernvarmen</vt:lpstr>
      <vt:lpstr>7. Planlægning af varmepumpe på Helsingør Renseanlæg</vt:lpstr>
      <vt:lpstr>8. Forsyningsplanlægning ved Kulturværftet </vt:lpstr>
      <vt:lpstr>9. Ejerstrategi for Forsyning Helsingør - Alle selskaber</vt:lpstr>
      <vt:lpstr>PowerPoint-præsentation</vt:lpstr>
      <vt:lpstr>PowerPoint-præsentation</vt:lpstr>
      <vt:lpstr>PowerPoint-præsentation</vt:lpstr>
      <vt:lpstr>9. Ejerstrategi for Forsyning Helsingør</vt:lpstr>
      <vt:lpstr>PowerPoint-præsentation</vt:lpstr>
      <vt:lpstr>Punkter til orientering</vt:lpstr>
      <vt:lpstr>PowerPoint-præsentation</vt:lpstr>
      <vt:lpstr>PowerPoint-præsentation</vt:lpstr>
      <vt:lpstr>PowerPoint-præsentation</vt:lpstr>
      <vt:lpstr>13. Nyt affaldsindsamlingssystem  - Tidsplan bymidten</vt:lpstr>
      <vt:lpstr>13. Nyt Affaldssystem  - Farligt affald og tekstilaffald</vt:lpstr>
      <vt:lpstr> </vt:lpstr>
      <vt:lpstr> </vt:lpstr>
      <vt:lpstr> </vt:lpstr>
      <vt:lpstr> </vt:lpstr>
      <vt:lpstr> </vt:lpstr>
      <vt:lpstr> </vt:lpstr>
      <vt:lpstr>20. Kommunikation</vt:lpstr>
      <vt:lpstr>21. Mødeplan 2023</vt:lpstr>
      <vt:lpstr>22. Fravigelse af tavshedspligten</vt:lpstr>
      <vt:lpstr>23. Eventuelt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Skabelon til dagsorden med indstillinger Bestyrelsesmøder</dc:title>
  <dc:creator>Susan Riboe</dc:creator>
  <cp:lastModifiedBy>Susan Riboe</cp:lastModifiedBy>
  <cp:revision>369</cp:revision>
  <dcterms:created xsi:type="dcterms:W3CDTF">2021-01-26T14:33:29Z</dcterms:created>
  <dcterms:modified xsi:type="dcterms:W3CDTF">2022-12-07T12:22:08Z</dcterms:modified>
</cp:coreProperties>
</file>