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64" r:id="rId2"/>
    <p:sldId id="946" r:id="rId3"/>
    <p:sldId id="330" r:id="rId4"/>
    <p:sldId id="268" r:id="rId5"/>
    <p:sldId id="269" r:id="rId6"/>
    <p:sldId id="270" r:id="rId7"/>
    <p:sldId id="889" r:id="rId8"/>
    <p:sldId id="890" r:id="rId9"/>
    <p:sldId id="880" r:id="rId10"/>
    <p:sldId id="881" r:id="rId11"/>
    <p:sldId id="882" r:id="rId12"/>
    <p:sldId id="883" r:id="rId13"/>
    <p:sldId id="884" r:id="rId14"/>
    <p:sldId id="885" r:id="rId15"/>
    <p:sldId id="943" r:id="rId16"/>
    <p:sldId id="886" r:id="rId17"/>
    <p:sldId id="887" r:id="rId18"/>
    <p:sldId id="888" r:id="rId19"/>
    <p:sldId id="331" r:id="rId20"/>
    <p:sldId id="928" r:id="rId21"/>
    <p:sldId id="931" r:id="rId22"/>
    <p:sldId id="936" r:id="rId23"/>
    <p:sldId id="938" r:id="rId24"/>
    <p:sldId id="813" r:id="rId25"/>
    <p:sldId id="828" r:id="rId26"/>
    <p:sldId id="893" r:id="rId27"/>
    <p:sldId id="288" r:id="rId28"/>
    <p:sldId id="850" r:id="rId29"/>
    <p:sldId id="833" r:id="rId30"/>
    <p:sldId id="704" r:id="rId31"/>
    <p:sldId id="753" r:id="rId32"/>
    <p:sldId id="829" r:id="rId33"/>
    <p:sldId id="830" r:id="rId34"/>
    <p:sldId id="832" r:id="rId35"/>
    <p:sldId id="837" r:id="rId36"/>
    <p:sldId id="838" r:id="rId37"/>
    <p:sldId id="840" r:id="rId38"/>
    <p:sldId id="842" r:id="rId39"/>
    <p:sldId id="843" r:id="rId40"/>
    <p:sldId id="846" r:id="rId41"/>
    <p:sldId id="926" r:id="rId42"/>
    <p:sldId id="847" r:id="rId43"/>
    <p:sldId id="848" r:id="rId44"/>
    <p:sldId id="826" r:id="rId45"/>
    <p:sldId id="895" r:id="rId46"/>
    <p:sldId id="939" r:id="rId47"/>
    <p:sldId id="940" r:id="rId48"/>
    <p:sldId id="941" r:id="rId49"/>
    <p:sldId id="401" r:id="rId50"/>
    <p:sldId id="297" r:id="rId51"/>
    <p:sldId id="298" r:id="rId52"/>
    <p:sldId id="299" r:id="rId53"/>
    <p:sldId id="300" r:id="rId54"/>
    <p:sldId id="944" r:id="rId55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5" userDrawn="1">
          <p15:clr>
            <a:srgbClr val="A4A3A4"/>
          </p15:clr>
        </p15:guide>
        <p15:guide id="2" orient="horz" pos="1141" userDrawn="1">
          <p15:clr>
            <a:srgbClr val="A4A3A4"/>
          </p15:clr>
        </p15:guide>
        <p15:guide id="3" orient="horz" pos="228" userDrawn="1">
          <p15:clr>
            <a:srgbClr val="A4A3A4"/>
          </p15:clr>
        </p15:guide>
        <p15:guide id="4" orient="horz" pos="3517" userDrawn="1">
          <p15:clr>
            <a:srgbClr val="A4A3A4"/>
          </p15:clr>
        </p15:guide>
        <p15:guide id="5" orient="horz" pos="4105" userDrawn="1">
          <p15:clr>
            <a:srgbClr val="A4A3A4"/>
          </p15:clr>
        </p15:guide>
        <p15:guide id="6" pos="3629" userDrawn="1">
          <p15:clr>
            <a:srgbClr val="A4A3A4"/>
          </p15:clr>
        </p15:guide>
        <p15:guide id="7" pos="604" userDrawn="1">
          <p15:clr>
            <a:srgbClr val="A4A3A4"/>
          </p15:clr>
        </p15:guide>
        <p15:guide id="8" pos="7076" userDrawn="1">
          <p15:clr>
            <a:srgbClr val="A4A3A4"/>
          </p15:clr>
        </p15:guide>
        <p15:guide id="9" pos="40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orfatter" initials="F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ema til typografi 1 - Marker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llemlayout 4 - Marker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llemlayout 4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Mørkt layout 1 - Markering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94767" autoAdjust="0"/>
  </p:normalViewPr>
  <p:slideViewPr>
    <p:cSldViewPr snapToObjects="1" showGuides="1">
      <p:cViewPr varScale="1">
        <p:scale>
          <a:sx n="81" d="100"/>
          <a:sy n="81" d="100"/>
        </p:scale>
        <p:origin x="974" y="53"/>
      </p:cViewPr>
      <p:guideLst>
        <p:guide orient="horz" pos="1365"/>
        <p:guide orient="horz" pos="1141"/>
        <p:guide orient="horz" pos="228"/>
        <p:guide orient="horz" pos="3517"/>
        <p:guide orient="horz" pos="4105"/>
        <p:guide pos="3629"/>
        <p:guide pos="604"/>
        <p:guide pos="7076"/>
        <p:guide pos="4051"/>
      </p:guideLst>
    </p:cSldViewPr>
  </p:slideViewPr>
  <p:outlineViewPr>
    <p:cViewPr>
      <p:scale>
        <a:sx n="33" d="100"/>
        <a:sy n="33" d="100"/>
      </p:scale>
      <p:origin x="0" y="-237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83489-83AA-4793-99DE-3D65AB50861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BFF0A680-0277-4251-9D28-CCA7C0741327}">
      <dgm:prSet phldrT="[Tekst]" custT="1"/>
      <dgm:spPr/>
      <dgm:t>
        <a:bodyPr/>
        <a:lstStyle/>
        <a:p>
          <a:r>
            <a:rPr lang="da-DK" sz="1200" b="1" dirty="0" smtClean="0">
              <a:solidFill>
                <a:schemeClr val="accent1"/>
              </a:solidFill>
            </a:rPr>
            <a:t>Beslutnings-punkter</a:t>
          </a:r>
          <a:endParaRPr lang="da-DK" sz="1200" b="1" dirty="0">
            <a:solidFill>
              <a:schemeClr val="accent1"/>
            </a:solidFill>
          </a:endParaRPr>
        </a:p>
      </dgm:t>
    </dgm:pt>
    <dgm:pt modelId="{1EE9E32B-FE7A-463C-9AA9-E690FE4D8CF1}" type="parTrans" cxnId="{438ECF83-8A5F-4CD1-A5B2-3227909CF3AB}">
      <dgm:prSet/>
      <dgm:spPr/>
      <dgm:t>
        <a:bodyPr/>
        <a:lstStyle/>
        <a:p>
          <a:endParaRPr lang="da-DK"/>
        </a:p>
      </dgm:t>
    </dgm:pt>
    <dgm:pt modelId="{0C2C03F8-3AA4-4E41-A2BA-0DA42FA48352}" type="sibTrans" cxnId="{438ECF83-8A5F-4CD1-A5B2-3227909CF3AB}">
      <dgm:prSet/>
      <dgm:spPr/>
      <dgm:t>
        <a:bodyPr/>
        <a:lstStyle/>
        <a:p>
          <a:endParaRPr lang="da-DK"/>
        </a:p>
      </dgm:t>
    </dgm:pt>
    <dgm:pt modelId="{9155BBFB-D4D3-4F07-A4BF-C12DA25B21CE}">
      <dgm:prSet phldrT="[Tekst]" custT="1"/>
      <dgm:spPr/>
      <dgm:t>
        <a:bodyPr/>
        <a:lstStyle/>
        <a:p>
          <a:r>
            <a:rPr lang="da-DK" sz="1200" dirty="0" smtClean="0"/>
            <a:t>1. Godkendelse af dagsorden</a:t>
          </a:r>
          <a:endParaRPr lang="da-DK" sz="1200" dirty="0"/>
        </a:p>
      </dgm:t>
    </dgm:pt>
    <dgm:pt modelId="{5ED30F96-C890-44DB-8D9B-82C18AA8B05A}" type="parTrans" cxnId="{269168E5-FBE2-473F-9B8C-1F727ECB08C2}">
      <dgm:prSet/>
      <dgm:spPr/>
      <dgm:t>
        <a:bodyPr/>
        <a:lstStyle/>
        <a:p>
          <a:endParaRPr lang="da-DK"/>
        </a:p>
      </dgm:t>
    </dgm:pt>
    <dgm:pt modelId="{C2593816-6688-4688-AEA1-2A71D195D27A}" type="sibTrans" cxnId="{269168E5-FBE2-473F-9B8C-1F727ECB08C2}">
      <dgm:prSet/>
      <dgm:spPr/>
      <dgm:t>
        <a:bodyPr/>
        <a:lstStyle/>
        <a:p>
          <a:endParaRPr lang="da-DK"/>
        </a:p>
      </dgm:t>
    </dgm:pt>
    <dgm:pt modelId="{CC9B09BE-779B-4595-9F5E-D0CF7B4FEBB0}">
      <dgm:prSet phldrT="[Tekst]" custT="1"/>
      <dgm:spPr/>
      <dgm:t>
        <a:bodyPr/>
        <a:lstStyle/>
        <a:p>
          <a:r>
            <a:rPr lang="da-DK" sz="1200" dirty="0" smtClean="0"/>
            <a:t>2. Underskrift af protokollater</a:t>
          </a:r>
          <a:endParaRPr lang="da-DK" sz="1200" dirty="0"/>
        </a:p>
      </dgm:t>
    </dgm:pt>
    <dgm:pt modelId="{98A39AB7-DC8A-43DD-993A-90122A14EA34}" type="parTrans" cxnId="{EB69BB20-E3C6-4CE5-9671-64BAABAD87C1}">
      <dgm:prSet/>
      <dgm:spPr/>
      <dgm:t>
        <a:bodyPr/>
        <a:lstStyle/>
        <a:p>
          <a:endParaRPr lang="da-DK"/>
        </a:p>
      </dgm:t>
    </dgm:pt>
    <dgm:pt modelId="{2400F7BE-0FF2-4A3F-B8AC-11555449814F}" type="sibTrans" cxnId="{EB69BB20-E3C6-4CE5-9671-64BAABAD87C1}">
      <dgm:prSet/>
      <dgm:spPr/>
      <dgm:t>
        <a:bodyPr/>
        <a:lstStyle/>
        <a:p>
          <a:endParaRPr lang="da-DK"/>
        </a:p>
      </dgm:t>
    </dgm:pt>
    <dgm:pt modelId="{DAB786D9-6BA0-452B-AEEC-3516A63A2EEF}">
      <dgm:prSet phldrT="[Tekst]" custT="1"/>
      <dgm:spPr/>
      <dgm:t>
        <a:bodyPr/>
        <a:lstStyle/>
        <a:p>
          <a:r>
            <a:rPr lang="da-DK" sz="1200" dirty="0" smtClean="0"/>
            <a:t>3. Formanden og Direktionen orienterer</a:t>
          </a:r>
          <a:endParaRPr lang="da-DK" sz="1200" dirty="0"/>
        </a:p>
      </dgm:t>
    </dgm:pt>
    <dgm:pt modelId="{BFC4E8F9-DE1E-4B86-AD88-CFEF1293191A}" type="parTrans" cxnId="{B5B39183-D5B2-41E8-ABF4-5A1CC23A8F94}">
      <dgm:prSet/>
      <dgm:spPr/>
      <dgm:t>
        <a:bodyPr/>
        <a:lstStyle/>
        <a:p>
          <a:endParaRPr lang="da-DK"/>
        </a:p>
      </dgm:t>
    </dgm:pt>
    <dgm:pt modelId="{D8A5EF99-3AE3-4B17-AEB1-E1BEAE22B5A2}" type="sibTrans" cxnId="{B5B39183-D5B2-41E8-ABF4-5A1CC23A8F94}">
      <dgm:prSet/>
      <dgm:spPr/>
      <dgm:t>
        <a:bodyPr/>
        <a:lstStyle/>
        <a:p>
          <a:endParaRPr lang="da-DK"/>
        </a:p>
      </dgm:t>
    </dgm:pt>
    <dgm:pt modelId="{82D6501F-204F-4930-A02C-A0C078863126}">
      <dgm:prSet phldrT="[Tekst]" custT="1"/>
      <dgm:spPr/>
      <dgm:t>
        <a:bodyPr/>
        <a:lstStyle/>
        <a:p>
          <a:r>
            <a:rPr lang="da-DK" sz="1200" dirty="0" smtClean="0"/>
            <a:t>5. </a:t>
          </a:r>
          <a:r>
            <a:rPr lang="da-DK" sz="1200" strike="sngStrike" dirty="0" smtClean="0"/>
            <a:t>Økonomi- og ledelsesrapportering – alle selskaber</a:t>
          </a:r>
          <a:endParaRPr lang="da-DK" sz="1200" strike="sngStrike" dirty="0"/>
        </a:p>
      </dgm:t>
    </dgm:pt>
    <dgm:pt modelId="{C4BD7E10-6577-44DA-BE62-462EE0A8FAF3}" type="parTrans" cxnId="{C4942AC1-4166-4073-B83B-6A9E5AE2A81D}">
      <dgm:prSet/>
      <dgm:spPr/>
      <dgm:t>
        <a:bodyPr/>
        <a:lstStyle/>
        <a:p>
          <a:endParaRPr lang="da-DK"/>
        </a:p>
      </dgm:t>
    </dgm:pt>
    <dgm:pt modelId="{381A0FAB-D14F-40A1-9892-EF1C96316037}" type="sibTrans" cxnId="{C4942AC1-4166-4073-B83B-6A9E5AE2A81D}">
      <dgm:prSet/>
      <dgm:spPr/>
      <dgm:t>
        <a:bodyPr/>
        <a:lstStyle/>
        <a:p>
          <a:endParaRPr lang="da-DK"/>
        </a:p>
      </dgm:t>
    </dgm:pt>
    <dgm:pt modelId="{6BF6E0F4-5772-4385-8842-13E357C15799}">
      <dgm:prSet phldrT="[Tekst]" custT="1"/>
      <dgm:spPr/>
      <dgm:t>
        <a:bodyPr/>
        <a:lstStyle/>
        <a:p>
          <a:r>
            <a:rPr lang="da-DK" sz="1200" dirty="0" smtClean="0"/>
            <a:t>6. </a:t>
          </a:r>
          <a:r>
            <a:rPr lang="da-DK" sz="1200" strike="sngStrike" dirty="0" smtClean="0"/>
            <a:t>Budget 2020, med takster og anlægsinvesteringsplan – alle selskaber </a:t>
          </a:r>
          <a:endParaRPr lang="da-DK" sz="1200" strike="sngStrike" dirty="0"/>
        </a:p>
      </dgm:t>
    </dgm:pt>
    <dgm:pt modelId="{6D146ADC-6632-4752-928E-DA6B4FF0FBD0}" type="parTrans" cxnId="{9C84A62F-6E08-4DD0-84F8-C92AC59B6CA8}">
      <dgm:prSet/>
      <dgm:spPr/>
      <dgm:t>
        <a:bodyPr/>
        <a:lstStyle/>
        <a:p>
          <a:endParaRPr lang="da-DK"/>
        </a:p>
      </dgm:t>
    </dgm:pt>
    <dgm:pt modelId="{9DDF9103-2A7F-4918-98FD-E210022984CB}" type="sibTrans" cxnId="{9C84A62F-6E08-4DD0-84F8-C92AC59B6CA8}">
      <dgm:prSet/>
      <dgm:spPr/>
      <dgm:t>
        <a:bodyPr/>
        <a:lstStyle/>
        <a:p>
          <a:endParaRPr lang="da-DK"/>
        </a:p>
      </dgm:t>
    </dgm:pt>
    <dgm:pt modelId="{D387A862-F9B7-4296-8940-B641ED165D30}">
      <dgm:prSet phldrT="[Tekst]" custT="1"/>
      <dgm:spPr/>
      <dgm:t>
        <a:bodyPr/>
        <a:lstStyle/>
        <a:p>
          <a:r>
            <a:rPr lang="da-DK" sz="1200" dirty="0" smtClean="0"/>
            <a:t>7. </a:t>
          </a:r>
          <a:r>
            <a:rPr lang="da-DK" sz="1200" dirty="0" smtClean="0">
              <a:solidFill>
                <a:schemeClr val="tx1"/>
              </a:solidFill>
            </a:rPr>
            <a:t>Mødeplan 2020 samt årshjul</a:t>
          </a:r>
          <a:endParaRPr lang="da-DK" sz="1200" dirty="0">
            <a:solidFill>
              <a:schemeClr val="tx1"/>
            </a:solidFill>
          </a:endParaRPr>
        </a:p>
      </dgm:t>
    </dgm:pt>
    <dgm:pt modelId="{C50929BC-BBA3-46AA-ABA1-BBE14BC1B73F}" type="parTrans" cxnId="{E33201F4-E9AD-47D3-A32B-B9A9638866A5}">
      <dgm:prSet/>
      <dgm:spPr/>
      <dgm:t>
        <a:bodyPr/>
        <a:lstStyle/>
        <a:p>
          <a:endParaRPr lang="da-DK"/>
        </a:p>
      </dgm:t>
    </dgm:pt>
    <dgm:pt modelId="{CC70CAF1-9EB0-46B0-98EA-21F61AA17A22}" type="sibTrans" cxnId="{E33201F4-E9AD-47D3-A32B-B9A9638866A5}">
      <dgm:prSet/>
      <dgm:spPr/>
      <dgm:t>
        <a:bodyPr/>
        <a:lstStyle/>
        <a:p>
          <a:endParaRPr lang="da-DK"/>
        </a:p>
      </dgm:t>
    </dgm:pt>
    <dgm:pt modelId="{A2F133E0-A307-40A0-A4A9-093C2BF383DA}">
      <dgm:prSet phldrT="[Tekst]" custT="1"/>
      <dgm:spPr/>
      <dgm:t>
        <a:bodyPr/>
        <a:lstStyle/>
        <a:p>
          <a:r>
            <a:rPr lang="da-DK" sz="1200" dirty="0" smtClean="0"/>
            <a:t>4. Interessent- og omdømmeanalyse</a:t>
          </a:r>
          <a:endParaRPr lang="da-DK" sz="1200" dirty="0"/>
        </a:p>
      </dgm:t>
    </dgm:pt>
    <dgm:pt modelId="{4F6D351F-575D-4077-98B4-AC34D461365A}" type="parTrans" cxnId="{C97F7282-D393-42DA-874F-94947E024D04}">
      <dgm:prSet/>
      <dgm:spPr/>
      <dgm:t>
        <a:bodyPr/>
        <a:lstStyle/>
        <a:p>
          <a:endParaRPr lang="da-DK"/>
        </a:p>
      </dgm:t>
    </dgm:pt>
    <dgm:pt modelId="{6AAFD306-CBC8-4661-87FB-9F3137867675}" type="sibTrans" cxnId="{C97F7282-D393-42DA-874F-94947E024D04}">
      <dgm:prSet/>
      <dgm:spPr/>
      <dgm:t>
        <a:bodyPr/>
        <a:lstStyle/>
        <a:p>
          <a:endParaRPr lang="da-DK"/>
        </a:p>
      </dgm:t>
    </dgm:pt>
    <dgm:pt modelId="{F1C1C263-DF7B-489A-93D7-75A8354D133B}" type="pres">
      <dgm:prSet presAssocID="{0FA83489-83AA-4793-99DE-3D65AB50861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3A5E326B-368A-45CE-AC0A-0B094B5CCC8D}" type="pres">
      <dgm:prSet presAssocID="{BFF0A680-0277-4251-9D28-CCA7C0741327}" presName="thickLine" presStyleLbl="alignNode1" presStyleIdx="0" presStyleCnt="1"/>
      <dgm:spPr/>
    </dgm:pt>
    <dgm:pt modelId="{A739235E-5C2A-4D34-9229-95E490A02B21}" type="pres">
      <dgm:prSet presAssocID="{BFF0A680-0277-4251-9D28-CCA7C0741327}" presName="horz1" presStyleCnt="0"/>
      <dgm:spPr/>
    </dgm:pt>
    <dgm:pt modelId="{5CEBC8DE-1152-4028-BB05-95C3BCBFEA8E}" type="pres">
      <dgm:prSet presAssocID="{BFF0A680-0277-4251-9D28-CCA7C0741327}" presName="tx1" presStyleLbl="revTx" presStyleIdx="0" presStyleCnt="8"/>
      <dgm:spPr/>
      <dgm:t>
        <a:bodyPr/>
        <a:lstStyle/>
        <a:p>
          <a:endParaRPr lang="da-DK"/>
        </a:p>
      </dgm:t>
    </dgm:pt>
    <dgm:pt modelId="{A6BBAC32-D34D-41CC-B621-B81E193FB30F}" type="pres">
      <dgm:prSet presAssocID="{BFF0A680-0277-4251-9D28-CCA7C0741327}" presName="vert1" presStyleCnt="0"/>
      <dgm:spPr/>
    </dgm:pt>
    <dgm:pt modelId="{ED131202-7273-409C-B493-CAEC0E1C64ED}" type="pres">
      <dgm:prSet presAssocID="{9155BBFB-D4D3-4F07-A4BF-C12DA25B21CE}" presName="vertSpace2a" presStyleCnt="0"/>
      <dgm:spPr/>
    </dgm:pt>
    <dgm:pt modelId="{97E91188-CE68-431F-8EDA-1539373712B6}" type="pres">
      <dgm:prSet presAssocID="{9155BBFB-D4D3-4F07-A4BF-C12DA25B21CE}" presName="horz2" presStyleCnt="0"/>
      <dgm:spPr/>
    </dgm:pt>
    <dgm:pt modelId="{9F7FFEA5-6902-4A7A-A07C-A8FAF0A5EA3E}" type="pres">
      <dgm:prSet presAssocID="{9155BBFB-D4D3-4F07-A4BF-C12DA25B21CE}" presName="horzSpace2" presStyleCnt="0"/>
      <dgm:spPr/>
    </dgm:pt>
    <dgm:pt modelId="{B4D3465A-4437-4356-A4A0-A35796071859}" type="pres">
      <dgm:prSet presAssocID="{9155BBFB-D4D3-4F07-A4BF-C12DA25B21CE}" presName="tx2" presStyleLbl="revTx" presStyleIdx="1" presStyleCnt="8"/>
      <dgm:spPr/>
      <dgm:t>
        <a:bodyPr/>
        <a:lstStyle/>
        <a:p>
          <a:endParaRPr lang="da-DK"/>
        </a:p>
      </dgm:t>
    </dgm:pt>
    <dgm:pt modelId="{2813C42B-D49A-4ED2-9A85-1C781AA0EE89}" type="pres">
      <dgm:prSet presAssocID="{9155BBFB-D4D3-4F07-A4BF-C12DA25B21CE}" presName="vert2" presStyleCnt="0"/>
      <dgm:spPr/>
    </dgm:pt>
    <dgm:pt modelId="{27575DC7-8C70-401F-B94C-23B92C7F6962}" type="pres">
      <dgm:prSet presAssocID="{9155BBFB-D4D3-4F07-A4BF-C12DA25B21CE}" presName="thinLine2b" presStyleLbl="callout" presStyleIdx="0" presStyleCnt="7"/>
      <dgm:spPr/>
    </dgm:pt>
    <dgm:pt modelId="{4B831A8B-55AE-454A-976C-D90FE9A7BE3F}" type="pres">
      <dgm:prSet presAssocID="{9155BBFB-D4D3-4F07-A4BF-C12DA25B21CE}" presName="vertSpace2b" presStyleCnt="0"/>
      <dgm:spPr/>
    </dgm:pt>
    <dgm:pt modelId="{2FA5E622-5748-4A64-A651-3EBFA8865B82}" type="pres">
      <dgm:prSet presAssocID="{CC9B09BE-779B-4595-9F5E-D0CF7B4FEBB0}" presName="horz2" presStyleCnt="0"/>
      <dgm:spPr/>
    </dgm:pt>
    <dgm:pt modelId="{BABCA473-88D8-411A-9A6C-BAD86920EFA1}" type="pres">
      <dgm:prSet presAssocID="{CC9B09BE-779B-4595-9F5E-D0CF7B4FEBB0}" presName="horzSpace2" presStyleCnt="0"/>
      <dgm:spPr/>
    </dgm:pt>
    <dgm:pt modelId="{12F8273C-DE87-477E-BAE8-A34A8DA41083}" type="pres">
      <dgm:prSet presAssocID="{CC9B09BE-779B-4595-9F5E-D0CF7B4FEBB0}" presName="tx2" presStyleLbl="revTx" presStyleIdx="2" presStyleCnt="8"/>
      <dgm:spPr/>
      <dgm:t>
        <a:bodyPr/>
        <a:lstStyle/>
        <a:p>
          <a:endParaRPr lang="da-DK"/>
        </a:p>
      </dgm:t>
    </dgm:pt>
    <dgm:pt modelId="{E695412A-E125-4A72-8DF6-183E0EA5D234}" type="pres">
      <dgm:prSet presAssocID="{CC9B09BE-779B-4595-9F5E-D0CF7B4FEBB0}" presName="vert2" presStyleCnt="0"/>
      <dgm:spPr/>
    </dgm:pt>
    <dgm:pt modelId="{60F216FD-13B3-428B-AC0A-56C46D937197}" type="pres">
      <dgm:prSet presAssocID="{CC9B09BE-779B-4595-9F5E-D0CF7B4FEBB0}" presName="thinLine2b" presStyleLbl="callout" presStyleIdx="1" presStyleCnt="7"/>
      <dgm:spPr/>
    </dgm:pt>
    <dgm:pt modelId="{CE8A0760-33CF-4EF1-840B-27A135171577}" type="pres">
      <dgm:prSet presAssocID="{CC9B09BE-779B-4595-9F5E-D0CF7B4FEBB0}" presName="vertSpace2b" presStyleCnt="0"/>
      <dgm:spPr/>
    </dgm:pt>
    <dgm:pt modelId="{9A77AD01-C372-4774-BAEB-F4398410144E}" type="pres">
      <dgm:prSet presAssocID="{DAB786D9-6BA0-452B-AEEC-3516A63A2EEF}" presName="horz2" presStyleCnt="0"/>
      <dgm:spPr/>
    </dgm:pt>
    <dgm:pt modelId="{8B6B2978-B0EB-4EF3-94D6-ECE9572E976D}" type="pres">
      <dgm:prSet presAssocID="{DAB786D9-6BA0-452B-AEEC-3516A63A2EEF}" presName="horzSpace2" presStyleCnt="0"/>
      <dgm:spPr/>
    </dgm:pt>
    <dgm:pt modelId="{6DF7BB97-E8C6-494F-886E-DBAF66F52A70}" type="pres">
      <dgm:prSet presAssocID="{DAB786D9-6BA0-452B-AEEC-3516A63A2EEF}" presName="tx2" presStyleLbl="revTx" presStyleIdx="3" presStyleCnt="8"/>
      <dgm:spPr/>
      <dgm:t>
        <a:bodyPr/>
        <a:lstStyle/>
        <a:p>
          <a:endParaRPr lang="da-DK"/>
        </a:p>
      </dgm:t>
    </dgm:pt>
    <dgm:pt modelId="{2696ECDA-7BDF-4F8A-9E1B-104552CACCE6}" type="pres">
      <dgm:prSet presAssocID="{DAB786D9-6BA0-452B-AEEC-3516A63A2EEF}" presName="vert2" presStyleCnt="0"/>
      <dgm:spPr/>
    </dgm:pt>
    <dgm:pt modelId="{FA478A36-A64E-460F-AE67-40392AE39135}" type="pres">
      <dgm:prSet presAssocID="{DAB786D9-6BA0-452B-AEEC-3516A63A2EEF}" presName="thinLine2b" presStyleLbl="callout" presStyleIdx="2" presStyleCnt="7"/>
      <dgm:spPr/>
    </dgm:pt>
    <dgm:pt modelId="{A062A26B-F372-462C-BFAA-EEAE8F24AEC3}" type="pres">
      <dgm:prSet presAssocID="{DAB786D9-6BA0-452B-AEEC-3516A63A2EEF}" presName="vertSpace2b" presStyleCnt="0"/>
      <dgm:spPr/>
    </dgm:pt>
    <dgm:pt modelId="{FE0A6C85-ED28-4968-8C80-06AF03682CB4}" type="pres">
      <dgm:prSet presAssocID="{A2F133E0-A307-40A0-A4A9-093C2BF383DA}" presName="horz2" presStyleCnt="0"/>
      <dgm:spPr/>
    </dgm:pt>
    <dgm:pt modelId="{3FEBDAB0-2D20-4FA2-BD6F-4F3A6B44974D}" type="pres">
      <dgm:prSet presAssocID="{A2F133E0-A307-40A0-A4A9-093C2BF383DA}" presName="horzSpace2" presStyleCnt="0"/>
      <dgm:spPr/>
    </dgm:pt>
    <dgm:pt modelId="{7D546CD6-D586-44A0-ABC1-430F24B00C88}" type="pres">
      <dgm:prSet presAssocID="{A2F133E0-A307-40A0-A4A9-093C2BF383DA}" presName="tx2" presStyleLbl="revTx" presStyleIdx="4" presStyleCnt="8"/>
      <dgm:spPr/>
      <dgm:t>
        <a:bodyPr/>
        <a:lstStyle/>
        <a:p>
          <a:endParaRPr lang="da-DK"/>
        </a:p>
      </dgm:t>
    </dgm:pt>
    <dgm:pt modelId="{7414D052-C7D9-4D0D-BC2C-089704163B57}" type="pres">
      <dgm:prSet presAssocID="{A2F133E0-A307-40A0-A4A9-093C2BF383DA}" presName="vert2" presStyleCnt="0"/>
      <dgm:spPr/>
    </dgm:pt>
    <dgm:pt modelId="{866E37F9-9AB8-4B35-91C3-B262E4F3EB2A}" type="pres">
      <dgm:prSet presAssocID="{A2F133E0-A307-40A0-A4A9-093C2BF383DA}" presName="thinLine2b" presStyleLbl="callout" presStyleIdx="3" presStyleCnt="7"/>
      <dgm:spPr/>
    </dgm:pt>
    <dgm:pt modelId="{429AA361-26D8-4E7C-BDB4-4B3710BBEE8A}" type="pres">
      <dgm:prSet presAssocID="{A2F133E0-A307-40A0-A4A9-093C2BF383DA}" presName="vertSpace2b" presStyleCnt="0"/>
      <dgm:spPr/>
    </dgm:pt>
    <dgm:pt modelId="{63916156-F8FD-412D-B0BF-D86986506E39}" type="pres">
      <dgm:prSet presAssocID="{82D6501F-204F-4930-A02C-A0C078863126}" presName="horz2" presStyleCnt="0"/>
      <dgm:spPr/>
    </dgm:pt>
    <dgm:pt modelId="{AE805869-FF8C-41BF-BA75-7E87622F8739}" type="pres">
      <dgm:prSet presAssocID="{82D6501F-204F-4930-A02C-A0C078863126}" presName="horzSpace2" presStyleCnt="0"/>
      <dgm:spPr/>
    </dgm:pt>
    <dgm:pt modelId="{78AB4A41-79DD-48A9-88BF-991BD3B102A6}" type="pres">
      <dgm:prSet presAssocID="{82D6501F-204F-4930-A02C-A0C078863126}" presName="tx2" presStyleLbl="revTx" presStyleIdx="5" presStyleCnt="8"/>
      <dgm:spPr/>
      <dgm:t>
        <a:bodyPr/>
        <a:lstStyle/>
        <a:p>
          <a:endParaRPr lang="da-DK"/>
        </a:p>
      </dgm:t>
    </dgm:pt>
    <dgm:pt modelId="{AA50835C-609A-4933-AC3F-468EC6BEFEE8}" type="pres">
      <dgm:prSet presAssocID="{82D6501F-204F-4930-A02C-A0C078863126}" presName="vert2" presStyleCnt="0"/>
      <dgm:spPr/>
    </dgm:pt>
    <dgm:pt modelId="{D4BF0867-9340-4A6D-B1BF-BFBD81106D63}" type="pres">
      <dgm:prSet presAssocID="{82D6501F-204F-4930-A02C-A0C078863126}" presName="thinLine2b" presStyleLbl="callout" presStyleIdx="4" presStyleCnt="7"/>
      <dgm:spPr/>
    </dgm:pt>
    <dgm:pt modelId="{D5CBBB0B-AB29-4747-B814-62F7EC0597C3}" type="pres">
      <dgm:prSet presAssocID="{82D6501F-204F-4930-A02C-A0C078863126}" presName="vertSpace2b" presStyleCnt="0"/>
      <dgm:spPr/>
    </dgm:pt>
    <dgm:pt modelId="{9F11072A-7451-4225-856C-E3F3FE2EEF24}" type="pres">
      <dgm:prSet presAssocID="{6BF6E0F4-5772-4385-8842-13E357C15799}" presName="horz2" presStyleCnt="0"/>
      <dgm:spPr/>
    </dgm:pt>
    <dgm:pt modelId="{3145F589-3C37-41FF-B26F-74F6C5715B69}" type="pres">
      <dgm:prSet presAssocID="{6BF6E0F4-5772-4385-8842-13E357C15799}" presName="horzSpace2" presStyleCnt="0"/>
      <dgm:spPr/>
    </dgm:pt>
    <dgm:pt modelId="{EE93A661-6BA6-4E13-8D93-23A4013C0C7D}" type="pres">
      <dgm:prSet presAssocID="{6BF6E0F4-5772-4385-8842-13E357C15799}" presName="tx2" presStyleLbl="revTx" presStyleIdx="6" presStyleCnt="8"/>
      <dgm:spPr/>
      <dgm:t>
        <a:bodyPr/>
        <a:lstStyle/>
        <a:p>
          <a:endParaRPr lang="da-DK"/>
        </a:p>
      </dgm:t>
    </dgm:pt>
    <dgm:pt modelId="{24EEB9BC-486B-4A9E-9B91-E34DC8170258}" type="pres">
      <dgm:prSet presAssocID="{6BF6E0F4-5772-4385-8842-13E357C15799}" presName="vert2" presStyleCnt="0"/>
      <dgm:spPr/>
    </dgm:pt>
    <dgm:pt modelId="{0CF0E782-8F95-4644-92DE-759D2D3193BB}" type="pres">
      <dgm:prSet presAssocID="{6BF6E0F4-5772-4385-8842-13E357C15799}" presName="thinLine2b" presStyleLbl="callout" presStyleIdx="5" presStyleCnt="7"/>
      <dgm:spPr/>
    </dgm:pt>
    <dgm:pt modelId="{E1608601-991A-4310-B8E8-58CCCCB9911D}" type="pres">
      <dgm:prSet presAssocID="{6BF6E0F4-5772-4385-8842-13E357C15799}" presName="vertSpace2b" presStyleCnt="0"/>
      <dgm:spPr/>
    </dgm:pt>
    <dgm:pt modelId="{2C09A85E-6427-4D24-9E0C-E9C0B8D41021}" type="pres">
      <dgm:prSet presAssocID="{D387A862-F9B7-4296-8940-B641ED165D30}" presName="horz2" presStyleCnt="0"/>
      <dgm:spPr/>
    </dgm:pt>
    <dgm:pt modelId="{E75F7542-CED4-4C6C-96F7-B737F2DDE6EB}" type="pres">
      <dgm:prSet presAssocID="{D387A862-F9B7-4296-8940-B641ED165D30}" presName="horzSpace2" presStyleCnt="0"/>
      <dgm:spPr/>
    </dgm:pt>
    <dgm:pt modelId="{2032C5F5-12E1-4664-80C3-2E219D1A26E3}" type="pres">
      <dgm:prSet presAssocID="{D387A862-F9B7-4296-8940-B641ED165D30}" presName="tx2" presStyleLbl="revTx" presStyleIdx="7" presStyleCnt="8"/>
      <dgm:spPr/>
      <dgm:t>
        <a:bodyPr/>
        <a:lstStyle/>
        <a:p>
          <a:endParaRPr lang="da-DK"/>
        </a:p>
      </dgm:t>
    </dgm:pt>
    <dgm:pt modelId="{0FADB906-C45C-4490-A7DA-AFC78EFAD67C}" type="pres">
      <dgm:prSet presAssocID="{D387A862-F9B7-4296-8940-B641ED165D30}" presName="vert2" presStyleCnt="0"/>
      <dgm:spPr/>
    </dgm:pt>
    <dgm:pt modelId="{E449918E-3E86-42E2-AAA7-056ED0AA137B}" type="pres">
      <dgm:prSet presAssocID="{D387A862-F9B7-4296-8940-B641ED165D30}" presName="thinLine2b" presStyleLbl="callout" presStyleIdx="6" presStyleCnt="7"/>
      <dgm:spPr/>
    </dgm:pt>
    <dgm:pt modelId="{91D36C37-BCC8-4086-91BA-458CC8DA08DD}" type="pres">
      <dgm:prSet presAssocID="{D387A862-F9B7-4296-8940-B641ED165D30}" presName="vertSpace2b" presStyleCnt="0"/>
      <dgm:spPr/>
    </dgm:pt>
  </dgm:ptLst>
  <dgm:cxnLst>
    <dgm:cxn modelId="{B5B39183-D5B2-41E8-ABF4-5A1CC23A8F94}" srcId="{BFF0A680-0277-4251-9D28-CCA7C0741327}" destId="{DAB786D9-6BA0-452B-AEEC-3516A63A2EEF}" srcOrd="2" destOrd="0" parTransId="{BFC4E8F9-DE1E-4B86-AD88-CFEF1293191A}" sibTransId="{D8A5EF99-3AE3-4B17-AEB1-E1BEAE22B5A2}"/>
    <dgm:cxn modelId="{EB69BB20-E3C6-4CE5-9671-64BAABAD87C1}" srcId="{BFF0A680-0277-4251-9D28-CCA7C0741327}" destId="{CC9B09BE-779B-4595-9F5E-D0CF7B4FEBB0}" srcOrd="1" destOrd="0" parTransId="{98A39AB7-DC8A-43DD-993A-90122A14EA34}" sibTransId="{2400F7BE-0FF2-4A3F-B8AC-11555449814F}"/>
    <dgm:cxn modelId="{0BE821AB-F3D2-48CE-864B-63BD56953DCF}" type="presOf" srcId="{82D6501F-204F-4930-A02C-A0C078863126}" destId="{78AB4A41-79DD-48A9-88BF-991BD3B102A6}" srcOrd="0" destOrd="0" presId="urn:microsoft.com/office/officeart/2008/layout/LinedList"/>
    <dgm:cxn modelId="{9C84A62F-6E08-4DD0-84F8-C92AC59B6CA8}" srcId="{BFF0A680-0277-4251-9D28-CCA7C0741327}" destId="{6BF6E0F4-5772-4385-8842-13E357C15799}" srcOrd="5" destOrd="0" parTransId="{6D146ADC-6632-4752-928E-DA6B4FF0FBD0}" sibTransId="{9DDF9103-2A7F-4918-98FD-E210022984CB}"/>
    <dgm:cxn modelId="{3426FE19-398B-4E6C-8CF5-A4127DC14716}" type="presOf" srcId="{0FA83489-83AA-4793-99DE-3D65AB50861C}" destId="{F1C1C263-DF7B-489A-93D7-75A8354D133B}" srcOrd="0" destOrd="0" presId="urn:microsoft.com/office/officeart/2008/layout/LinedList"/>
    <dgm:cxn modelId="{269168E5-FBE2-473F-9B8C-1F727ECB08C2}" srcId="{BFF0A680-0277-4251-9D28-CCA7C0741327}" destId="{9155BBFB-D4D3-4F07-A4BF-C12DA25B21CE}" srcOrd="0" destOrd="0" parTransId="{5ED30F96-C890-44DB-8D9B-82C18AA8B05A}" sibTransId="{C2593816-6688-4688-AEA1-2A71D195D27A}"/>
    <dgm:cxn modelId="{C97F7282-D393-42DA-874F-94947E024D04}" srcId="{BFF0A680-0277-4251-9D28-CCA7C0741327}" destId="{A2F133E0-A307-40A0-A4A9-093C2BF383DA}" srcOrd="3" destOrd="0" parTransId="{4F6D351F-575D-4077-98B4-AC34D461365A}" sibTransId="{6AAFD306-CBC8-4661-87FB-9F3137867675}"/>
    <dgm:cxn modelId="{F8CC0204-BBFA-4C21-86B6-673A668C13F2}" type="presOf" srcId="{BFF0A680-0277-4251-9D28-CCA7C0741327}" destId="{5CEBC8DE-1152-4028-BB05-95C3BCBFEA8E}" srcOrd="0" destOrd="0" presId="urn:microsoft.com/office/officeart/2008/layout/LinedList"/>
    <dgm:cxn modelId="{21C6066E-5A50-47E3-B709-62F543532AE1}" type="presOf" srcId="{6BF6E0F4-5772-4385-8842-13E357C15799}" destId="{EE93A661-6BA6-4E13-8D93-23A4013C0C7D}" srcOrd="0" destOrd="0" presId="urn:microsoft.com/office/officeart/2008/layout/LinedList"/>
    <dgm:cxn modelId="{C4942AC1-4166-4073-B83B-6A9E5AE2A81D}" srcId="{BFF0A680-0277-4251-9D28-CCA7C0741327}" destId="{82D6501F-204F-4930-A02C-A0C078863126}" srcOrd="4" destOrd="0" parTransId="{C4BD7E10-6577-44DA-BE62-462EE0A8FAF3}" sibTransId="{381A0FAB-D14F-40A1-9892-EF1C96316037}"/>
    <dgm:cxn modelId="{D66B059B-0B5D-46DB-8A0B-AA68FB95C01B}" type="presOf" srcId="{D387A862-F9B7-4296-8940-B641ED165D30}" destId="{2032C5F5-12E1-4664-80C3-2E219D1A26E3}" srcOrd="0" destOrd="0" presId="urn:microsoft.com/office/officeart/2008/layout/LinedList"/>
    <dgm:cxn modelId="{E33201F4-E9AD-47D3-A32B-B9A9638866A5}" srcId="{BFF0A680-0277-4251-9D28-CCA7C0741327}" destId="{D387A862-F9B7-4296-8940-B641ED165D30}" srcOrd="6" destOrd="0" parTransId="{C50929BC-BBA3-46AA-ABA1-BBE14BC1B73F}" sibTransId="{CC70CAF1-9EB0-46B0-98EA-21F61AA17A22}"/>
    <dgm:cxn modelId="{42BEC214-8767-49CE-B2CF-744B77729450}" type="presOf" srcId="{DAB786D9-6BA0-452B-AEEC-3516A63A2EEF}" destId="{6DF7BB97-E8C6-494F-886E-DBAF66F52A70}" srcOrd="0" destOrd="0" presId="urn:microsoft.com/office/officeart/2008/layout/LinedList"/>
    <dgm:cxn modelId="{90004B35-CA07-49C0-A33B-9394315E63C7}" type="presOf" srcId="{9155BBFB-D4D3-4F07-A4BF-C12DA25B21CE}" destId="{B4D3465A-4437-4356-A4A0-A35796071859}" srcOrd="0" destOrd="0" presId="urn:microsoft.com/office/officeart/2008/layout/LinedList"/>
    <dgm:cxn modelId="{9237FC31-523D-49AE-BDCF-EF2E30D77579}" type="presOf" srcId="{CC9B09BE-779B-4595-9F5E-D0CF7B4FEBB0}" destId="{12F8273C-DE87-477E-BAE8-A34A8DA41083}" srcOrd="0" destOrd="0" presId="urn:microsoft.com/office/officeart/2008/layout/LinedList"/>
    <dgm:cxn modelId="{438ECF83-8A5F-4CD1-A5B2-3227909CF3AB}" srcId="{0FA83489-83AA-4793-99DE-3D65AB50861C}" destId="{BFF0A680-0277-4251-9D28-CCA7C0741327}" srcOrd="0" destOrd="0" parTransId="{1EE9E32B-FE7A-463C-9AA9-E690FE4D8CF1}" sibTransId="{0C2C03F8-3AA4-4E41-A2BA-0DA42FA48352}"/>
    <dgm:cxn modelId="{21513FAD-F0AA-483B-97DF-D90FCE48385A}" type="presOf" srcId="{A2F133E0-A307-40A0-A4A9-093C2BF383DA}" destId="{7D546CD6-D586-44A0-ABC1-430F24B00C88}" srcOrd="0" destOrd="0" presId="urn:microsoft.com/office/officeart/2008/layout/LinedList"/>
    <dgm:cxn modelId="{B5B2B7C9-F276-41C6-A820-133214F19EFD}" type="presParOf" srcId="{F1C1C263-DF7B-489A-93D7-75A8354D133B}" destId="{3A5E326B-368A-45CE-AC0A-0B094B5CCC8D}" srcOrd="0" destOrd="0" presId="urn:microsoft.com/office/officeart/2008/layout/LinedList"/>
    <dgm:cxn modelId="{6D7754C5-D2A0-413F-A001-DF91EC8D40BF}" type="presParOf" srcId="{F1C1C263-DF7B-489A-93D7-75A8354D133B}" destId="{A739235E-5C2A-4D34-9229-95E490A02B21}" srcOrd="1" destOrd="0" presId="urn:microsoft.com/office/officeart/2008/layout/LinedList"/>
    <dgm:cxn modelId="{371BA550-4662-47A9-91A1-73302E21C97E}" type="presParOf" srcId="{A739235E-5C2A-4D34-9229-95E490A02B21}" destId="{5CEBC8DE-1152-4028-BB05-95C3BCBFEA8E}" srcOrd="0" destOrd="0" presId="urn:microsoft.com/office/officeart/2008/layout/LinedList"/>
    <dgm:cxn modelId="{67511AE2-77BA-4D3D-8DAC-B25A93F4A550}" type="presParOf" srcId="{A739235E-5C2A-4D34-9229-95E490A02B21}" destId="{A6BBAC32-D34D-41CC-B621-B81E193FB30F}" srcOrd="1" destOrd="0" presId="urn:microsoft.com/office/officeart/2008/layout/LinedList"/>
    <dgm:cxn modelId="{C5350A61-D150-4DA4-A28C-242485C70E09}" type="presParOf" srcId="{A6BBAC32-D34D-41CC-B621-B81E193FB30F}" destId="{ED131202-7273-409C-B493-CAEC0E1C64ED}" srcOrd="0" destOrd="0" presId="urn:microsoft.com/office/officeart/2008/layout/LinedList"/>
    <dgm:cxn modelId="{AC0BC18D-4787-48FF-8DEE-032CC281EF8F}" type="presParOf" srcId="{A6BBAC32-D34D-41CC-B621-B81E193FB30F}" destId="{97E91188-CE68-431F-8EDA-1539373712B6}" srcOrd="1" destOrd="0" presId="urn:microsoft.com/office/officeart/2008/layout/LinedList"/>
    <dgm:cxn modelId="{86339ED9-5FA7-460D-B08D-1D34EC92ABEE}" type="presParOf" srcId="{97E91188-CE68-431F-8EDA-1539373712B6}" destId="{9F7FFEA5-6902-4A7A-A07C-A8FAF0A5EA3E}" srcOrd="0" destOrd="0" presId="urn:microsoft.com/office/officeart/2008/layout/LinedList"/>
    <dgm:cxn modelId="{23B0E97C-5486-4C77-9676-DA790574F0FA}" type="presParOf" srcId="{97E91188-CE68-431F-8EDA-1539373712B6}" destId="{B4D3465A-4437-4356-A4A0-A35796071859}" srcOrd="1" destOrd="0" presId="urn:microsoft.com/office/officeart/2008/layout/LinedList"/>
    <dgm:cxn modelId="{347774B6-42A6-42DC-AC74-A68F16C36B84}" type="presParOf" srcId="{97E91188-CE68-431F-8EDA-1539373712B6}" destId="{2813C42B-D49A-4ED2-9A85-1C781AA0EE89}" srcOrd="2" destOrd="0" presId="urn:microsoft.com/office/officeart/2008/layout/LinedList"/>
    <dgm:cxn modelId="{47672B99-E9FA-46AE-B7D7-E8907289A6FB}" type="presParOf" srcId="{A6BBAC32-D34D-41CC-B621-B81E193FB30F}" destId="{27575DC7-8C70-401F-B94C-23B92C7F6962}" srcOrd="2" destOrd="0" presId="urn:microsoft.com/office/officeart/2008/layout/LinedList"/>
    <dgm:cxn modelId="{8FBA11BB-0045-46A8-9F64-0D409558AD92}" type="presParOf" srcId="{A6BBAC32-D34D-41CC-B621-B81E193FB30F}" destId="{4B831A8B-55AE-454A-976C-D90FE9A7BE3F}" srcOrd="3" destOrd="0" presId="urn:microsoft.com/office/officeart/2008/layout/LinedList"/>
    <dgm:cxn modelId="{A9EA5F1E-65B0-40A1-B9E4-54C591080FAC}" type="presParOf" srcId="{A6BBAC32-D34D-41CC-B621-B81E193FB30F}" destId="{2FA5E622-5748-4A64-A651-3EBFA8865B82}" srcOrd="4" destOrd="0" presId="urn:microsoft.com/office/officeart/2008/layout/LinedList"/>
    <dgm:cxn modelId="{9EE18F3C-13E5-4F2D-B23F-367E107B8FC9}" type="presParOf" srcId="{2FA5E622-5748-4A64-A651-3EBFA8865B82}" destId="{BABCA473-88D8-411A-9A6C-BAD86920EFA1}" srcOrd="0" destOrd="0" presId="urn:microsoft.com/office/officeart/2008/layout/LinedList"/>
    <dgm:cxn modelId="{D8DE96BD-A67F-4996-BBC9-6F7EF1EC3808}" type="presParOf" srcId="{2FA5E622-5748-4A64-A651-3EBFA8865B82}" destId="{12F8273C-DE87-477E-BAE8-A34A8DA41083}" srcOrd="1" destOrd="0" presId="urn:microsoft.com/office/officeart/2008/layout/LinedList"/>
    <dgm:cxn modelId="{678E0A76-A861-4E51-87E9-C8FD29F13C84}" type="presParOf" srcId="{2FA5E622-5748-4A64-A651-3EBFA8865B82}" destId="{E695412A-E125-4A72-8DF6-183E0EA5D234}" srcOrd="2" destOrd="0" presId="urn:microsoft.com/office/officeart/2008/layout/LinedList"/>
    <dgm:cxn modelId="{E08B0F7B-5F45-4BE6-AA23-AFF03F4DC464}" type="presParOf" srcId="{A6BBAC32-D34D-41CC-B621-B81E193FB30F}" destId="{60F216FD-13B3-428B-AC0A-56C46D937197}" srcOrd="5" destOrd="0" presId="urn:microsoft.com/office/officeart/2008/layout/LinedList"/>
    <dgm:cxn modelId="{7622B813-FD2B-4451-BB6B-9DB12F75132B}" type="presParOf" srcId="{A6BBAC32-D34D-41CC-B621-B81E193FB30F}" destId="{CE8A0760-33CF-4EF1-840B-27A135171577}" srcOrd="6" destOrd="0" presId="urn:microsoft.com/office/officeart/2008/layout/LinedList"/>
    <dgm:cxn modelId="{DA280E82-4416-445F-A9AC-298EDE6D2CEC}" type="presParOf" srcId="{A6BBAC32-D34D-41CC-B621-B81E193FB30F}" destId="{9A77AD01-C372-4774-BAEB-F4398410144E}" srcOrd="7" destOrd="0" presId="urn:microsoft.com/office/officeart/2008/layout/LinedList"/>
    <dgm:cxn modelId="{E773F58C-2462-4EC9-8218-FE171B2332E1}" type="presParOf" srcId="{9A77AD01-C372-4774-BAEB-F4398410144E}" destId="{8B6B2978-B0EB-4EF3-94D6-ECE9572E976D}" srcOrd="0" destOrd="0" presId="urn:microsoft.com/office/officeart/2008/layout/LinedList"/>
    <dgm:cxn modelId="{A589C7F3-FDD6-4861-A510-5512DE952654}" type="presParOf" srcId="{9A77AD01-C372-4774-BAEB-F4398410144E}" destId="{6DF7BB97-E8C6-494F-886E-DBAF66F52A70}" srcOrd="1" destOrd="0" presId="urn:microsoft.com/office/officeart/2008/layout/LinedList"/>
    <dgm:cxn modelId="{B3BB2BEA-FD22-4B9A-BF32-AD2322E3E9B2}" type="presParOf" srcId="{9A77AD01-C372-4774-BAEB-F4398410144E}" destId="{2696ECDA-7BDF-4F8A-9E1B-104552CACCE6}" srcOrd="2" destOrd="0" presId="urn:microsoft.com/office/officeart/2008/layout/LinedList"/>
    <dgm:cxn modelId="{6D023923-E808-4271-B482-3DBECCE381D4}" type="presParOf" srcId="{A6BBAC32-D34D-41CC-B621-B81E193FB30F}" destId="{FA478A36-A64E-460F-AE67-40392AE39135}" srcOrd="8" destOrd="0" presId="urn:microsoft.com/office/officeart/2008/layout/LinedList"/>
    <dgm:cxn modelId="{6A04FCA5-4BA1-478B-8354-F791458969E4}" type="presParOf" srcId="{A6BBAC32-D34D-41CC-B621-B81E193FB30F}" destId="{A062A26B-F372-462C-BFAA-EEAE8F24AEC3}" srcOrd="9" destOrd="0" presId="urn:microsoft.com/office/officeart/2008/layout/LinedList"/>
    <dgm:cxn modelId="{839413DB-0124-43BD-BD20-3B4339DE1191}" type="presParOf" srcId="{A6BBAC32-D34D-41CC-B621-B81E193FB30F}" destId="{FE0A6C85-ED28-4968-8C80-06AF03682CB4}" srcOrd="10" destOrd="0" presId="urn:microsoft.com/office/officeart/2008/layout/LinedList"/>
    <dgm:cxn modelId="{03858A86-E28A-498A-A35F-A6C4E953CFEB}" type="presParOf" srcId="{FE0A6C85-ED28-4968-8C80-06AF03682CB4}" destId="{3FEBDAB0-2D20-4FA2-BD6F-4F3A6B44974D}" srcOrd="0" destOrd="0" presId="urn:microsoft.com/office/officeart/2008/layout/LinedList"/>
    <dgm:cxn modelId="{50E3E70C-00A0-4F28-A993-3A70C0C75F19}" type="presParOf" srcId="{FE0A6C85-ED28-4968-8C80-06AF03682CB4}" destId="{7D546CD6-D586-44A0-ABC1-430F24B00C88}" srcOrd="1" destOrd="0" presId="urn:microsoft.com/office/officeart/2008/layout/LinedList"/>
    <dgm:cxn modelId="{795E18A4-1E18-4A28-BB94-F02015609BA3}" type="presParOf" srcId="{FE0A6C85-ED28-4968-8C80-06AF03682CB4}" destId="{7414D052-C7D9-4D0D-BC2C-089704163B57}" srcOrd="2" destOrd="0" presId="urn:microsoft.com/office/officeart/2008/layout/LinedList"/>
    <dgm:cxn modelId="{B721F4CA-D7B8-47CC-82C1-9E32E8373D0A}" type="presParOf" srcId="{A6BBAC32-D34D-41CC-B621-B81E193FB30F}" destId="{866E37F9-9AB8-4B35-91C3-B262E4F3EB2A}" srcOrd="11" destOrd="0" presId="urn:microsoft.com/office/officeart/2008/layout/LinedList"/>
    <dgm:cxn modelId="{5FA515EB-106E-4D8D-8482-8BCBDD47D919}" type="presParOf" srcId="{A6BBAC32-D34D-41CC-B621-B81E193FB30F}" destId="{429AA361-26D8-4E7C-BDB4-4B3710BBEE8A}" srcOrd="12" destOrd="0" presId="urn:microsoft.com/office/officeart/2008/layout/LinedList"/>
    <dgm:cxn modelId="{83DA2A0C-9619-4E78-A96D-3BE1147BA192}" type="presParOf" srcId="{A6BBAC32-D34D-41CC-B621-B81E193FB30F}" destId="{63916156-F8FD-412D-B0BF-D86986506E39}" srcOrd="13" destOrd="0" presId="urn:microsoft.com/office/officeart/2008/layout/LinedList"/>
    <dgm:cxn modelId="{A64F67AB-E3F5-4732-A356-EBD0147AB19C}" type="presParOf" srcId="{63916156-F8FD-412D-B0BF-D86986506E39}" destId="{AE805869-FF8C-41BF-BA75-7E87622F8739}" srcOrd="0" destOrd="0" presId="urn:microsoft.com/office/officeart/2008/layout/LinedList"/>
    <dgm:cxn modelId="{5A61E9D0-4294-4D4E-AFEE-097C90B8C777}" type="presParOf" srcId="{63916156-F8FD-412D-B0BF-D86986506E39}" destId="{78AB4A41-79DD-48A9-88BF-991BD3B102A6}" srcOrd="1" destOrd="0" presId="urn:microsoft.com/office/officeart/2008/layout/LinedList"/>
    <dgm:cxn modelId="{AB168FAB-6551-4075-9C55-70081B933748}" type="presParOf" srcId="{63916156-F8FD-412D-B0BF-D86986506E39}" destId="{AA50835C-609A-4933-AC3F-468EC6BEFEE8}" srcOrd="2" destOrd="0" presId="urn:microsoft.com/office/officeart/2008/layout/LinedList"/>
    <dgm:cxn modelId="{C4B97564-24C9-4F7A-AFAF-FEDCAB0D71A5}" type="presParOf" srcId="{A6BBAC32-D34D-41CC-B621-B81E193FB30F}" destId="{D4BF0867-9340-4A6D-B1BF-BFBD81106D63}" srcOrd="14" destOrd="0" presId="urn:microsoft.com/office/officeart/2008/layout/LinedList"/>
    <dgm:cxn modelId="{B5DC7E60-C7FB-4DB6-BBC3-78E60EA2FD9A}" type="presParOf" srcId="{A6BBAC32-D34D-41CC-B621-B81E193FB30F}" destId="{D5CBBB0B-AB29-4747-B814-62F7EC0597C3}" srcOrd="15" destOrd="0" presId="urn:microsoft.com/office/officeart/2008/layout/LinedList"/>
    <dgm:cxn modelId="{A6A59C3C-0889-450A-90D8-C4AFD139335D}" type="presParOf" srcId="{A6BBAC32-D34D-41CC-B621-B81E193FB30F}" destId="{9F11072A-7451-4225-856C-E3F3FE2EEF24}" srcOrd="16" destOrd="0" presId="urn:microsoft.com/office/officeart/2008/layout/LinedList"/>
    <dgm:cxn modelId="{ED71CA28-44BA-4B21-B9B0-CBA25AB12749}" type="presParOf" srcId="{9F11072A-7451-4225-856C-E3F3FE2EEF24}" destId="{3145F589-3C37-41FF-B26F-74F6C5715B69}" srcOrd="0" destOrd="0" presId="urn:microsoft.com/office/officeart/2008/layout/LinedList"/>
    <dgm:cxn modelId="{3CDE3A48-4308-47CE-9435-F646C54595ED}" type="presParOf" srcId="{9F11072A-7451-4225-856C-E3F3FE2EEF24}" destId="{EE93A661-6BA6-4E13-8D93-23A4013C0C7D}" srcOrd="1" destOrd="0" presId="urn:microsoft.com/office/officeart/2008/layout/LinedList"/>
    <dgm:cxn modelId="{0F526FF8-4718-417C-BB71-AC6FB4709513}" type="presParOf" srcId="{9F11072A-7451-4225-856C-E3F3FE2EEF24}" destId="{24EEB9BC-486B-4A9E-9B91-E34DC8170258}" srcOrd="2" destOrd="0" presId="urn:microsoft.com/office/officeart/2008/layout/LinedList"/>
    <dgm:cxn modelId="{FB5AF3AD-E38A-49ED-A06D-CD4FE3AFC4E5}" type="presParOf" srcId="{A6BBAC32-D34D-41CC-B621-B81E193FB30F}" destId="{0CF0E782-8F95-4644-92DE-759D2D3193BB}" srcOrd="17" destOrd="0" presId="urn:microsoft.com/office/officeart/2008/layout/LinedList"/>
    <dgm:cxn modelId="{ECA93D54-A533-49CE-BF88-788DA91EA79C}" type="presParOf" srcId="{A6BBAC32-D34D-41CC-B621-B81E193FB30F}" destId="{E1608601-991A-4310-B8E8-58CCCCB9911D}" srcOrd="18" destOrd="0" presId="urn:microsoft.com/office/officeart/2008/layout/LinedList"/>
    <dgm:cxn modelId="{F0E624BF-ADFC-4041-BEAB-8D671D36B1A3}" type="presParOf" srcId="{A6BBAC32-D34D-41CC-B621-B81E193FB30F}" destId="{2C09A85E-6427-4D24-9E0C-E9C0B8D41021}" srcOrd="19" destOrd="0" presId="urn:microsoft.com/office/officeart/2008/layout/LinedList"/>
    <dgm:cxn modelId="{13E94D0B-AC77-4411-AD80-A0F0B8561FA9}" type="presParOf" srcId="{2C09A85E-6427-4D24-9E0C-E9C0B8D41021}" destId="{E75F7542-CED4-4C6C-96F7-B737F2DDE6EB}" srcOrd="0" destOrd="0" presId="urn:microsoft.com/office/officeart/2008/layout/LinedList"/>
    <dgm:cxn modelId="{04ED7F74-2577-4943-B1E8-406BBEEE1E50}" type="presParOf" srcId="{2C09A85E-6427-4D24-9E0C-E9C0B8D41021}" destId="{2032C5F5-12E1-4664-80C3-2E219D1A26E3}" srcOrd="1" destOrd="0" presId="urn:microsoft.com/office/officeart/2008/layout/LinedList"/>
    <dgm:cxn modelId="{C506EDF4-E0F6-42A7-8FCC-A201EAB6379E}" type="presParOf" srcId="{2C09A85E-6427-4D24-9E0C-E9C0B8D41021}" destId="{0FADB906-C45C-4490-A7DA-AFC78EFAD67C}" srcOrd="2" destOrd="0" presId="urn:microsoft.com/office/officeart/2008/layout/LinedList"/>
    <dgm:cxn modelId="{6AFEE1E5-6C5B-488F-992D-2CE52665C26A}" type="presParOf" srcId="{A6BBAC32-D34D-41CC-B621-B81E193FB30F}" destId="{E449918E-3E86-42E2-AAA7-056ED0AA137B}" srcOrd="20" destOrd="0" presId="urn:microsoft.com/office/officeart/2008/layout/LinedList"/>
    <dgm:cxn modelId="{20268588-243F-4586-90BA-28DD48D5E4D6}" type="presParOf" srcId="{A6BBAC32-D34D-41CC-B621-B81E193FB30F}" destId="{91D36C37-BCC8-4086-91BA-458CC8DA08DD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A83489-83AA-4793-99DE-3D65AB50861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BFF0A680-0277-4251-9D28-CCA7C0741327}">
      <dgm:prSet phldrT="[Tekst]" custT="1"/>
      <dgm:spPr/>
      <dgm:t>
        <a:bodyPr/>
        <a:lstStyle/>
        <a:p>
          <a:r>
            <a:rPr lang="da-DK" sz="1200" b="1" dirty="0" err="1" smtClean="0">
              <a:solidFill>
                <a:schemeClr val="accent1"/>
              </a:solidFill>
            </a:rPr>
            <a:t>Orienterings-punkter</a:t>
          </a:r>
          <a:endParaRPr lang="da-DK" sz="1200" b="1" dirty="0">
            <a:solidFill>
              <a:schemeClr val="accent1"/>
            </a:solidFill>
          </a:endParaRPr>
        </a:p>
      </dgm:t>
    </dgm:pt>
    <dgm:pt modelId="{1EE9E32B-FE7A-463C-9AA9-E690FE4D8CF1}" type="parTrans" cxnId="{438ECF83-8A5F-4CD1-A5B2-3227909CF3AB}">
      <dgm:prSet/>
      <dgm:spPr/>
      <dgm:t>
        <a:bodyPr/>
        <a:lstStyle/>
        <a:p>
          <a:endParaRPr lang="da-DK"/>
        </a:p>
      </dgm:t>
    </dgm:pt>
    <dgm:pt modelId="{0C2C03F8-3AA4-4E41-A2BA-0DA42FA48352}" type="sibTrans" cxnId="{438ECF83-8A5F-4CD1-A5B2-3227909CF3AB}">
      <dgm:prSet/>
      <dgm:spPr/>
      <dgm:t>
        <a:bodyPr/>
        <a:lstStyle/>
        <a:p>
          <a:endParaRPr lang="da-DK"/>
        </a:p>
      </dgm:t>
    </dgm:pt>
    <dgm:pt modelId="{F9FBC933-D84A-45D1-9BB6-A894B22296BB}">
      <dgm:prSet phldrT="[Tekst]" custT="1"/>
      <dgm:spPr/>
      <dgm:t>
        <a:bodyPr/>
        <a:lstStyle/>
        <a:p>
          <a:r>
            <a:rPr lang="da-DK" sz="1200" dirty="0" smtClean="0"/>
            <a:t>21. Eventuelt</a:t>
          </a:r>
          <a:endParaRPr lang="da-DK" sz="1200" dirty="0"/>
        </a:p>
      </dgm:t>
    </dgm:pt>
    <dgm:pt modelId="{F9325B24-F840-44A5-BF0C-C90B25F5EEC0}" type="parTrans" cxnId="{88B93BB2-BE69-4D44-BFB3-743C064DC857}">
      <dgm:prSet/>
      <dgm:spPr/>
      <dgm:t>
        <a:bodyPr/>
        <a:lstStyle/>
        <a:p>
          <a:endParaRPr lang="da-DK"/>
        </a:p>
      </dgm:t>
    </dgm:pt>
    <dgm:pt modelId="{CD0F3B22-E731-466B-B854-1C3625B882F2}" type="sibTrans" cxnId="{88B93BB2-BE69-4D44-BFB3-743C064DC857}">
      <dgm:prSet/>
      <dgm:spPr/>
      <dgm:t>
        <a:bodyPr/>
        <a:lstStyle/>
        <a:p>
          <a:endParaRPr lang="da-DK"/>
        </a:p>
      </dgm:t>
    </dgm:pt>
    <dgm:pt modelId="{9F39B43F-7042-47A1-8941-DE50D3ABA357}">
      <dgm:prSet phldrT="[Tekst]" custT="1"/>
      <dgm:spPr/>
      <dgm:t>
        <a:bodyPr/>
        <a:lstStyle/>
        <a:p>
          <a:r>
            <a:rPr lang="da-DK" sz="1200" dirty="0" smtClean="0"/>
            <a:t>18. Fravigelse af tavshedspligt</a:t>
          </a:r>
          <a:endParaRPr lang="da-DK" sz="1200" dirty="0"/>
        </a:p>
      </dgm:t>
    </dgm:pt>
    <dgm:pt modelId="{A3DCFEBB-F49B-42C3-B8B0-F692F8167674}" type="parTrans" cxnId="{1B4A57D4-CEFF-4AF0-BB4A-46A575868773}">
      <dgm:prSet/>
      <dgm:spPr/>
      <dgm:t>
        <a:bodyPr/>
        <a:lstStyle/>
        <a:p>
          <a:endParaRPr lang="da-DK"/>
        </a:p>
      </dgm:t>
    </dgm:pt>
    <dgm:pt modelId="{D56B175B-7A4C-48BB-87AE-3089E813FD9F}" type="sibTrans" cxnId="{1B4A57D4-CEFF-4AF0-BB4A-46A575868773}">
      <dgm:prSet/>
      <dgm:spPr/>
      <dgm:t>
        <a:bodyPr/>
        <a:lstStyle/>
        <a:p>
          <a:endParaRPr lang="da-DK"/>
        </a:p>
      </dgm:t>
    </dgm:pt>
    <dgm:pt modelId="{3AEECFA9-6BC7-43D4-9A68-D7BEA0DCDD2D}">
      <dgm:prSet phldrT="[Tekst]" custT="1"/>
      <dgm:spPr/>
      <dgm:t>
        <a:bodyPr/>
        <a:lstStyle/>
        <a:p>
          <a:r>
            <a:rPr lang="da-DK" sz="1200" dirty="0" smtClean="0"/>
            <a:t>19. Kommunikation</a:t>
          </a:r>
          <a:endParaRPr lang="da-DK" sz="1200" dirty="0"/>
        </a:p>
      </dgm:t>
    </dgm:pt>
    <dgm:pt modelId="{0DCF7E04-9C58-40B3-8F11-2432578A72E6}" type="parTrans" cxnId="{E320F71E-F984-4889-8CEC-9244EBC3B51B}">
      <dgm:prSet/>
      <dgm:spPr/>
      <dgm:t>
        <a:bodyPr/>
        <a:lstStyle/>
        <a:p>
          <a:endParaRPr lang="da-DK"/>
        </a:p>
      </dgm:t>
    </dgm:pt>
    <dgm:pt modelId="{04DE5100-81FF-4A19-86DA-F6C793316EF1}" type="sibTrans" cxnId="{E320F71E-F984-4889-8CEC-9244EBC3B51B}">
      <dgm:prSet/>
      <dgm:spPr/>
      <dgm:t>
        <a:bodyPr/>
        <a:lstStyle/>
        <a:p>
          <a:endParaRPr lang="da-DK"/>
        </a:p>
      </dgm:t>
    </dgm:pt>
    <dgm:pt modelId="{021DD5E9-59B8-4AE1-AC1A-20B1AEB77DE7}">
      <dgm:prSet phldrT="[Tekst]" custT="1"/>
      <dgm:spPr/>
      <dgm:t>
        <a:bodyPr/>
        <a:lstStyle/>
        <a:p>
          <a:r>
            <a:rPr lang="da-DK" sz="1200" b="1" dirty="0" smtClean="0">
              <a:solidFill>
                <a:schemeClr val="accent1"/>
              </a:solidFill>
            </a:rPr>
            <a:t>Proces- og beslutningspunkter</a:t>
          </a:r>
          <a:endParaRPr lang="da-DK" sz="1200" b="1" dirty="0">
            <a:solidFill>
              <a:schemeClr val="accent1"/>
            </a:solidFill>
          </a:endParaRPr>
        </a:p>
      </dgm:t>
    </dgm:pt>
    <dgm:pt modelId="{AAE077DA-F7FB-4209-9CB2-64D25DB32648}" type="parTrans" cxnId="{F297DBB1-0244-4409-A261-F55FBAF51C2A}">
      <dgm:prSet/>
      <dgm:spPr/>
      <dgm:t>
        <a:bodyPr/>
        <a:lstStyle/>
        <a:p>
          <a:endParaRPr lang="da-DK"/>
        </a:p>
      </dgm:t>
    </dgm:pt>
    <dgm:pt modelId="{F8228869-AE88-47CD-9E8A-B69BCCA92D87}" type="sibTrans" cxnId="{F297DBB1-0244-4409-A261-F55FBAF51C2A}">
      <dgm:prSet/>
      <dgm:spPr/>
      <dgm:t>
        <a:bodyPr/>
        <a:lstStyle/>
        <a:p>
          <a:endParaRPr lang="da-DK"/>
        </a:p>
      </dgm:t>
    </dgm:pt>
    <dgm:pt modelId="{3C43EDAB-01A6-4338-A898-608E0C2B5C67}">
      <dgm:prSet phldrT="[Tekst]" custT="1"/>
      <dgm:spPr/>
      <dgm:t>
        <a:bodyPr/>
        <a:lstStyle/>
        <a:p>
          <a:r>
            <a:rPr lang="da-DK" sz="1200" dirty="0" smtClean="0"/>
            <a:t>8. </a:t>
          </a:r>
          <a:r>
            <a:rPr lang="da-DK" sz="1200" dirty="0" smtClean="0">
              <a:solidFill>
                <a:schemeClr val="tx1"/>
              </a:solidFill>
            </a:rPr>
            <a:t>Hjemtagelse af renovationsindsamling </a:t>
          </a:r>
          <a:endParaRPr lang="da-DK" sz="1200" dirty="0">
            <a:solidFill>
              <a:schemeClr val="tx1"/>
            </a:solidFill>
          </a:endParaRPr>
        </a:p>
      </dgm:t>
    </dgm:pt>
    <dgm:pt modelId="{58635D4B-1B78-4E45-BDC8-6533435B20B5}" type="parTrans" cxnId="{0DB76F76-CDE2-4EE9-8CAA-FD1288A775AB}">
      <dgm:prSet/>
      <dgm:spPr/>
      <dgm:t>
        <a:bodyPr/>
        <a:lstStyle/>
        <a:p>
          <a:endParaRPr lang="da-DK"/>
        </a:p>
      </dgm:t>
    </dgm:pt>
    <dgm:pt modelId="{F5DEF9D6-415B-425A-934E-5C623188035E}" type="sibTrans" cxnId="{0DB76F76-CDE2-4EE9-8CAA-FD1288A775AB}">
      <dgm:prSet/>
      <dgm:spPr/>
      <dgm:t>
        <a:bodyPr/>
        <a:lstStyle/>
        <a:p>
          <a:endParaRPr lang="da-DK"/>
        </a:p>
      </dgm:t>
    </dgm:pt>
    <dgm:pt modelId="{15D58204-2CDC-4551-8BCA-579DC0F7CD22}">
      <dgm:prSet phldrT="[Tekst]" custT="1"/>
      <dgm:spPr/>
      <dgm:t>
        <a:bodyPr/>
        <a:lstStyle/>
        <a:p>
          <a:r>
            <a:rPr lang="da-DK" sz="1200" dirty="0" smtClean="0">
              <a:solidFill>
                <a:schemeClr val="tx1"/>
              </a:solidFill>
            </a:rPr>
            <a:t>9. F</a:t>
          </a:r>
          <a:r>
            <a:rPr lang="da-DK" sz="1200" dirty="0" smtClean="0"/>
            <a:t>ornyelse af Helsingør Kraftvarmeværk</a:t>
          </a:r>
          <a:endParaRPr lang="da-DK" sz="1200" dirty="0">
            <a:solidFill>
              <a:srgbClr val="FF0000"/>
            </a:solidFill>
          </a:endParaRPr>
        </a:p>
      </dgm:t>
    </dgm:pt>
    <dgm:pt modelId="{12638B33-038E-487D-92E4-3D31DCAC485C}" type="parTrans" cxnId="{B2C64068-B459-4554-B0C9-D432FE4F8B8D}">
      <dgm:prSet/>
      <dgm:spPr/>
      <dgm:t>
        <a:bodyPr/>
        <a:lstStyle/>
        <a:p>
          <a:endParaRPr lang="da-DK"/>
        </a:p>
      </dgm:t>
    </dgm:pt>
    <dgm:pt modelId="{E9601636-0E0C-4DF8-A37D-6CA80198B97D}" type="sibTrans" cxnId="{B2C64068-B459-4554-B0C9-D432FE4F8B8D}">
      <dgm:prSet/>
      <dgm:spPr/>
      <dgm:t>
        <a:bodyPr/>
        <a:lstStyle/>
        <a:p>
          <a:endParaRPr lang="da-DK"/>
        </a:p>
      </dgm:t>
    </dgm:pt>
    <dgm:pt modelId="{229B84B7-CF52-4E4A-AEDC-590FCEA60DA5}">
      <dgm:prSet phldrT="[Tekst]" custT="1"/>
      <dgm:spPr/>
      <dgm:t>
        <a:bodyPr/>
        <a:lstStyle/>
        <a:p>
          <a:r>
            <a:rPr lang="da-DK" sz="1200" dirty="0" smtClean="0">
              <a:solidFill>
                <a:schemeClr val="tx1"/>
              </a:solidFill>
            </a:rPr>
            <a:t>10. </a:t>
          </a:r>
          <a:r>
            <a:rPr lang="da-DK" sz="1200" b="0" dirty="0" smtClean="0">
              <a:solidFill>
                <a:schemeClr val="tx1"/>
              </a:solidFill>
            </a:rPr>
            <a:t>Fjernvarme i Espergærde</a:t>
          </a:r>
          <a:endParaRPr lang="da-DK" sz="1200" b="0" dirty="0">
            <a:solidFill>
              <a:schemeClr val="tx1"/>
            </a:solidFill>
          </a:endParaRPr>
        </a:p>
      </dgm:t>
    </dgm:pt>
    <dgm:pt modelId="{4A7251C3-54F7-4DEC-80BF-E40AEC0C49AE}" type="parTrans" cxnId="{9000ECE9-5131-431D-A2EC-A6A5F1AC05B3}">
      <dgm:prSet/>
      <dgm:spPr/>
      <dgm:t>
        <a:bodyPr/>
        <a:lstStyle/>
        <a:p>
          <a:endParaRPr lang="da-DK"/>
        </a:p>
      </dgm:t>
    </dgm:pt>
    <dgm:pt modelId="{034AF459-D82A-48EF-817F-75E9288BD610}" type="sibTrans" cxnId="{9000ECE9-5131-431D-A2EC-A6A5F1AC05B3}">
      <dgm:prSet/>
      <dgm:spPr/>
      <dgm:t>
        <a:bodyPr/>
        <a:lstStyle/>
        <a:p>
          <a:endParaRPr lang="da-DK"/>
        </a:p>
      </dgm:t>
    </dgm:pt>
    <dgm:pt modelId="{38B2DFC4-EB57-4C4A-94A6-6436D096A8BB}">
      <dgm:prSet phldrT="[Tekst]" custT="1"/>
      <dgm:spPr/>
      <dgm:t>
        <a:bodyPr/>
        <a:lstStyle/>
        <a:p>
          <a:r>
            <a:rPr lang="da-DK" sz="1200" b="0" dirty="0" smtClean="0">
              <a:latin typeface="+mn-lt"/>
            </a:rPr>
            <a:t>11. Brugerundersøgelse på genbrugspladser</a:t>
          </a:r>
          <a:endParaRPr lang="da-DK" sz="1200" b="0" dirty="0">
            <a:solidFill>
              <a:srgbClr val="FF0000"/>
            </a:solidFill>
          </a:endParaRPr>
        </a:p>
      </dgm:t>
    </dgm:pt>
    <dgm:pt modelId="{BD9FE506-A83A-4877-B4B1-BA4D9DD5B2FB}" type="parTrans" cxnId="{6F36F980-8CCA-4486-BF7A-4489BFF0E472}">
      <dgm:prSet/>
      <dgm:spPr/>
      <dgm:t>
        <a:bodyPr/>
        <a:lstStyle/>
        <a:p>
          <a:endParaRPr lang="da-DK"/>
        </a:p>
      </dgm:t>
    </dgm:pt>
    <dgm:pt modelId="{4DCBDB9A-F708-4943-A517-D3D2D32218FB}" type="sibTrans" cxnId="{6F36F980-8CCA-4486-BF7A-4489BFF0E472}">
      <dgm:prSet/>
      <dgm:spPr/>
      <dgm:t>
        <a:bodyPr/>
        <a:lstStyle/>
        <a:p>
          <a:endParaRPr lang="da-DK"/>
        </a:p>
      </dgm:t>
    </dgm:pt>
    <dgm:pt modelId="{9AF3F724-05DA-4131-AD8D-813B45190B71}">
      <dgm:prSet phldrT="[Tekst]" custT="1"/>
      <dgm:spPr/>
      <dgm:t>
        <a:bodyPr/>
        <a:lstStyle/>
        <a:p>
          <a:r>
            <a:rPr lang="da-DK" sz="1200" dirty="0" smtClean="0"/>
            <a:t>16. Status Kundeservice</a:t>
          </a:r>
          <a:endParaRPr lang="da-DK" sz="1200" b="0" dirty="0">
            <a:solidFill>
              <a:srgbClr val="FF0000"/>
            </a:solidFill>
          </a:endParaRPr>
        </a:p>
      </dgm:t>
    </dgm:pt>
    <dgm:pt modelId="{D1C13C5A-958C-4729-AE8D-ED015E42155F}" type="parTrans" cxnId="{7DA592F7-0196-4D9E-99BD-2986A479B1A0}">
      <dgm:prSet/>
      <dgm:spPr/>
      <dgm:t>
        <a:bodyPr/>
        <a:lstStyle/>
        <a:p>
          <a:endParaRPr lang="da-DK"/>
        </a:p>
      </dgm:t>
    </dgm:pt>
    <dgm:pt modelId="{E4C006AA-1C39-43B8-A79C-F8E939B57BCA}" type="sibTrans" cxnId="{7DA592F7-0196-4D9E-99BD-2986A479B1A0}">
      <dgm:prSet/>
      <dgm:spPr/>
      <dgm:t>
        <a:bodyPr/>
        <a:lstStyle/>
        <a:p>
          <a:endParaRPr lang="da-DK"/>
        </a:p>
      </dgm:t>
    </dgm:pt>
    <dgm:pt modelId="{3A150B95-72CD-47E1-8F67-EC7C3548594E}">
      <dgm:prSet phldrT="[Tekst]" custT="1"/>
      <dgm:spPr/>
      <dgm:t>
        <a:bodyPr/>
        <a:lstStyle/>
        <a:p>
          <a:r>
            <a:rPr lang="da-DK" sz="1200" b="0" dirty="0" smtClean="0">
              <a:solidFill>
                <a:schemeClr val="tx1"/>
              </a:solidFill>
            </a:rPr>
            <a:t>15. Watts </a:t>
          </a:r>
          <a:r>
            <a:rPr lang="da-DK" sz="1200" b="0" dirty="0" err="1" smtClean="0">
              <a:solidFill>
                <a:schemeClr val="tx1"/>
              </a:solidFill>
            </a:rPr>
            <a:t>App</a:t>
          </a:r>
          <a:endParaRPr lang="da-DK" sz="1200" b="0" dirty="0">
            <a:solidFill>
              <a:schemeClr val="tx1"/>
            </a:solidFill>
          </a:endParaRPr>
        </a:p>
      </dgm:t>
    </dgm:pt>
    <dgm:pt modelId="{1FB2A793-4A63-4A6B-AF95-6A6F0D7E0F60}" type="parTrans" cxnId="{E609BD28-518F-4C56-BB21-1FC497BD54DE}">
      <dgm:prSet/>
      <dgm:spPr/>
      <dgm:t>
        <a:bodyPr/>
        <a:lstStyle/>
        <a:p>
          <a:endParaRPr lang="da-DK"/>
        </a:p>
      </dgm:t>
    </dgm:pt>
    <dgm:pt modelId="{B5FF61B3-1E79-438E-A7AA-A5AF8532B1AE}" type="sibTrans" cxnId="{E609BD28-518F-4C56-BB21-1FC497BD54DE}">
      <dgm:prSet/>
      <dgm:spPr/>
      <dgm:t>
        <a:bodyPr/>
        <a:lstStyle/>
        <a:p>
          <a:endParaRPr lang="da-DK"/>
        </a:p>
      </dgm:t>
    </dgm:pt>
    <dgm:pt modelId="{29820E14-1B09-4D9A-AD5F-70D1547CE85A}">
      <dgm:prSet phldrT="[Tekst]" custT="1"/>
      <dgm:spPr/>
      <dgm:t>
        <a:bodyPr/>
        <a:lstStyle/>
        <a:p>
          <a:r>
            <a:rPr lang="da-DK" sz="1200" b="0" dirty="0" smtClean="0">
              <a:latin typeface="+mn-lt"/>
            </a:rPr>
            <a:t>12. Ny Genbrugsplads på Energivej</a:t>
          </a:r>
          <a:endParaRPr lang="da-DK" sz="1200" b="0" dirty="0">
            <a:solidFill>
              <a:srgbClr val="FF0000"/>
            </a:solidFill>
          </a:endParaRPr>
        </a:p>
      </dgm:t>
    </dgm:pt>
    <dgm:pt modelId="{0638578C-0C72-43DC-B9BD-CB295E7CB656}" type="parTrans" cxnId="{57377761-5BF3-4911-B7DD-AA4B64D960D9}">
      <dgm:prSet/>
      <dgm:spPr/>
      <dgm:t>
        <a:bodyPr/>
        <a:lstStyle/>
        <a:p>
          <a:endParaRPr lang="da-DK"/>
        </a:p>
      </dgm:t>
    </dgm:pt>
    <dgm:pt modelId="{8C3EE99C-B76A-435A-AB99-C163C8D83122}" type="sibTrans" cxnId="{57377761-5BF3-4911-B7DD-AA4B64D960D9}">
      <dgm:prSet/>
      <dgm:spPr/>
      <dgm:t>
        <a:bodyPr/>
        <a:lstStyle/>
        <a:p>
          <a:endParaRPr lang="da-DK"/>
        </a:p>
      </dgm:t>
    </dgm:pt>
    <dgm:pt modelId="{9119283D-BDAD-4FDF-B97F-C7299EF3AC23}">
      <dgm:prSet phldrT="[Tekst]" custT="1"/>
      <dgm:spPr/>
      <dgm:t>
        <a:bodyPr/>
        <a:lstStyle/>
        <a:p>
          <a:r>
            <a:rPr lang="da-DK" sz="1200" b="0" smtClean="0">
              <a:solidFill>
                <a:schemeClr val="tx1"/>
              </a:solidFill>
            </a:rPr>
            <a:t>13</a:t>
          </a:r>
          <a:r>
            <a:rPr lang="da-DK" sz="1200" b="0" dirty="0" smtClean="0">
              <a:solidFill>
                <a:schemeClr val="tx1"/>
              </a:solidFill>
            </a:rPr>
            <a:t>. Dom om erhvervsaffaldsgebyr</a:t>
          </a:r>
          <a:endParaRPr lang="da-DK" sz="1200" b="0" dirty="0">
            <a:solidFill>
              <a:srgbClr val="FF0000"/>
            </a:solidFill>
          </a:endParaRPr>
        </a:p>
      </dgm:t>
    </dgm:pt>
    <dgm:pt modelId="{DBF174AB-8944-480A-8E04-C579B52906D1}" type="parTrans" cxnId="{8CF961C0-EDB6-40CC-808D-2BCD8E04A896}">
      <dgm:prSet/>
      <dgm:spPr/>
      <dgm:t>
        <a:bodyPr/>
        <a:lstStyle/>
        <a:p>
          <a:endParaRPr lang="da-DK"/>
        </a:p>
      </dgm:t>
    </dgm:pt>
    <dgm:pt modelId="{EEB637FC-9450-4014-91D8-A93AD873D689}" type="sibTrans" cxnId="{8CF961C0-EDB6-40CC-808D-2BCD8E04A896}">
      <dgm:prSet/>
      <dgm:spPr/>
      <dgm:t>
        <a:bodyPr/>
        <a:lstStyle/>
        <a:p>
          <a:endParaRPr lang="da-DK"/>
        </a:p>
      </dgm:t>
    </dgm:pt>
    <dgm:pt modelId="{B33B9E38-036E-4F34-BF5B-A71D61932C74}">
      <dgm:prSet phldrT="[Tekst]" custT="1"/>
      <dgm:spPr/>
      <dgm:t>
        <a:bodyPr/>
        <a:lstStyle/>
        <a:p>
          <a:r>
            <a:rPr lang="da-DK" sz="1200" dirty="0" smtClean="0"/>
            <a:t>17. Øvrige bestyrelser</a:t>
          </a:r>
          <a:endParaRPr lang="da-DK" sz="1200" dirty="0"/>
        </a:p>
      </dgm:t>
    </dgm:pt>
    <dgm:pt modelId="{47E9718C-AC8C-43A8-95A8-AE1A2D7E3367}" type="parTrans" cxnId="{87A12BDF-D92B-40B3-BBAF-CD41A17B7823}">
      <dgm:prSet/>
      <dgm:spPr/>
      <dgm:t>
        <a:bodyPr/>
        <a:lstStyle/>
        <a:p>
          <a:endParaRPr lang="da-DK"/>
        </a:p>
      </dgm:t>
    </dgm:pt>
    <dgm:pt modelId="{30C4457E-775D-42C3-89E8-EF9C067289B4}" type="sibTrans" cxnId="{87A12BDF-D92B-40B3-BBAF-CD41A17B7823}">
      <dgm:prSet/>
      <dgm:spPr/>
      <dgm:t>
        <a:bodyPr/>
        <a:lstStyle/>
        <a:p>
          <a:endParaRPr lang="da-DK"/>
        </a:p>
      </dgm:t>
    </dgm:pt>
    <dgm:pt modelId="{687120AC-9950-4C08-92FC-0C4CA4135B8A}">
      <dgm:prSet phldrT="[Tekst]" custT="1"/>
      <dgm:spPr/>
      <dgm:t>
        <a:bodyPr/>
        <a:lstStyle/>
        <a:p>
          <a:r>
            <a:rPr lang="da-DK" sz="1200" dirty="0" smtClean="0"/>
            <a:t>14. Udvidelse af deponiet på SAC</a:t>
          </a:r>
          <a:endParaRPr lang="da-DK" sz="1200" b="0" dirty="0">
            <a:solidFill>
              <a:schemeClr val="tx1"/>
            </a:solidFill>
          </a:endParaRPr>
        </a:p>
      </dgm:t>
    </dgm:pt>
    <dgm:pt modelId="{51734046-0B5F-4AE3-9082-4FF1CB7B6064}" type="parTrans" cxnId="{A115B3BB-0411-4C7B-A7FF-58A744346F8D}">
      <dgm:prSet/>
      <dgm:spPr/>
      <dgm:t>
        <a:bodyPr/>
        <a:lstStyle/>
        <a:p>
          <a:endParaRPr lang="da-DK"/>
        </a:p>
      </dgm:t>
    </dgm:pt>
    <dgm:pt modelId="{9C38D7AF-4E0E-48B9-AA5A-172BA8A66456}" type="sibTrans" cxnId="{A115B3BB-0411-4C7B-A7FF-58A744346F8D}">
      <dgm:prSet/>
      <dgm:spPr/>
      <dgm:t>
        <a:bodyPr/>
        <a:lstStyle/>
        <a:p>
          <a:endParaRPr lang="da-DK"/>
        </a:p>
      </dgm:t>
    </dgm:pt>
    <dgm:pt modelId="{768ACFAA-8050-4215-9A4F-593C937F71E4}">
      <dgm:prSet phldrT="[Tekst]" custT="1"/>
      <dgm:spPr/>
      <dgm:t>
        <a:bodyPr/>
        <a:lstStyle/>
        <a:p>
          <a:r>
            <a:rPr lang="da-DK" sz="1200" dirty="0" smtClean="0"/>
            <a:t>20. Mødeplan</a:t>
          </a:r>
          <a:endParaRPr lang="da-DK" sz="1200" dirty="0"/>
        </a:p>
      </dgm:t>
    </dgm:pt>
    <dgm:pt modelId="{0CE587B9-27CB-424C-AA60-D5E8900FF07A}" type="parTrans" cxnId="{72BD8B02-06B5-43FD-AA35-1A5A97F9AD73}">
      <dgm:prSet/>
      <dgm:spPr/>
      <dgm:t>
        <a:bodyPr/>
        <a:lstStyle/>
        <a:p>
          <a:endParaRPr lang="da-DK"/>
        </a:p>
      </dgm:t>
    </dgm:pt>
    <dgm:pt modelId="{07D842E9-3B45-4A00-AF26-69D9BA25E04C}" type="sibTrans" cxnId="{72BD8B02-06B5-43FD-AA35-1A5A97F9AD73}">
      <dgm:prSet/>
      <dgm:spPr/>
      <dgm:t>
        <a:bodyPr/>
        <a:lstStyle/>
        <a:p>
          <a:endParaRPr lang="da-DK"/>
        </a:p>
      </dgm:t>
    </dgm:pt>
    <dgm:pt modelId="{F1C1C263-DF7B-489A-93D7-75A8354D133B}" type="pres">
      <dgm:prSet presAssocID="{0FA83489-83AA-4793-99DE-3D65AB50861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3A5E326B-368A-45CE-AC0A-0B094B5CCC8D}" type="pres">
      <dgm:prSet presAssocID="{BFF0A680-0277-4251-9D28-CCA7C0741327}" presName="thickLine" presStyleLbl="alignNode1" presStyleIdx="0" presStyleCnt="2"/>
      <dgm:spPr/>
    </dgm:pt>
    <dgm:pt modelId="{A739235E-5C2A-4D34-9229-95E490A02B21}" type="pres">
      <dgm:prSet presAssocID="{BFF0A680-0277-4251-9D28-CCA7C0741327}" presName="horz1" presStyleCnt="0"/>
      <dgm:spPr/>
    </dgm:pt>
    <dgm:pt modelId="{5CEBC8DE-1152-4028-BB05-95C3BCBFEA8E}" type="pres">
      <dgm:prSet presAssocID="{BFF0A680-0277-4251-9D28-CCA7C0741327}" presName="tx1" presStyleLbl="revTx" presStyleIdx="0" presStyleCnt="16" custScaleX="111357"/>
      <dgm:spPr/>
      <dgm:t>
        <a:bodyPr/>
        <a:lstStyle/>
        <a:p>
          <a:endParaRPr lang="da-DK"/>
        </a:p>
      </dgm:t>
    </dgm:pt>
    <dgm:pt modelId="{A6BBAC32-D34D-41CC-B621-B81E193FB30F}" type="pres">
      <dgm:prSet presAssocID="{BFF0A680-0277-4251-9D28-CCA7C0741327}" presName="vert1" presStyleCnt="0"/>
      <dgm:spPr/>
    </dgm:pt>
    <dgm:pt modelId="{43001AEF-D9C8-415E-835D-BDCF02F3C08B}" type="pres">
      <dgm:prSet presAssocID="{3C43EDAB-01A6-4338-A898-608E0C2B5C67}" presName="vertSpace2a" presStyleCnt="0"/>
      <dgm:spPr/>
    </dgm:pt>
    <dgm:pt modelId="{8A71065C-6880-4E0B-BAA9-99EF00B94FA4}" type="pres">
      <dgm:prSet presAssocID="{3C43EDAB-01A6-4338-A898-608E0C2B5C67}" presName="horz2" presStyleCnt="0"/>
      <dgm:spPr/>
    </dgm:pt>
    <dgm:pt modelId="{C6D07A48-F8B8-43DB-BD02-E3A991A4B7AE}" type="pres">
      <dgm:prSet presAssocID="{3C43EDAB-01A6-4338-A898-608E0C2B5C67}" presName="horzSpace2" presStyleCnt="0"/>
      <dgm:spPr/>
    </dgm:pt>
    <dgm:pt modelId="{A8286A64-0FC3-405A-B7D8-5F56C4BCAE7D}" type="pres">
      <dgm:prSet presAssocID="{3C43EDAB-01A6-4338-A898-608E0C2B5C67}" presName="tx2" presStyleLbl="revTx" presStyleIdx="1" presStyleCnt="16"/>
      <dgm:spPr/>
      <dgm:t>
        <a:bodyPr/>
        <a:lstStyle/>
        <a:p>
          <a:endParaRPr lang="da-DK"/>
        </a:p>
      </dgm:t>
    </dgm:pt>
    <dgm:pt modelId="{7D304851-1030-4B5C-8CA6-5FCD15E8113C}" type="pres">
      <dgm:prSet presAssocID="{3C43EDAB-01A6-4338-A898-608E0C2B5C67}" presName="vert2" presStyleCnt="0"/>
      <dgm:spPr/>
    </dgm:pt>
    <dgm:pt modelId="{F746618A-32F0-46B5-A40F-5A0959ABCA1F}" type="pres">
      <dgm:prSet presAssocID="{3C43EDAB-01A6-4338-A898-608E0C2B5C67}" presName="thinLine2b" presStyleLbl="callout" presStyleIdx="0" presStyleCnt="14"/>
      <dgm:spPr/>
    </dgm:pt>
    <dgm:pt modelId="{2FD1D666-AEC6-4B19-8DD9-A0CCC1FECD73}" type="pres">
      <dgm:prSet presAssocID="{3C43EDAB-01A6-4338-A898-608E0C2B5C67}" presName="vertSpace2b" presStyleCnt="0"/>
      <dgm:spPr/>
    </dgm:pt>
    <dgm:pt modelId="{0FC180D8-D413-4412-ABF3-96BDF4B49680}" type="pres">
      <dgm:prSet presAssocID="{15D58204-2CDC-4551-8BCA-579DC0F7CD22}" presName="horz2" presStyleCnt="0"/>
      <dgm:spPr/>
    </dgm:pt>
    <dgm:pt modelId="{46951D7C-E906-4748-B1FD-FE6765DBB783}" type="pres">
      <dgm:prSet presAssocID="{15D58204-2CDC-4551-8BCA-579DC0F7CD22}" presName="horzSpace2" presStyleCnt="0"/>
      <dgm:spPr/>
    </dgm:pt>
    <dgm:pt modelId="{AD69F249-95AB-4B9D-9EB9-AECC4C96915C}" type="pres">
      <dgm:prSet presAssocID="{15D58204-2CDC-4551-8BCA-579DC0F7CD22}" presName="tx2" presStyleLbl="revTx" presStyleIdx="2" presStyleCnt="16"/>
      <dgm:spPr/>
      <dgm:t>
        <a:bodyPr/>
        <a:lstStyle/>
        <a:p>
          <a:endParaRPr lang="da-DK"/>
        </a:p>
      </dgm:t>
    </dgm:pt>
    <dgm:pt modelId="{FD613326-23E7-4548-9EC2-392F5B098149}" type="pres">
      <dgm:prSet presAssocID="{15D58204-2CDC-4551-8BCA-579DC0F7CD22}" presName="vert2" presStyleCnt="0"/>
      <dgm:spPr/>
    </dgm:pt>
    <dgm:pt modelId="{9B6A492E-EC23-46A1-8AFE-973F4E3D832C}" type="pres">
      <dgm:prSet presAssocID="{15D58204-2CDC-4551-8BCA-579DC0F7CD22}" presName="thinLine2b" presStyleLbl="callout" presStyleIdx="1" presStyleCnt="14"/>
      <dgm:spPr/>
    </dgm:pt>
    <dgm:pt modelId="{9CA0F304-9049-4107-AA80-35EEED7B3F6A}" type="pres">
      <dgm:prSet presAssocID="{15D58204-2CDC-4551-8BCA-579DC0F7CD22}" presName="vertSpace2b" presStyleCnt="0"/>
      <dgm:spPr/>
    </dgm:pt>
    <dgm:pt modelId="{45B4BA5E-28AE-435B-BEE4-4927A8EC91D9}" type="pres">
      <dgm:prSet presAssocID="{229B84B7-CF52-4E4A-AEDC-590FCEA60DA5}" presName="horz2" presStyleCnt="0"/>
      <dgm:spPr/>
    </dgm:pt>
    <dgm:pt modelId="{66CC2738-A276-445C-BCDB-02BB32A98C2B}" type="pres">
      <dgm:prSet presAssocID="{229B84B7-CF52-4E4A-AEDC-590FCEA60DA5}" presName="horzSpace2" presStyleCnt="0"/>
      <dgm:spPr/>
    </dgm:pt>
    <dgm:pt modelId="{449974D6-A8A9-4144-BE81-0FB9C75AFBEB}" type="pres">
      <dgm:prSet presAssocID="{229B84B7-CF52-4E4A-AEDC-590FCEA60DA5}" presName="tx2" presStyleLbl="revTx" presStyleIdx="3" presStyleCnt="16"/>
      <dgm:spPr/>
      <dgm:t>
        <a:bodyPr/>
        <a:lstStyle/>
        <a:p>
          <a:endParaRPr lang="da-DK"/>
        </a:p>
      </dgm:t>
    </dgm:pt>
    <dgm:pt modelId="{253A8DA5-EF5F-4C1D-8228-35DE8134987D}" type="pres">
      <dgm:prSet presAssocID="{229B84B7-CF52-4E4A-AEDC-590FCEA60DA5}" presName="vert2" presStyleCnt="0"/>
      <dgm:spPr/>
    </dgm:pt>
    <dgm:pt modelId="{78AB29E2-6042-484A-83D4-EF33685E35F0}" type="pres">
      <dgm:prSet presAssocID="{229B84B7-CF52-4E4A-AEDC-590FCEA60DA5}" presName="thinLine2b" presStyleLbl="callout" presStyleIdx="2" presStyleCnt="14"/>
      <dgm:spPr/>
    </dgm:pt>
    <dgm:pt modelId="{E16B4A81-91EC-47D2-8A53-76D78215B607}" type="pres">
      <dgm:prSet presAssocID="{229B84B7-CF52-4E4A-AEDC-590FCEA60DA5}" presName="vertSpace2b" presStyleCnt="0"/>
      <dgm:spPr/>
    </dgm:pt>
    <dgm:pt modelId="{D73E4612-77EC-4E4A-999D-A6706150C3DE}" type="pres">
      <dgm:prSet presAssocID="{38B2DFC4-EB57-4C4A-94A6-6436D096A8BB}" presName="horz2" presStyleCnt="0"/>
      <dgm:spPr/>
    </dgm:pt>
    <dgm:pt modelId="{EA8D2CDD-AEC6-45EA-B0A9-176C62AFAE11}" type="pres">
      <dgm:prSet presAssocID="{38B2DFC4-EB57-4C4A-94A6-6436D096A8BB}" presName="horzSpace2" presStyleCnt="0"/>
      <dgm:spPr/>
    </dgm:pt>
    <dgm:pt modelId="{31EC9712-EFBA-4B06-B86C-CFB4F5F262BF}" type="pres">
      <dgm:prSet presAssocID="{38B2DFC4-EB57-4C4A-94A6-6436D096A8BB}" presName="tx2" presStyleLbl="revTx" presStyleIdx="4" presStyleCnt="16"/>
      <dgm:spPr/>
      <dgm:t>
        <a:bodyPr/>
        <a:lstStyle/>
        <a:p>
          <a:endParaRPr lang="da-DK"/>
        </a:p>
      </dgm:t>
    </dgm:pt>
    <dgm:pt modelId="{0875131B-9E72-47AF-A611-D257FC2D3CEB}" type="pres">
      <dgm:prSet presAssocID="{38B2DFC4-EB57-4C4A-94A6-6436D096A8BB}" presName="vert2" presStyleCnt="0"/>
      <dgm:spPr/>
    </dgm:pt>
    <dgm:pt modelId="{36BE341D-71F4-465A-A7B7-426DEDE0435E}" type="pres">
      <dgm:prSet presAssocID="{38B2DFC4-EB57-4C4A-94A6-6436D096A8BB}" presName="thinLine2b" presStyleLbl="callout" presStyleIdx="3" presStyleCnt="14"/>
      <dgm:spPr/>
    </dgm:pt>
    <dgm:pt modelId="{40BDAD60-B9A6-40F2-BE30-27F3CA1418B5}" type="pres">
      <dgm:prSet presAssocID="{38B2DFC4-EB57-4C4A-94A6-6436D096A8BB}" presName="vertSpace2b" presStyleCnt="0"/>
      <dgm:spPr/>
    </dgm:pt>
    <dgm:pt modelId="{A173EAFF-0825-4F96-AF6F-5FA4E2BFABBE}" type="pres">
      <dgm:prSet presAssocID="{29820E14-1B09-4D9A-AD5F-70D1547CE85A}" presName="horz2" presStyleCnt="0"/>
      <dgm:spPr/>
    </dgm:pt>
    <dgm:pt modelId="{B3A22128-6CC2-40FE-B405-3D8FCC0F85D1}" type="pres">
      <dgm:prSet presAssocID="{29820E14-1B09-4D9A-AD5F-70D1547CE85A}" presName="horzSpace2" presStyleCnt="0"/>
      <dgm:spPr/>
    </dgm:pt>
    <dgm:pt modelId="{925088D9-EC01-4304-A385-B4787581CD56}" type="pres">
      <dgm:prSet presAssocID="{29820E14-1B09-4D9A-AD5F-70D1547CE85A}" presName="tx2" presStyleLbl="revTx" presStyleIdx="5" presStyleCnt="16"/>
      <dgm:spPr/>
      <dgm:t>
        <a:bodyPr/>
        <a:lstStyle/>
        <a:p>
          <a:endParaRPr lang="da-DK"/>
        </a:p>
      </dgm:t>
    </dgm:pt>
    <dgm:pt modelId="{615481FA-F808-488D-8272-F238341DAF2C}" type="pres">
      <dgm:prSet presAssocID="{29820E14-1B09-4D9A-AD5F-70D1547CE85A}" presName="vert2" presStyleCnt="0"/>
      <dgm:spPr/>
    </dgm:pt>
    <dgm:pt modelId="{C04B41C1-B9D4-4F4A-A3DA-89BDED30BE6F}" type="pres">
      <dgm:prSet presAssocID="{29820E14-1B09-4D9A-AD5F-70D1547CE85A}" presName="thinLine2b" presStyleLbl="callout" presStyleIdx="4" presStyleCnt="14"/>
      <dgm:spPr/>
    </dgm:pt>
    <dgm:pt modelId="{2B037BB7-1F52-4FC4-ADD4-391687EB80B5}" type="pres">
      <dgm:prSet presAssocID="{29820E14-1B09-4D9A-AD5F-70D1547CE85A}" presName="vertSpace2b" presStyleCnt="0"/>
      <dgm:spPr/>
    </dgm:pt>
    <dgm:pt modelId="{EAA0B946-98F1-40C1-8390-A10ECD8953C0}" type="pres">
      <dgm:prSet presAssocID="{9119283D-BDAD-4FDF-B97F-C7299EF3AC23}" presName="horz2" presStyleCnt="0"/>
      <dgm:spPr/>
    </dgm:pt>
    <dgm:pt modelId="{FF23A6C1-0243-4457-A5A4-EF3E4457D76E}" type="pres">
      <dgm:prSet presAssocID="{9119283D-BDAD-4FDF-B97F-C7299EF3AC23}" presName="horzSpace2" presStyleCnt="0"/>
      <dgm:spPr/>
    </dgm:pt>
    <dgm:pt modelId="{9ABA5FC1-8FBD-45CB-9DF5-165249F5AA13}" type="pres">
      <dgm:prSet presAssocID="{9119283D-BDAD-4FDF-B97F-C7299EF3AC23}" presName="tx2" presStyleLbl="revTx" presStyleIdx="6" presStyleCnt="16"/>
      <dgm:spPr/>
      <dgm:t>
        <a:bodyPr/>
        <a:lstStyle/>
        <a:p>
          <a:endParaRPr lang="da-DK"/>
        </a:p>
      </dgm:t>
    </dgm:pt>
    <dgm:pt modelId="{E9211201-02D4-477E-B104-8838FA3A1300}" type="pres">
      <dgm:prSet presAssocID="{9119283D-BDAD-4FDF-B97F-C7299EF3AC23}" presName="vert2" presStyleCnt="0"/>
      <dgm:spPr/>
    </dgm:pt>
    <dgm:pt modelId="{24D05B22-EE41-4E53-B288-74DF6C96034E}" type="pres">
      <dgm:prSet presAssocID="{9119283D-BDAD-4FDF-B97F-C7299EF3AC23}" presName="thinLine2b" presStyleLbl="callout" presStyleIdx="5" presStyleCnt="14"/>
      <dgm:spPr/>
    </dgm:pt>
    <dgm:pt modelId="{101F3AFE-599A-4F4D-9C98-120FEF318C94}" type="pres">
      <dgm:prSet presAssocID="{9119283D-BDAD-4FDF-B97F-C7299EF3AC23}" presName="vertSpace2b" presStyleCnt="0"/>
      <dgm:spPr/>
    </dgm:pt>
    <dgm:pt modelId="{59E4D6BC-DE36-4DB3-B43B-9171856E7DAC}" type="pres">
      <dgm:prSet presAssocID="{687120AC-9950-4C08-92FC-0C4CA4135B8A}" presName="horz2" presStyleCnt="0"/>
      <dgm:spPr/>
    </dgm:pt>
    <dgm:pt modelId="{71BB757C-9936-4637-B148-93673360B16C}" type="pres">
      <dgm:prSet presAssocID="{687120AC-9950-4C08-92FC-0C4CA4135B8A}" presName="horzSpace2" presStyleCnt="0"/>
      <dgm:spPr/>
    </dgm:pt>
    <dgm:pt modelId="{FEA97D3F-C3E5-4287-B424-4F062D196308}" type="pres">
      <dgm:prSet presAssocID="{687120AC-9950-4C08-92FC-0C4CA4135B8A}" presName="tx2" presStyleLbl="revTx" presStyleIdx="7" presStyleCnt="16"/>
      <dgm:spPr/>
      <dgm:t>
        <a:bodyPr/>
        <a:lstStyle/>
        <a:p>
          <a:endParaRPr lang="da-DK"/>
        </a:p>
      </dgm:t>
    </dgm:pt>
    <dgm:pt modelId="{D3E3DB3F-A9C3-4B7E-915B-6D6E5605C7E0}" type="pres">
      <dgm:prSet presAssocID="{687120AC-9950-4C08-92FC-0C4CA4135B8A}" presName="vert2" presStyleCnt="0"/>
      <dgm:spPr/>
    </dgm:pt>
    <dgm:pt modelId="{FA0127F3-908A-42A7-831B-B0DB229BBCBA}" type="pres">
      <dgm:prSet presAssocID="{687120AC-9950-4C08-92FC-0C4CA4135B8A}" presName="thinLine2b" presStyleLbl="callout" presStyleIdx="6" presStyleCnt="14"/>
      <dgm:spPr/>
    </dgm:pt>
    <dgm:pt modelId="{C9D24DDD-5178-4A76-8AEA-C1E824A99C3E}" type="pres">
      <dgm:prSet presAssocID="{687120AC-9950-4C08-92FC-0C4CA4135B8A}" presName="vertSpace2b" presStyleCnt="0"/>
      <dgm:spPr/>
    </dgm:pt>
    <dgm:pt modelId="{CCFCCAB0-1E42-4B9E-89A9-CF7C044A1E7E}" type="pres">
      <dgm:prSet presAssocID="{3A150B95-72CD-47E1-8F67-EC7C3548594E}" presName="horz2" presStyleCnt="0"/>
      <dgm:spPr/>
    </dgm:pt>
    <dgm:pt modelId="{A39B2D31-04DE-4C02-986A-AF0D24305545}" type="pres">
      <dgm:prSet presAssocID="{3A150B95-72CD-47E1-8F67-EC7C3548594E}" presName="horzSpace2" presStyleCnt="0"/>
      <dgm:spPr/>
    </dgm:pt>
    <dgm:pt modelId="{C3EF3D32-CFE0-4AF3-86FE-5E9F9C33E07A}" type="pres">
      <dgm:prSet presAssocID="{3A150B95-72CD-47E1-8F67-EC7C3548594E}" presName="tx2" presStyleLbl="revTx" presStyleIdx="8" presStyleCnt="16"/>
      <dgm:spPr/>
      <dgm:t>
        <a:bodyPr/>
        <a:lstStyle/>
        <a:p>
          <a:endParaRPr lang="da-DK"/>
        </a:p>
      </dgm:t>
    </dgm:pt>
    <dgm:pt modelId="{CF659631-A245-4CD3-8078-008B2F3BEE26}" type="pres">
      <dgm:prSet presAssocID="{3A150B95-72CD-47E1-8F67-EC7C3548594E}" presName="vert2" presStyleCnt="0"/>
      <dgm:spPr/>
    </dgm:pt>
    <dgm:pt modelId="{4D8A65CE-02FD-49A5-90AC-48C9A9764E19}" type="pres">
      <dgm:prSet presAssocID="{3A150B95-72CD-47E1-8F67-EC7C3548594E}" presName="thinLine2b" presStyleLbl="callout" presStyleIdx="7" presStyleCnt="14"/>
      <dgm:spPr/>
    </dgm:pt>
    <dgm:pt modelId="{1C0B625A-04F6-440E-BE81-9DD4B22417C9}" type="pres">
      <dgm:prSet presAssocID="{3A150B95-72CD-47E1-8F67-EC7C3548594E}" presName="vertSpace2b" presStyleCnt="0"/>
      <dgm:spPr/>
    </dgm:pt>
    <dgm:pt modelId="{FF30E8D0-6FA3-4955-8134-4203CEAB7F47}" type="pres">
      <dgm:prSet presAssocID="{9AF3F724-05DA-4131-AD8D-813B45190B71}" presName="horz2" presStyleCnt="0"/>
      <dgm:spPr/>
    </dgm:pt>
    <dgm:pt modelId="{2F318DE2-C828-441E-A747-FCDDF8B45842}" type="pres">
      <dgm:prSet presAssocID="{9AF3F724-05DA-4131-AD8D-813B45190B71}" presName="horzSpace2" presStyleCnt="0"/>
      <dgm:spPr/>
    </dgm:pt>
    <dgm:pt modelId="{3CD3E508-DEE9-4730-8916-E32F0C7BBA69}" type="pres">
      <dgm:prSet presAssocID="{9AF3F724-05DA-4131-AD8D-813B45190B71}" presName="tx2" presStyleLbl="revTx" presStyleIdx="9" presStyleCnt="16"/>
      <dgm:spPr/>
      <dgm:t>
        <a:bodyPr/>
        <a:lstStyle/>
        <a:p>
          <a:endParaRPr lang="da-DK"/>
        </a:p>
      </dgm:t>
    </dgm:pt>
    <dgm:pt modelId="{D94896E7-D0D0-4CC5-A801-71BD8B7E9EF8}" type="pres">
      <dgm:prSet presAssocID="{9AF3F724-05DA-4131-AD8D-813B45190B71}" presName="vert2" presStyleCnt="0"/>
      <dgm:spPr/>
    </dgm:pt>
    <dgm:pt modelId="{A6CFD874-9190-483A-8030-702956E28DB5}" type="pres">
      <dgm:prSet presAssocID="{9AF3F724-05DA-4131-AD8D-813B45190B71}" presName="thinLine2b" presStyleLbl="callout" presStyleIdx="8" presStyleCnt="14"/>
      <dgm:spPr/>
    </dgm:pt>
    <dgm:pt modelId="{3D29BD4B-B684-4ADC-B807-C6D26A66059B}" type="pres">
      <dgm:prSet presAssocID="{9AF3F724-05DA-4131-AD8D-813B45190B71}" presName="vertSpace2b" presStyleCnt="0"/>
      <dgm:spPr/>
    </dgm:pt>
    <dgm:pt modelId="{36DFA3A3-6CB5-4138-8BE3-020351555E5E}" type="pres">
      <dgm:prSet presAssocID="{021DD5E9-59B8-4AE1-AC1A-20B1AEB77DE7}" presName="thickLine" presStyleLbl="alignNode1" presStyleIdx="1" presStyleCnt="2"/>
      <dgm:spPr/>
    </dgm:pt>
    <dgm:pt modelId="{9495803E-F03C-4DE3-A57C-AA3167488D05}" type="pres">
      <dgm:prSet presAssocID="{021DD5E9-59B8-4AE1-AC1A-20B1AEB77DE7}" presName="horz1" presStyleCnt="0"/>
      <dgm:spPr/>
    </dgm:pt>
    <dgm:pt modelId="{B6F5151F-03AE-415A-9972-E319AE7A0155}" type="pres">
      <dgm:prSet presAssocID="{021DD5E9-59B8-4AE1-AC1A-20B1AEB77DE7}" presName="tx1" presStyleLbl="revTx" presStyleIdx="10" presStyleCnt="16" custScaleX="111357" custLinFactNeighborY="11424"/>
      <dgm:spPr/>
      <dgm:t>
        <a:bodyPr/>
        <a:lstStyle/>
        <a:p>
          <a:endParaRPr lang="da-DK"/>
        </a:p>
      </dgm:t>
    </dgm:pt>
    <dgm:pt modelId="{ACFD70F4-62B3-46BC-92CA-7D6C1B79CAFB}" type="pres">
      <dgm:prSet presAssocID="{021DD5E9-59B8-4AE1-AC1A-20B1AEB77DE7}" presName="vert1" presStyleCnt="0"/>
      <dgm:spPr/>
    </dgm:pt>
    <dgm:pt modelId="{C075F9F3-2F46-44E3-9B0E-125388F0862F}" type="pres">
      <dgm:prSet presAssocID="{B33B9E38-036E-4F34-BF5B-A71D61932C74}" presName="vertSpace2a" presStyleCnt="0"/>
      <dgm:spPr/>
    </dgm:pt>
    <dgm:pt modelId="{72EC9E48-695A-4EFD-B4BD-119D57B0CBCF}" type="pres">
      <dgm:prSet presAssocID="{B33B9E38-036E-4F34-BF5B-A71D61932C74}" presName="horz2" presStyleCnt="0"/>
      <dgm:spPr/>
    </dgm:pt>
    <dgm:pt modelId="{6262E663-9E88-42C7-8DCC-36EC5C39D62F}" type="pres">
      <dgm:prSet presAssocID="{B33B9E38-036E-4F34-BF5B-A71D61932C74}" presName="horzSpace2" presStyleCnt="0"/>
      <dgm:spPr/>
    </dgm:pt>
    <dgm:pt modelId="{4084AB18-3220-406A-A890-9D40B21E9FE0}" type="pres">
      <dgm:prSet presAssocID="{B33B9E38-036E-4F34-BF5B-A71D61932C74}" presName="tx2" presStyleLbl="revTx" presStyleIdx="11" presStyleCnt="16"/>
      <dgm:spPr/>
      <dgm:t>
        <a:bodyPr/>
        <a:lstStyle/>
        <a:p>
          <a:endParaRPr lang="da-DK"/>
        </a:p>
      </dgm:t>
    </dgm:pt>
    <dgm:pt modelId="{CCFC9640-11EF-4822-A10D-7F5BE9F4BE2F}" type="pres">
      <dgm:prSet presAssocID="{B33B9E38-036E-4F34-BF5B-A71D61932C74}" presName="vert2" presStyleCnt="0"/>
      <dgm:spPr/>
    </dgm:pt>
    <dgm:pt modelId="{1968E30F-02C4-43E0-A7B1-325DF2E0344A}" type="pres">
      <dgm:prSet presAssocID="{B33B9E38-036E-4F34-BF5B-A71D61932C74}" presName="thinLine2b" presStyleLbl="callout" presStyleIdx="9" presStyleCnt="14"/>
      <dgm:spPr/>
    </dgm:pt>
    <dgm:pt modelId="{AFAA6BFF-4D86-495E-880A-F1B799E3FA76}" type="pres">
      <dgm:prSet presAssocID="{B33B9E38-036E-4F34-BF5B-A71D61932C74}" presName="vertSpace2b" presStyleCnt="0"/>
      <dgm:spPr/>
    </dgm:pt>
    <dgm:pt modelId="{26F50F72-8A0C-42B5-A338-F49B05F7A566}" type="pres">
      <dgm:prSet presAssocID="{9F39B43F-7042-47A1-8941-DE50D3ABA357}" presName="horz2" presStyleCnt="0"/>
      <dgm:spPr/>
    </dgm:pt>
    <dgm:pt modelId="{223BB49F-E6A1-46C1-94A8-4388D8C7E178}" type="pres">
      <dgm:prSet presAssocID="{9F39B43F-7042-47A1-8941-DE50D3ABA357}" presName="horzSpace2" presStyleCnt="0"/>
      <dgm:spPr/>
    </dgm:pt>
    <dgm:pt modelId="{4AFCEBE1-0BA1-4CFA-BD48-0530BDCA924C}" type="pres">
      <dgm:prSet presAssocID="{9F39B43F-7042-47A1-8941-DE50D3ABA357}" presName="tx2" presStyleLbl="revTx" presStyleIdx="12" presStyleCnt="16"/>
      <dgm:spPr/>
      <dgm:t>
        <a:bodyPr/>
        <a:lstStyle/>
        <a:p>
          <a:endParaRPr lang="da-DK"/>
        </a:p>
      </dgm:t>
    </dgm:pt>
    <dgm:pt modelId="{C9742DC2-B31E-4FC7-8AE5-57B7BDE268DE}" type="pres">
      <dgm:prSet presAssocID="{9F39B43F-7042-47A1-8941-DE50D3ABA357}" presName="vert2" presStyleCnt="0"/>
      <dgm:spPr/>
    </dgm:pt>
    <dgm:pt modelId="{2A516636-0A2D-407A-B97A-7FE17CB08F1E}" type="pres">
      <dgm:prSet presAssocID="{9F39B43F-7042-47A1-8941-DE50D3ABA357}" presName="thinLine2b" presStyleLbl="callout" presStyleIdx="10" presStyleCnt="14"/>
      <dgm:spPr/>
    </dgm:pt>
    <dgm:pt modelId="{9CC240CC-5463-4A83-B3EA-63B321BD255A}" type="pres">
      <dgm:prSet presAssocID="{9F39B43F-7042-47A1-8941-DE50D3ABA357}" presName="vertSpace2b" presStyleCnt="0"/>
      <dgm:spPr/>
    </dgm:pt>
    <dgm:pt modelId="{D624C167-40E3-44CE-B4B1-DF86971024D2}" type="pres">
      <dgm:prSet presAssocID="{3AEECFA9-6BC7-43D4-9A68-D7BEA0DCDD2D}" presName="horz2" presStyleCnt="0"/>
      <dgm:spPr/>
    </dgm:pt>
    <dgm:pt modelId="{C7393BAC-1D73-426F-A118-1E0C68D43D9D}" type="pres">
      <dgm:prSet presAssocID="{3AEECFA9-6BC7-43D4-9A68-D7BEA0DCDD2D}" presName="horzSpace2" presStyleCnt="0"/>
      <dgm:spPr/>
    </dgm:pt>
    <dgm:pt modelId="{D9EC8584-9EFC-45DF-A2B2-83604CB5E13E}" type="pres">
      <dgm:prSet presAssocID="{3AEECFA9-6BC7-43D4-9A68-D7BEA0DCDD2D}" presName="tx2" presStyleLbl="revTx" presStyleIdx="13" presStyleCnt="16"/>
      <dgm:spPr/>
      <dgm:t>
        <a:bodyPr/>
        <a:lstStyle/>
        <a:p>
          <a:endParaRPr lang="da-DK"/>
        </a:p>
      </dgm:t>
    </dgm:pt>
    <dgm:pt modelId="{95D735D2-D131-4674-9A61-6929E35063D8}" type="pres">
      <dgm:prSet presAssocID="{3AEECFA9-6BC7-43D4-9A68-D7BEA0DCDD2D}" presName="vert2" presStyleCnt="0"/>
      <dgm:spPr/>
    </dgm:pt>
    <dgm:pt modelId="{0691B33E-B597-4806-8249-A4359506E6D0}" type="pres">
      <dgm:prSet presAssocID="{3AEECFA9-6BC7-43D4-9A68-D7BEA0DCDD2D}" presName="thinLine2b" presStyleLbl="callout" presStyleIdx="11" presStyleCnt="14"/>
      <dgm:spPr/>
    </dgm:pt>
    <dgm:pt modelId="{346F0A7E-B3BC-421E-A621-A0F2053B815C}" type="pres">
      <dgm:prSet presAssocID="{3AEECFA9-6BC7-43D4-9A68-D7BEA0DCDD2D}" presName="vertSpace2b" presStyleCnt="0"/>
      <dgm:spPr/>
    </dgm:pt>
    <dgm:pt modelId="{234AC90C-7A72-4B3A-96D2-04A2C9D7EA32}" type="pres">
      <dgm:prSet presAssocID="{768ACFAA-8050-4215-9A4F-593C937F71E4}" presName="horz2" presStyleCnt="0"/>
      <dgm:spPr/>
    </dgm:pt>
    <dgm:pt modelId="{F9E1D196-83CB-453B-875F-D8E35FFBBC0D}" type="pres">
      <dgm:prSet presAssocID="{768ACFAA-8050-4215-9A4F-593C937F71E4}" presName="horzSpace2" presStyleCnt="0"/>
      <dgm:spPr/>
    </dgm:pt>
    <dgm:pt modelId="{307BED01-C0C9-48CD-B22E-822B6BE6DB7C}" type="pres">
      <dgm:prSet presAssocID="{768ACFAA-8050-4215-9A4F-593C937F71E4}" presName="tx2" presStyleLbl="revTx" presStyleIdx="14" presStyleCnt="16"/>
      <dgm:spPr/>
      <dgm:t>
        <a:bodyPr/>
        <a:lstStyle/>
        <a:p>
          <a:endParaRPr lang="da-DK"/>
        </a:p>
      </dgm:t>
    </dgm:pt>
    <dgm:pt modelId="{DAA2A8D2-A70D-4F94-BDD3-641BA6444FE3}" type="pres">
      <dgm:prSet presAssocID="{768ACFAA-8050-4215-9A4F-593C937F71E4}" presName="vert2" presStyleCnt="0"/>
      <dgm:spPr/>
    </dgm:pt>
    <dgm:pt modelId="{68B371F7-ECE3-4A96-B19F-38B35F93D8CE}" type="pres">
      <dgm:prSet presAssocID="{768ACFAA-8050-4215-9A4F-593C937F71E4}" presName="thinLine2b" presStyleLbl="callout" presStyleIdx="12" presStyleCnt="14"/>
      <dgm:spPr/>
    </dgm:pt>
    <dgm:pt modelId="{43972597-B07B-4779-963F-F189E943F7DA}" type="pres">
      <dgm:prSet presAssocID="{768ACFAA-8050-4215-9A4F-593C937F71E4}" presName="vertSpace2b" presStyleCnt="0"/>
      <dgm:spPr/>
    </dgm:pt>
    <dgm:pt modelId="{DCE9D061-722A-41BA-BEE9-302C18295D6C}" type="pres">
      <dgm:prSet presAssocID="{F9FBC933-D84A-45D1-9BB6-A894B22296BB}" presName="horz2" presStyleCnt="0"/>
      <dgm:spPr/>
    </dgm:pt>
    <dgm:pt modelId="{25BA9213-A30C-4A25-8EE5-B8FCE805ACFD}" type="pres">
      <dgm:prSet presAssocID="{F9FBC933-D84A-45D1-9BB6-A894B22296BB}" presName="horzSpace2" presStyleCnt="0"/>
      <dgm:spPr/>
    </dgm:pt>
    <dgm:pt modelId="{EE1E28A1-2086-4F45-BD7E-5DEFB59F08C9}" type="pres">
      <dgm:prSet presAssocID="{F9FBC933-D84A-45D1-9BB6-A894B22296BB}" presName="tx2" presStyleLbl="revTx" presStyleIdx="15" presStyleCnt="16"/>
      <dgm:spPr/>
      <dgm:t>
        <a:bodyPr/>
        <a:lstStyle/>
        <a:p>
          <a:endParaRPr lang="da-DK"/>
        </a:p>
      </dgm:t>
    </dgm:pt>
    <dgm:pt modelId="{F116F833-83C2-4A9D-80E1-A4E9CC311F0F}" type="pres">
      <dgm:prSet presAssocID="{F9FBC933-D84A-45D1-9BB6-A894B22296BB}" presName="vert2" presStyleCnt="0"/>
      <dgm:spPr/>
    </dgm:pt>
    <dgm:pt modelId="{AC042FCB-45A9-43EC-B3DC-E632081DCFA7}" type="pres">
      <dgm:prSet presAssocID="{F9FBC933-D84A-45D1-9BB6-A894B22296BB}" presName="thinLine2b" presStyleLbl="callout" presStyleIdx="13" presStyleCnt="14"/>
      <dgm:spPr/>
    </dgm:pt>
    <dgm:pt modelId="{257E35CB-6789-4981-8C56-33E38A67F460}" type="pres">
      <dgm:prSet presAssocID="{F9FBC933-D84A-45D1-9BB6-A894B22296BB}" presName="vertSpace2b" presStyleCnt="0"/>
      <dgm:spPr/>
    </dgm:pt>
  </dgm:ptLst>
  <dgm:cxnLst>
    <dgm:cxn modelId="{9685DEBE-FDC9-4D6A-B09C-686E52A32C8A}" type="presOf" srcId="{9F39B43F-7042-47A1-8941-DE50D3ABA357}" destId="{4AFCEBE1-0BA1-4CFA-BD48-0530BDCA924C}" srcOrd="0" destOrd="0" presId="urn:microsoft.com/office/officeart/2008/layout/LinedList"/>
    <dgm:cxn modelId="{F297DBB1-0244-4409-A261-F55FBAF51C2A}" srcId="{0FA83489-83AA-4793-99DE-3D65AB50861C}" destId="{021DD5E9-59B8-4AE1-AC1A-20B1AEB77DE7}" srcOrd="1" destOrd="0" parTransId="{AAE077DA-F7FB-4209-9CB2-64D25DB32648}" sibTransId="{F8228869-AE88-47CD-9E8A-B69BCCA92D87}"/>
    <dgm:cxn modelId="{E320F71E-F984-4889-8CEC-9244EBC3B51B}" srcId="{021DD5E9-59B8-4AE1-AC1A-20B1AEB77DE7}" destId="{3AEECFA9-6BC7-43D4-9A68-D7BEA0DCDD2D}" srcOrd="2" destOrd="0" parTransId="{0DCF7E04-9C58-40B3-8F11-2432578A72E6}" sibTransId="{04DE5100-81FF-4A19-86DA-F6C793316EF1}"/>
    <dgm:cxn modelId="{6F36F980-8CCA-4486-BF7A-4489BFF0E472}" srcId="{BFF0A680-0277-4251-9D28-CCA7C0741327}" destId="{38B2DFC4-EB57-4C4A-94A6-6436D096A8BB}" srcOrd="3" destOrd="0" parTransId="{BD9FE506-A83A-4877-B4B1-BA4D9DD5B2FB}" sibTransId="{4DCBDB9A-F708-4943-A517-D3D2D32218FB}"/>
    <dgm:cxn modelId="{57377761-5BF3-4911-B7DD-AA4B64D960D9}" srcId="{BFF0A680-0277-4251-9D28-CCA7C0741327}" destId="{29820E14-1B09-4D9A-AD5F-70D1547CE85A}" srcOrd="4" destOrd="0" parTransId="{0638578C-0C72-43DC-B9BD-CB295E7CB656}" sibTransId="{8C3EE99C-B76A-435A-AB99-C163C8D83122}"/>
    <dgm:cxn modelId="{7DA592F7-0196-4D9E-99BD-2986A479B1A0}" srcId="{BFF0A680-0277-4251-9D28-CCA7C0741327}" destId="{9AF3F724-05DA-4131-AD8D-813B45190B71}" srcOrd="8" destOrd="0" parTransId="{D1C13C5A-958C-4729-AE8D-ED015E42155F}" sibTransId="{E4C006AA-1C39-43B8-A79C-F8E939B57BCA}"/>
    <dgm:cxn modelId="{87A12BDF-D92B-40B3-BBAF-CD41A17B7823}" srcId="{021DD5E9-59B8-4AE1-AC1A-20B1AEB77DE7}" destId="{B33B9E38-036E-4F34-BF5B-A71D61932C74}" srcOrd="0" destOrd="0" parTransId="{47E9718C-AC8C-43A8-95A8-AE1A2D7E3367}" sibTransId="{30C4457E-775D-42C3-89E8-EF9C067289B4}"/>
    <dgm:cxn modelId="{F2466974-8DC6-4AE3-9FE2-8C36E085B213}" type="presOf" srcId="{9AF3F724-05DA-4131-AD8D-813B45190B71}" destId="{3CD3E508-DEE9-4730-8916-E32F0C7BBA69}" srcOrd="0" destOrd="0" presId="urn:microsoft.com/office/officeart/2008/layout/LinedList"/>
    <dgm:cxn modelId="{C9ECA292-B656-43C5-A40C-B53EB83459CE}" type="presOf" srcId="{768ACFAA-8050-4215-9A4F-593C937F71E4}" destId="{307BED01-C0C9-48CD-B22E-822B6BE6DB7C}" srcOrd="0" destOrd="0" presId="urn:microsoft.com/office/officeart/2008/layout/LinedList"/>
    <dgm:cxn modelId="{CCE9409A-E801-4C41-9342-310AC58AD823}" type="presOf" srcId="{F9FBC933-D84A-45D1-9BB6-A894B22296BB}" destId="{EE1E28A1-2086-4F45-BD7E-5DEFB59F08C9}" srcOrd="0" destOrd="0" presId="urn:microsoft.com/office/officeart/2008/layout/LinedList"/>
    <dgm:cxn modelId="{B2C64068-B459-4554-B0C9-D432FE4F8B8D}" srcId="{BFF0A680-0277-4251-9D28-CCA7C0741327}" destId="{15D58204-2CDC-4551-8BCA-579DC0F7CD22}" srcOrd="1" destOrd="0" parTransId="{12638B33-038E-487D-92E4-3D31DCAC485C}" sibTransId="{E9601636-0E0C-4DF8-A37D-6CA80198B97D}"/>
    <dgm:cxn modelId="{FED4AD06-80B1-48BE-81BB-1690CEF53F0F}" type="presOf" srcId="{229B84B7-CF52-4E4A-AEDC-590FCEA60DA5}" destId="{449974D6-A8A9-4144-BE81-0FB9C75AFBEB}" srcOrd="0" destOrd="0" presId="urn:microsoft.com/office/officeart/2008/layout/LinedList"/>
    <dgm:cxn modelId="{D4743648-810F-4088-889F-8207FE9DB5C7}" type="presOf" srcId="{29820E14-1B09-4D9A-AD5F-70D1547CE85A}" destId="{925088D9-EC01-4304-A385-B4787581CD56}" srcOrd="0" destOrd="0" presId="urn:microsoft.com/office/officeart/2008/layout/LinedList"/>
    <dgm:cxn modelId="{94036E07-4080-4C27-9BA7-60B8BEDEF15B}" type="presOf" srcId="{021DD5E9-59B8-4AE1-AC1A-20B1AEB77DE7}" destId="{B6F5151F-03AE-415A-9972-E319AE7A0155}" srcOrd="0" destOrd="0" presId="urn:microsoft.com/office/officeart/2008/layout/LinedList"/>
    <dgm:cxn modelId="{977F414F-EDCC-4F7B-9A38-AE31F4A26F4E}" type="presOf" srcId="{B33B9E38-036E-4F34-BF5B-A71D61932C74}" destId="{4084AB18-3220-406A-A890-9D40B21E9FE0}" srcOrd="0" destOrd="0" presId="urn:microsoft.com/office/officeart/2008/layout/LinedList"/>
    <dgm:cxn modelId="{1B4A57D4-CEFF-4AF0-BB4A-46A575868773}" srcId="{021DD5E9-59B8-4AE1-AC1A-20B1AEB77DE7}" destId="{9F39B43F-7042-47A1-8941-DE50D3ABA357}" srcOrd="1" destOrd="0" parTransId="{A3DCFEBB-F49B-42C3-B8B0-F692F8167674}" sibTransId="{D56B175B-7A4C-48BB-87AE-3089E813FD9F}"/>
    <dgm:cxn modelId="{0DB76F76-CDE2-4EE9-8CAA-FD1288A775AB}" srcId="{BFF0A680-0277-4251-9D28-CCA7C0741327}" destId="{3C43EDAB-01A6-4338-A898-608E0C2B5C67}" srcOrd="0" destOrd="0" parTransId="{58635D4B-1B78-4E45-BDC8-6533435B20B5}" sibTransId="{F5DEF9D6-415B-425A-934E-5C623188035E}"/>
    <dgm:cxn modelId="{D8448F72-1F22-4A5C-978C-EC471373BD9C}" type="presOf" srcId="{9119283D-BDAD-4FDF-B97F-C7299EF3AC23}" destId="{9ABA5FC1-8FBD-45CB-9DF5-165249F5AA13}" srcOrd="0" destOrd="0" presId="urn:microsoft.com/office/officeart/2008/layout/LinedList"/>
    <dgm:cxn modelId="{338B2769-2E04-4408-9688-4F98CD70526D}" type="presOf" srcId="{3AEECFA9-6BC7-43D4-9A68-D7BEA0DCDD2D}" destId="{D9EC8584-9EFC-45DF-A2B2-83604CB5E13E}" srcOrd="0" destOrd="0" presId="urn:microsoft.com/office/officeart/2008/layout/LinedList"/>
    <dgm:cxn modelId="{3426FE19-398B-4E6C-8CF5-A4127DC14716}" type="presOf" srcId="{0FA83489-83AA-4793-99DE-3D65AB50861C}" destId="{F1C1C263-DF7B-489A-93D7-75A8354D133B}" srcOrd="0" destOrd="0" presId="urn:microsoft.com/office/officeart/2008/layout/LinedList"/>
    <dgm:cxn modelId="{E609BD28-518F-4C56-BB21-1FC497BD54DE}" srcId="{BFF0A680-0277-4251-9D28-CCA7C0741327}" destId="{3A150B95-72CD-47E1-8F67-EC7C3548594E}" srcOrd="7" destOrd="0" parTransId="{1FB2A793-4A63-4A6B-AF95-6A6F0D7E0F60}" sibTransId="{B5FF61B3-1E79-438E-A7AA-A5AF8532B1AE}"/>
    <dgm:cxn modelId="{72BD8B02-06B5-43FD-AA35-1A5A97F9AD73}" srcId="{021DD5E9-59B8-4AE1-AC1A-20B1AEB77DE7}" destId="{768ACFAA-8050-4215-9A4F-593C937F71E4}" srcOrd="3" destOrd="0" parTransId="{0CE587B9-27CB-424C-AA60-D5E8900FF07A}" sibTransId="{07D842E9-3B45-4A00-AF26-69D9BA25E04C}"/>
    <dgm:cxn modelId="{8CF961C0-EDB6-40CC-808D-2BCD8E04A896}" srcId="{BFF0A680-0277-4251-9D28-CCA7C0741327}" destId="{9119283D-BDAD-4FDF-B97F-C7299EF3AC23}" srcOrd="5" destOrd="0" parTransId="{DBF174AB-8944-480A-8E04-C579B52906D1}" sibTransId="{EEB637FC-9450-4014-91D8-A93AD873D689}"/>
    <dgm:cxn modelId="{A5E78DB1-DFF3-4EA2-8D03-DB0304093A52}" type="presOf" srcId="{38B2DFC4-EB57-4C4A-94A6-6436D096A8BB}" destId="{31EC9712-EFBA-4B06-B86C-CFB4F5F262BF}" srcOrd="0" destOrd="0" presId="urn:microsoft.com/office/officeart/2008/layout/LinedList"/>
    <dgm:cxn modelId="{B0E52654-3D3A-4988-A434-1F8BC581EA08}" type="presOf" srcId="{BFF0A680-0277-4251-9D28-CCA7C0741327}" destId="{5CEBC8DE-1152-4028-BB05-95C3BCBFEA8E}" srcOrd="0" destOrd="0" presId="urn:microsoft.com/office/officeart/2008/layout/LinedList"/>
    <dgm:cxn modelId="{88B93BB2-BE69-4D44-BFB3-743C064DC857}" srcId="{021DD5E9-59B8-4AE1-AC1A-20B1AEB77DE7}" destId="{F9FBC933-D84A-45D1-9BB6-A894B22296BB}" srcOrd="4" destOrd="0" parTransId="{F9325B24-F840-44A5-BF0C-C90B25F5EEC0}" sibTransId="{CD0F3B22-E731-466B-B854-1C3625B882F2}"/>
    <dgm:cxn modelId="{15C235B8-41AB-4E62-8A86-BA697832A104}" type="presOf" srcId="{3C43EDAB-01A6-4338-A898-608E0C2B5C67}" destId="{A8286A64-0FC3-405A-B7D8-5F56C4BCAE7D}" srcOrd="0" destOrd="0" presId="urn:microsoft.com/office/officeart/2008/layout/LinedList"/>
    <dgm:cxn modelId="{438ECF83-8A5F-4CD1-A5B2-3227909CF3AB}" srcId="{0FA83489-83AA-4793-99DE-3D65AB50861C}" destId="{BFF0A680-0277-4251-9D28-CCA7C0741327}" srcOrd="0" destOrd="0" parTransId="{1EE9E32B-FE7A-463C-9AA9-E690FE4D8CF1}" sibTransId="{0C2C03F8-3AA4-4E41-A2BA-0DA42FA48352}"/>
    <dgm:cxn modelId="{A115B3BB-0411-4C7B-A7FF-58A744346F8D}" srcId="{BFF0A680-0277-4251-9D28-CCA7C0741327}" destId="{687120AC-9950-4C08-92FC-0C4CA4135B8A}" srcOrd="6" destOrd="0" parTransId="{51734046-0B5F-4AE3-9082-4FF1CB7B6064}" sibTransId="{9C38D7AF-4E0E-48B9-AA5A-172BA8A66456}"/>
    <dgm:cxn modelId="{9000ECE9-5131-431D-A2EC-A6A5F1AC05B3}" srcId="{BFF0A680-0277-4251-9D28-CCA7C0741327}" destId="{229B84B7-CF52-4E4A-AEDC-590FCEA60DA5}" srcOrd="2" destOrd="0" parTransId="{4A7251C3-54F7-4DEC-80BF-E40AEC0C49AE}" sibTransId="{034AF459-D82A-48EF-817F-75E9288BD610}"/>
    <dgm:cxn modelId="{FE97FC42-F821-40F3-9C1E-054940DB9732}" type="presOf" srcId="{3A150B95-72CD-47E1-8F67-EC7C3548594E}" destId="{C3EF3D32-CFE0-4AF3-86FE-5E9F9C33E07A}" srcOrd="0" destOrd="0" presId="urn:microsoft.com/office/officeart/2008/layout/LinedList"/>
    <dgm:cxn modelId="{C2FBEECB-6E10-47FC-8522-C01FA3F9FC6F}" type="presOf" srcId="{687120AC-9950-4C08-92FC-0C4CA4135B8A}" destId="{FEA97D3F-C3E5-4287-B424-4F062D196308}" srcOrd="0" destOrd="0" presId="urn:microsoft.com/office/officeart/2008/layout/LinedList"/>
    <dgm:cxn modelId="{FA76AC16-345D-48A1-9ADA-16F2AE0A8757}" type="presOf" srcId="{15D58204-2CDC-4551-8BCA-579DC0F7CD22}" destId="{AD69F249-95AB-4B9D-9EB9-AECC4C96915C}" srcOrd="0" destOrd="0" presId="urn:microsoft.com/office/officeart/2008/layout/LinedList"/>
    <dgm:cxn modelId="{19652DBB-62D5-496A-9FCB-E4DDFB2D5D43}" type="presParOf" srcId="{F1C1C263-DF7B-489A-93D7-75A8354D133B}" destId="{3A5E326B-368A-45CE-AC0A-0B094B5CCC8D}" srcOrd="0" destOrd="0" presId="urn:microsoft.com/office/officeart/2008/layout/LinedList"/>
    <dgm:cxn modelId="{D5BE2F0B-088D-4A21-9563-41E32C027240}" type="presParOf" srcId="{F1C1C263-DF7B-489A-93D7-75A8354D133B}" destId="{A739235E-5C2A-4D34-9229-95E490A02B21}" srcOrd="1" destOrd="0" presId="urn:microsoft.com/office/officeart/2008/layout/LinedList"/>
    <dgm:cxn modelId="{8BEC12BF-D271-4AA3-B367-A109574916D2}" type="presParOf" srcId="{A739235E-5C2A-4D34-9229-95E490A02B21}" destId="{5CEBC8DE-1152-4028-BB05-95C3BCBFEA8E}" srcOrd="0" destOrd="0" presId="urn:microsoft.com/office/officeart/2008/layout/LinedList"/>
    <dgm:cxn modelId="{C1AD499E-9723-4DEE-9A25-9E6827CAD45B}" type="presParOf" srcId="{A739235E-5C2A-4D34-9229-95E490A02B21}" destId="{A6BBAC32-D34D-41CC-B621-B81E193FB30F}" srcOrd="1" destOrd="0" presId="urn:microsoft.com/office/officeart/2008/layout/LinedList"/>
    <dgm:cxn modelId="{B4257645-45F0-4C9F-BAF8-1F31AFB2535A}" type="presParOf" srcId="{A6BBAC32-D34D-41CC-B621-B81E193FB30F}" destId="{43001AEF-D9C8-415E-835D-BDCF02F3C08B}" srcOrd="0" destOrd="0" presId="urn:microsoft.com/office/officeart/2008/layout/LinedList"/>
    <dgm:cxn modelId="{0FB138D1-6C4F-4B0B-8B7A-1FE3F9A1BE2A}" type="presParOf" srcId="{A6BBAC32-D34D-41CC-B621-B81E193FB30F}" destId="{8A71065C-6880-4E0B-BAA9-99EF00B94FA4}" srcOrd="1" destOrd="0" presId="urn:microsoft.com/office/officeart/2008/layout/LinedList"/>
    <dgm:cxn modelId="{868B6E46-AEEB-4C44-8F3C-8ACD5E6FAA84}" type="presParOf" srcId="{8A71065C-6880-4E0B-BAA9-99EF00B94FA4}" destId="{C6D07A48-F8B8-43DB-BD02-E3A991A4B7AE}" srcOrd="0" destOrd="0" presId="urn:microsoft.com/office/officeart/2008/layout/LinedList"/>
    <dgm:cxn modelId="{EE8EFA29-39CC-45E4-949B-9A848AC62CD3}" type="presParOf" srcId="{8A71065C-6880-4E0B-BAA9-99EF00B94FA4}" destId="{A8286A64-0FC3-405A-B7D8-5F56C4BCAE7D}" srcOrd="1" destOrd="0" presId="urn:microsoft.com/office/officeart/2008/layout/LinedList"/>
    <dgm:cxn modelId="{BCB0BFA3-5653-4FFE-A7D6-E5DDCCE333CB}" type="presParOf" srcId="{8A71065C-6880-4E0B-BAA9-99EF00B94FA4}" destId="{7D304851-1030-4B5C-8CA6-5FCD15E8113C}" srcOrd="2" destOrd="0" presId="urn:microsoft.com/office/officeart/2008/layout/LinedList"/>
    <dgm:cxn modelId="{DE81AE04-3DB6-4ECC-9542-C432ACC83671}" type="presParOf" srcId="{A6BBAC32-D34D-41CC-B621-B81E193FB30F}" destId="{F746618A-32F0-46B5-A40F-5A0959ABCA1F}" srcOrd="2" destOrd="0" presId="urn:microsoft.com/office/officeart/2008/layout/LinedList"/>
    <dgm:cxn modelId="{40485531-D07A-474A-AFE6-F3902C134223}" type="presParOf" srcId="{A6BBAC32-D34D-41CC-B621-B81E193FB30F}" destId="{2FD1D666-AEC6-4B19-8DD9-A0CCC1FECD73}" srcOrd="3" destOrd="0" presId="urn:microsoft.com/office/officeart/2008/layout/LinedList"/>
    <dgm:cxn modelId="{1AE63492-D1FB-4CE7-A6A0-482E85F0376E}" type="presParOf" srcId="{A6BBAC32-D34D-41CC-B621-B81E193FB30F}" destId="{0FC180D8-D413-4412-ABF3-96BDF4B49680}" srcOrd="4" destOrd="0" presId="urn:microsoft.com/office/officeart/2008/layout/LinedList"/>
    <dgm:cxn modelId="{5BBF5D47-FD9C-4191-9DF6-7546FC7C3AFA}" type="presParOf" srcId="{0FC180D8-D413-4412-ABF3-96BDF4B49680}" destId="{46951D7C-E906-4748-B1FD-FE6765DBB783}" srcOrd="0" destOrd="0" presId="urn:microsoft.com/office/officeart/2008/layout/LinedList"/>
    <dgm:cxn modelId="{2DD6EBE1-02C9-4FD2-82BD-34E633C8E2CA}" type="presParOf" srcId="{0FC180D8-D413-4412-ABF3-96BDF4B49680}" destId="{AD69F249-95AB-4B9D-9EB9-AECC4C96915C}" srcOrd="1" destOrd="0" presId="urn:microsoft.com/office/officeart/2008/layout/LinedList"/>
    <dgm:cxn modelId="{EE8E0278-B820-4A4A-A0FD-60AC90636871}" type="presParOf" srcId="{0FC180D8-D413-4412-ABF3-96BDF4B49680}" destId="{FD613326-23E7-4548-9EC2-392F5B098149}" srcOrd="2" destOrd="0" presId="urn:microsoft.com/office/officeart/2008/layout/LinedList"/>
    <dgm:cxn modelId="{786B1D8D-B8FC-4678-8F73-6E8039BA3474}" type="presParOf" srcId="{A6BBAC32-D34D-41CC-B621-B81E193FB30F}" destId="{9B6A492E-EC23-46A1-8AFE-973F4E3D832C}" srcOrd="5" destOrd="0" presId="urn:microsoft.com/office/officeart/2008/layout/LinedList"/>
    <dgm:cxn modelId="{9E0BD03E-1261-4257-8A03-0D5467D249C3}" type="presParOf" srcId="{A6BBAC32-D34D-41CC-B621-B81E193FB30F}" destId="{9CA0F304-9049-4107-AA80-35EEED7B3F6A}" srcOrd="6" destOrd="0" presId="urn:microsoft.com/office/officeart/2008/layout/LinedList"/>
    <dgm:cxn modelId="{0E7824F1-C917-4AAC-898C-AF3B031C38DA}" type="presParOf" srcId="{A6BBAC32-D34D-41CC-B621-B81E193FB30F}" destId="{45B4BA5E-28AE-435B-BEE4-4927A8EC91D9}" srcOrd="7" destOrd="0" presId="urn:microsoft.com/office/officeart/2008/layout/LinedList"/>
    <dgm:cxn modelId="{91D10E0C-5988-41A8-A414-739960ECF020}" type="presParOf" srcId="{45B4BA5E-28AE-435B-BEE4-4927A8EC91D9}" destId="{66CC2738-A276-445C-BCDB-02BB32A98C2B}" srcOrd="0" destOrd="0" presId="urn:microsoft.com/office/officeart/2008/layout/LinedList"/>
    <dgm:cxn modelId="{354FA097-9874-45BE-B18F-6563CE015CF1}" type="presParOf" srcId="{45B4BA5E-28AE-435B-BEE4-4927A8EC91D9}" destId="{449974D6-A8A9-4144-BE81-0FB9C75AFBEB}" srcOrd="1" destOrd="0" presId="urn:microsoft.com/office/officeart/2008/layout/LinedList"/>
    <dgm:cxn modelId="{90027C62-21A0-4AA8-B41F-ABA80DA2D53B}" type="presParOf" srcId="{45B4BA5E-28AE-435B-BEE4-4927A8EC91D9}" destId="{253A8DA5-EF5F-4C1D-8228-35DE8134987D}" srcOrd="2" destOrd="0" presId="urn:microsoft.com/office/officeart/2008/layout/LinedList"/>
    <dgm:cxn modelId="{A9BCE73B-6538-4958-9181-8FE020CB235A}" type="presParOf" srcId="{A6BBAC32-D34D-41CC-B621-B81E193FB30F}" destId="{78AB29E2-6042-484A-83D4-EF33685E35F0}" srcOrd="8" destOrd="0" presId="urn:microsoft.com/office/officeart/2008/layout/LinedList"/>
    <dgm:cxn modelId="{CD4F756B-08AF-4F98-9F9D-F0C6079A4993}" type="presParOf" srcId="{A6BBAC32-D34D-41CC-B621-B81E193FB30F}" destId="{E16B4A81-91EC-47D2-8A53-76D78215B607}" srcOrd="9" destOrd="0" presId="urn:microsoft.com/office/officeart/2008/layout/LinedList"/>
    <dgm:cxn modelId="{06E35E6A-47E4-4159-8C65-70DC6E8CA208}" type="presParOf" srcId="{A6BBAC32-D34D-41CC-B621-B81E193FB30F}" destId="{D73E4612-77EC-4E4A-999D-A6706150C3DE}" srcOrd="10" destOrd="0" presId="urn:microsoft.com/office/officeart/2008/layout/LinedList"/>
    <dgm:cxn modelId="{47A3F9C6-A45B-4449-8679-23CB8FDC2B35}" type="presParOf" srcId="{D73E4612-77EC-4E4A-999D-A6706150C3DE}" destId="{EA8D2CDD-AEC6-45EA-B0A9-176C62AFAE11}" srcOrd="0" destOrd="0" presId="urn:microsoft.com/office/officeart/2008/layout/LinedList"/>
    <dgm:cxn modelId="{9C3A9ED2-BE28-4C8F-AF7F-E6ECB2DFFFD5}" type="presParOf" srcId="{D73E4612-77EC-4E4A-999D-A6706150C3DE}" destId="{31EC9712-EFBA-4B06-B86C-CFB4F5F262BF}" srcOrd="1" destOrd="0" presId="urn:microsoft.com/office/officeart/2008/layout/LinedList"/>
    <dgm:cxn modelId="{B0876FF2-AD34-4766-A7CE-7EB555343379}" type="presParOf" srcId="{D73E4612-77EC-4E4A-999D-A6706150C3DE}" destId="{0875131B-9E72-47AF-A611-D257FC2D3CEB}" srcOrd="2" destOrd="0" presId="urn:microsoft.com/office/officeart/2008/layout/LinedList"/>
    <dgm:cxn modelId="{1D836AA6-89E6-4EEA-B79E-C4827160BD3B}" type="presParOf" srcId="{A6BBAC32-D34D-41CC-B621-B81E193FB30F}" destId="{36BE341D-71F4-465A-A7B7-426DEDE0435E}" srcOrd="11" destOrd="0" presId="urn:microsoft.com/office/officeart/2008/layout/LinedList"/>
    <dgm:cxn modelId="{AE682191-1DB8-4387-AB7C-F735764D56BB}" type="presParOf" srcId="{A6BBAC32-D34D-41CC-B621-B81E193FB30F}" destId="{40BDAD60-B9A6-40F2-BE30-27F3CA1418B5}" srcOrd="12" destOrd="0" presId="urn:microsoft.com/office/officeart/2008/layout/LinedList"/>
    <dgm:cxn modelId="{276AC9B8-F569-4678-B2E9-42429D02B609}" type="presParOf" srcId="{A6BBAC32-D34D-41CC-B621-B81E193FB30F}" destId="{A173EAFF-0825-4F96-AF6F-5FA4E2BFABBE}" srcOrd="13" destOrd="0" presId="urn:microsoft.com/office/officeart/2008/layout/LinedList"/>
    <dgm:cxn modelId="{2C8C2E67-CA8C-43FA-A88F-15BCE0C669F6}" type="presParOf" srcId="{A173EAFF-0825-4F96-AF6F-5FA4E2BFABBE}" destId="{B3A22128-6CC2-40FE-B405-3D8FCC0F85D1}" srcOrd="0" destOrd="0" presId="urn:microsoft.com/office/officeart/2008/layout/LinedList"/>
    <dgm:cxn modelId="{99670FEC-862C-48FA-9A31-546C47202570}" type="presParOf" srcId="{A173EAFF-0825-4F96-AF6F-5FA4E2BFABBE}" destId="{925088D9-EC01-4304-A385-B4787581CD56}" srcOrd="1" destOrd="0" presId="urn:microsoft.com/office/officeart/2008/layout/LinedList"/>
    <dgm:cxn modelId="{2B6DB066-561A-4F87-901D-DB33C2FD7304}" type="presParOf" srcId="{A173EAFF-0825-4F96-AF6F-5FA4E2BFABBE}" destId="{615481FA-F808-488D-8272-F238341DAF2C}" srcOrd="2" destOrd="0" presId="urn:microsoft.com/office/officeart/2008/layout/LinedList"/>
    <dgm:cxn modelId="{A88C4056-78C7-4005-908D-6F694EABD7F4}" type="presParOf" srcId="{A6BBAC32-D34D-41CC-B621-B81E193FB30F}" destId="{C04B41C1-B9D4-4F4A-A3DA-89BDED30BE6F}" srcOrd="14" destOrd="0" presId="urn:microsoft.com/office/officeart/2008/layout/LinedList"/>
    <dgm:cxn modelId="{13E01C50-923E-41A5-A31C-D09A435379F4}" type="presParOf" srcId="{A6BBAC32-D34D-41CC-B621-B81E193FB30F}" destId="{2B037BB7-1F52-4FC4-ADD4-391687EB80B5}" srcOrd="15" destOrd="0" presId="urn:microsoft.com/office/officeart/2008/layout/LinedList"/>
    <dgm:cxn modelId="{7BA45B3C-4495-4DDB-8F8B-A4506D15EB7B}" type="presParOf" srcId="{A6BBAC32-D34D-41CC-B621-B81E193FB30F}" destId="{EAA0B946-98F1-40C1-8390-A10ECD8953C0}" srcOrd="16" destOrd="0" presId="urn:microsoft.com/office/officeart/2008/layout/LinedList"/>
    <dgm:cxn modelId="{4A50D273-D078-4051-A430-B966A486FE8C}" type="presParOf" srcId="{EAA0B946-98F1-40C1-8390-A10ECD8953C0}" destId="{FF23A6C1-0243-4457-A5A4-EF3E4457D76E}" srcOrd="0" destOrd="0" presId="urn:microsoft.com/office/officeart/2008/layout/LinedList"/>
    <dgm:cxn modelId="{3E9B88BB-3FD7-43D9-BE24-DF9245451232}" type="presParOf" srcId="{EAA0B946-98F1-40C1-8390-A10ECD8953C0}" destId="{9ABA5FC1-8FBD-45CB-9DF5-165249F5AA13}" srcOrd="1" destOrd="0" presId="urn:microsoft.com/office/officeart/2008/layout/LinedList"/>
    <dgm:cxn modelId="{D93B2C1B-AAB3-4A62-969C-9D70DCFA55CF}" type="presParOf" srcId="{EAA0B946-98F1-40C1-8390-A10ECD8953C0}" destId="{E9211201-02D4-477E-B104-8838FA3A1300}" srcOrd="2" destOrd="0" presId="urn:microsoft.com/office/officeart/2008/layout/LinedList"/>
    <dgm:cxn modelId="{D0F4FD62-C17F-4A55-AA16-9FB90CCB004B}" type="presParOf" srcId="{A6BBAC32-D34D-41CC-B621-B81E193FB30F}" destId="{24D05B22-EE41-4E53-B288-74DF6C96034E}" srcOrd="17" destOrd="0" presId="urn:microsoft.com/office/officeart/2008/layout/LinedList"/>
    <dgm:cxn modelId="{F006FF41-6E56-4521-91E6-53CB1F463CEC}" type="presParOf" srcId="{A6BBAC32-D34D-41CC-B621-B81E193FB30F}" destId="{101F3AFE-599A-4F4D-9C98-120FEF318C94}" srcOrd="18" destOrd="0" presId="urn:microsoft.com/office/officeart/2008/layout/LinedList"/>
    <dgm:cxn modelId="{56307F8F-A456-4214-9D6B-C2E8C776BDDC}" type="presParOf" srcId="{A6BBAC32-D34D-41CC-B621-B81E193FB30F}" destId="{59E4D6BC-DE36-4DB3-B43B-9171856E7DAC}" srcOrd="19" destOrd="0" presId="urn:microsoft.com/office/officeart/2008/layout/LinedList"/>
    <dgm:cxn modelId="{AE2AADB0-40B5-4F0E-BFB2-7867E65AA255}" type="presParOf" srcId="{59E4D6BC-DE36-4DB3-B43B-9171856E7DAC}" destId="{71BB757C-9936-4637-B148-93673360B16C}" srcOrd="0" destOrd="0" presId="urn:microsoft.com/office/officeart/2008/layout/LinedList"/>
    <dgm:cxn modelId="{34E287E4-44D6-4503-8DB4-326EF5BD5A16}" type="presParOf" srcId="{59E4D6BC-DE36-4DB3-B43B-9171856E7DAC}" destId="{FEA97D3F-C3E5-4287-B424-4F062D196308}" srcOrd="1" destOrd="0" presId="urn:microsoft.com/office/officeart/2008/layout/LinedList"/>
    <dgm:cxn modelId="{F0693917-0595-4F0A-BB39-63F5C297492C}" type="presParOf" srcId="{59E4D6BC-DE36-4DB3-B43B-9171856E7DAC}" destId="{D3E3DB3F-A9C3-4B7E-915B-6D6E5605C7E0}" srcOrd="2" destOrd="0" presId="urn:microsoft.com/office/officeart/2008/layout/LinedList"/>
    <dgm:cxn modelId="{C038715C-F402-4AD5-BF70-3E84006243E5}" type="presParOf" srcId="{A6BBAC32-D34D-41CC-B621-B81E193FB30F}" destId="{FA0127F3-908A-42A7-831B-B0DB229BBCBA}" srcOrd="20" destOrd="0" presId="urn:microsoft.com/office/officeart/2008/layout/LinedList"/>
    <dgm:cxn modelId="{1D2EF56E-1CFA-42FE-95FF-50A9D1DF6431}" type="presParOf" srcId="{A6BBAC32-D34D-41CC-B621-B81E193FB30F}" destId="{C9D24DDD-5178-4A76-8AEA-C1E824A99C3E}" srcOrd="21" destOrd="0" presId="urn:microsoft.com/office/officeart/2008/layout/LinedList"/>
    <dgm:cxn modelId="{4671EAF7-2A45-4693-8FEC-DA204DACE02C}" type="presParOf" srcId="{A6BBAC32-D34D-41CC-B621-B81E193FB30F}" destId="{CCFCCAB0-1E42-4B9E-89A9-CF7C044A1E7E}" srcOrd="22" destOrd="0" presId="urn:microsoft.com/office/officeart/2008/layout/LinedList"/>
    <dgm:cxn modelId="{3F26A34A-4118-47EF-B7D2-345227133B55}" type="presParOf" srcId="{CCFCCAB0-1E42-4B9E-89A9-CF7C044A1E7E}" destId="{A39B2D31-04DE-4C02-986A-AF0D24305545}" srcOrd="0" destOrd="0" presId="urn:microsoft.com/office/officeart/2008/layout/LinedList"/>
    <dgm:cxn modelId="{02E61962-DC55-40F9-9B9D-6B5EACA226B1}" type="presParOf" srcId="{CCFCCAB0-1E42-4B9E-89A9-CF7C044A1E7E}" destId="{C3EF3D32-CFE0-4AF3-86FE-5E9F9C33E07A}" srcOrd="1" destOrd="0" presId="urn:microsoft.com/office/officeart/2008/layout/LinedList"/>
    <dgm:cxn modelId="{19514C83-69E4-4E4F-A439-37617EDA3525}" type="presParOf" srcId="{CCFCCAB0-1E42-4B9E-89A9-CF7C044A1E7E}" destId="{CF659631-A245-4CD3-8078-008B2F3BEE26}" srcOrd="2" destOrd="0" presId="urn:microsoft.com/office/officeart/2008/layout/LinedList"/>
    <dgm:cxn modelId="{28FF0F11-3854-4EBC-8D47-CC4B74EFE274}" type="presParOf" srcId="{A6BBAC32-D34D-41CC-B621-B81E193FB30F}" destId="{4D8A65CE-02FD-49A5-90AC-48C9A9764E19}" srcOrd="23" destOrd="0" presId="urn:microsoft.com/office/officeart/2008/layout/LinedList"/>
    <dgm:cxn modelId="{15B4C710-661F-468B-A93C-BE741396688C}" type="presParOf" srcId="{A6BBAC32-D34D-41CC-B621-B81E193FB30F}" destId="{1C0B625A-04F6-440E-BE81-9DD4B22417C9}" srcOrd="24" destOrd="0" presId="urn:microsoft.com/office/officeart/2008/layout/LinedList"/>
    <dgm:cxn modelId="{9408D383-5893-45FD-912A-0C231F2CB268}" type="presParOf" srcId="{A6BBAC32-D34D-41CC-B621-B81E193FB30F}" destId="{FF30E8D0-6FA3-4955-8134-4203CEAB7F47}" srcOrd="25" destOrd="0" presId="urn:microsoft.com/office/officeart/2008/layout/LinedList"/>
    <dgm:cxn modelId="{7A099AB9-BD2B-4DC8-9EF8-433CFBB5EFD3}" type="presParOf" srcId="{FF30E8D0-6FA3-4955-8134-4203CEAB7F47}" destId="{2F318DE2-C828-441E-A747-FCDDF8B45842}" srcOrd="0" destOrd="0" presId="urn:microsoft.com/office/officeart/2008/layout/LinedList"/>
    <dgm:cxn modelId="{4FA1CEA4-8096-463E-A1F1-7BC0672A803F}" type="presParOf" srcId="{FF30E8D0-6FA3-4955-8134-4203CEAB7F47}" destId="{3CD3E508-DEE9-4730-8916-E32F0C7BBA69}" srcOrd="1" destOrd="0" presId="urn:microsoft.com/office/officeart/2008/layout/LinedList"/>
    <dgm:cxn modelId="{58E5BF61-0B65-4C56-8C1A-9CB6EFA1D52B}" type="presParOf" srcId="{FF30E8D0-6FA3-4955-8134-4203CEAB7F47}" destId="{D94896E7-D0D0-4CC5-A801-71BD8B7E9EF8}" srcOrd="2" destOrd="0" presId="urn:microsoft.com/office/officeart/2008/layout/LinedList"/>
    <dgm:cxn modelId="{6B995DDB-D336-48D3-9272-BF5594635856}" type="presParOf" srcId="{A6BBAC32-D34D-41CC-B621-B81E193FB30F}" destId="{A6CFD874-9190-483A-8030-702956E28DB5}" srcOrd="26" destOrd="0" presId="urn:microsoft.com/office/officeart/2008/layout/LinedList"/>
    <dgm:cxn modelId="{685DB0AF-4641-4F27-B7EF-C581B95C49CE}" type="presParOf" srcId="{A6BBAC32-D34D-41CC-B621-B81E193FB30F}" destId="{3D29BD4B-B684-4ADC-B807-C6D26A66059B}" srcOrd="27" destOrd="0" presId="urn:microsoft.com/office/officeart/2008/layout/LinedList"/>
    <dgm:cxn modelId="{3CF521CD-9B26-4AFA-A49B-500A719CFA0E}" type="presParOf" srcId="{F1C1C263-DF7B-489A-93D7-75A8354D133B}" destId="{36DFA3A3-6CB5-4138-8BE3-020351555E5E}" srcOrd="2" destOrd="0" presId="urn:microsoft.com/office/officeart/2008/layout/LinedList"/>
    <dgm:cxn modelId="{4CCC4E84-BA56-419F-A8C1-066FB63A4F35}" type="presParOf" srcId="{F1C1C263-DF7B-489A-93D7-75A8354D133B}" destId="{9495803E-F03C-4DE3-A57C-AA3167488D05}" srcOrd="3" destOrd="0" presId="urn:microsoft.com/office/officeart/2008/layout/LinedList"/>
    <dgm:cxn modelId="{D697BB88-55CF-4BE3-9F29-B74D2D8A09F0}" type="presParOf" srcId="{9495803E-F03C-4DE3-A57C-AA3167488D05}" destId="{B6F5151F-03AE-415A-9972-E319AE7A0155}" srcOrd="0" destOrd="0" presId="urn:microsoft.com/office/officeart/2008/layout/LinedList"/>
    <dgm:cxn modelId="{66ADD58F-5D69-4523-829F-FD0ABBEFBFA9}" type="presParOf" srcId="{9495803E-F03C-4DE3-A57C-AA3167488D05}" destId="{ACFD70F4-62B3-46BC-92CA-7D6C1B79CAFB}" srcOrd="1" destOrd="0" presId="urn:microsoft.com/office/officeart/2008/layout/LinedList"/>
    <dgm:cxn modelId="{69E246E6-3AAB-4BC1-83E3-174C53237085}" type="presParOf" srcId="{ACFD70F4-62B3-46BC-92CA-7D6C1B79CAFB}" destId="{C075F9F3-2F46-44E3-9B0E-125388F0862F}" srcOrd="0" destOrd="0" presId="urn:microsoft.com/office/officeart/2008/layout/LinedList"/>
    <dgm:cxn modelId="{B5266FAD-5DFC-4231-B87C-6A4850F892C0}" type="presParOf" srcId="{ACFD70F4-62B3-46BC-92CA-7D6C1B79CAFB}" destId="{72EC9E48-695A-4EFD-B4BD-119D57B0CBCF}" srcOrd="1" destOrd="0" presId="urn:microsoft.com/office/officeart/2008/layout/LinedList"/>
    <dgm:cxn modelId="{90792EA3-DE31-43AA-A8F0-57D239F99196}" type="presParOf" srcId="{72EC9E48-695A-4EFD-B4BD-119D57B0CBCF}" destId="{6262E663-9E88-42C7-8DCC-36EC5C39D62F}" srcOrd="0" destOrd="0" presId="urn:microsoft.com/office/officeart/2008/layout/LinedList"/>
    <dgm:cxn modelId="{BCDDE869-3D2B-44AE-98C2-C05AE41BB9D4}" type="presParOf" srcId="{72EC9E48-695A-4EFD-B4BD-119D57B0CBCF}" destId="{4084AB18-3220-406A-A890-9D40B21E9FE0}" srcOrd="1" destOrd="0" presId="urn:microsoft.com/office/officeart/2008/layout/LinedList"/>
    <dgm:cxn modelId="{D6E80877-EAAE-4D0C-95C3-F8882512FA86}" type="presParOf" srcId="{72EC9E48-695A-4EFD-B4BD-119D57B0CBCF}" destId="{CCFC9640-11EF-4822-A10D-7F5BE9F4BE2F}" srcOrd="2" destOrd="0" presId="urn:microsoft.com/office/officeart/2008/layout/LinedList"/>
    <dgm:cxn modelId="{E1C09BFA-27CD-41B3-811E-4B7C2C46352C}" type="presParOf" srcId="{ACFD70F4-62B3-46BC-92CA-7D6C1B79CAFB}" destId="{1968E30F-02C4-43E0-A7B1-325DF2E0344A}" srcOrd="2" destOrd="0" presId="urn:microsoft.com/office/officeart/2008/layout/LinedList"/>
    <dgm:cxn modelId="{DAB8F182-D3AA-4FA7-9E12-EBC88207D75D}" type="presParOf" srcId="{ACFD70F4-62B3-46BC-92CA-7D6C1B79CAFB}" destId="{AFAA6BFF-4D86-495E-880A-F1B799E3FA76}" srcOrd="3" destOrd="0" presId="urn:microsoft.com/office/officeart/2008/layout/LinedList"/>
    <dgm:cxn modelId="{A870FFEB-3C7D-4E7A-BCFB-C6AD2874F343}" type="presParOf" srcId="{ACFD70F4-62B3-46BC-92CA-7D6C1B79CAFB}" destId="{26F50F72-8A0C-42B5-A338-F49B05F7A566}" srcOrd="4" destOrd="0" presId="urn:microsoft.com/office/officeart/2008/layout/LinedList"/>
    <dgm:cxn modelId="{5DD329D3-CEAD-47D9-9212-035FB2300475}" type="presParOf" srcId="{26F50F72-8A0C-42B5-A338-F49B05F7A566}" destId="{223BB49F-E6A1-46C1-94A8-4388D8C7E178}" srcOrd="0" destOrd="0" presId="urn:microsoft.com/office/officeart/2008/layout/LinedList"/>
    <dgm:cxn modelId="{98F481F7-5019-49B7-B3AE-BF1E877678B4}" type="presParOf" srcId="{26F50F72-8A0C-42B5-A338-F49B05F7A566}" destId="{4AFCEBE1-0BA1-4CFA-BD48-0530BDCA924C}" srcOrd="1" destOrd="0" presId="urn:microsoft.com/office/officeart/2008/layout/LinedList"/>
    <dgm:cxn modelId="{4268C228-27E9-464B-B12E-2D7B0C3868E5}" type="presParOf" srcId="{26F50F72-8A0C-42B5-A338-F49B05F7A566}" destId="{C9742DC2-B31E-4FC7-8AE5-57B7BDE268DE}" srcOrd="2" destOrd="0" presId="urn:microsoft.com/office/officeart/2008/layout/LinedList"/>
    <dgm:cxn modelId="{9FC6FCD6-E16B-478C-B70F-4378808ED502}" type="presParOf" srcId="{ACFD70F4-62B3-46BC-92CA-7D6C1B79CAFB}" destId="{2A516636-0A2D-407A-B97A-7FE17CB08F1E}" srcOrd="5" destOrd="0" presId="urn:microsoft.com/office/officeart/2008/layout/LinedList"/>
    <dgm:cxn modelId="{A3B6A672-CC1C-4DFD-8932-3833BC39E585}" type="presParOf" srcId="{ACFD70F4-62B3-46BC-92CA-7D6C1B79CAFB}" destId="{9CC240CC-5463-4A83-B3EA-63B321BD255A}" srcOrd="6" destOrd="0" presId="urn:microsoft.com/office/officeart/2008/layout/LinedList"/>
    <dgm:cxn modelId="{96F51442-2315-4DE2-A358-C373D07651F1}" type="presParOf" srcId="{ACFD70F4-62B3-46BC-92CA-7D6C1B79CAFB}" destId="{D624C167-40E3-44CE-B4B1-DF86971024D2}" srcOrd="7" destOrd="0" presId="urn:microsoft.com/office/officeart/2008/layout/LinedList"/>
    <dgm:cxn modelId="{780317CB-0F3A-4F76-8146-CE80B56F8F4D}" type="presParOf" srcId="{D624C167-40E3-44CE-B4B1-DF86971024D2}" destId="{C7393BAC-1D73-426F-A118-1E0C68D43D9D}" srcOrd="0" destOrd="0" presId="urn:microsoft.com/office/officeart/2008/layout/LinedList"/>
    <dgm:cxn modelId="{1871ECC2-5DD6-4E60-B206-21ADB6F51690}" type="presParOf" srcId="{D624C167-40E3-44CE-B4B1-DF86971024D2}" destId="{D9EC8584-9EFC-45DF-A2B2-83604CB5E13E}" srcOrd="1" destOrd="0" presId="urn:microsoft.com/office/officeart/2008/layout/LinedList"/>
    <dgm:cxn modelId="{7EF3308E-C13C-44BE-B455-7ECBF55CFA73}" type="presParOf" srcId="{D624C167-40E3-44CE-B4B1-DF86971024D2}" destId="{95D735D2-D131-4674-9A61-6929E35063D8}" srcOrd="2" destOrd="0" presId="urn:microsoft.com/office/officeart/2008/layout/LinedList"/>
    <dgm:cxn modelId="{4BC927A3-F2F0-4CAA-A337-DDAE9530ECEA}" type="presParOf" srcId="{ACFD70F4-62B3-46BC-92CA-7D6C1B79CAFB}" destId="{0691B33E-B597-4806-8249-A4359506E6D0}" srcOrd="8" destOrd="0" presId="urn:microsoft.com/office/officeart/2008/layout/LinedList"/>
    <dgm:cxn modelId="{94B5EFDA-FFC6-497E-9095-983E46E41EC0}" type="presParOf" srcId="{ACFD70F4-62B3-46BC-92CA-7D6C1B79CAFB}" destId="{346F0A7E-B3BC-421E-A621-A0F2053B815C}" srcOrd="9" destOrd="0" presId="urn:microsoft.com/office/officeart/2008/layout/LinedList"/>
    <dgm:cxn modelId="{1BECABF1-E53D-456B-B9B0-92E5C80A405A}" type="presParOf" srcId="{ACFD70F4-62B3-46BC-92CA-7D6C1B79CAFB}" destId="{234AC90C-7A72-4B3A-96D2-04A2C9D7EA32}" srcOrd="10" destOrd="0" presId="urn:microsoft.com/office/officeart/2008/layout/LinedList"/>
    <dgm:cxn modelId="{D5984A7A-8D56-478D-B523-4BAFA3E0763D}" type="presParOf" srcId="{234AC90C-7A72-4B3A-96D2-04A2C9D7EA32}" destId="{F9E1D196-83CB-453B-875F-D8E35FFBBC0D}" srcOrd="0" destOrd="0" presId="urn:microsoft.com/office/officeart/2008/layout/LinedList"/>
    <dgm:cxn modelId="{969C7857-A5EA-42CF-8080-55CB61C8AE8D}" type="presParOf" srcId="{234AC90C-7A72-4B3A-96D2-04A2C9D7EA32}" destId="{307BED01-C0C9-48CD-B22E-822B6BE6DB7C}" srcOrd="1" destOrd="0" presId="urn:microsoft.com/office/officeart/2008/layout/LinedList"/>
    <dgm:cxn modelId="{E02F3B9E-59E9-4E6C-A4FC-A6DFC14630C8}" type="presParOf" srcId="{234AC90C-7A72-4B3A-96D2-04A2C9D7EA32}" destId="{DAA2A8D2-A70D-4F94-BDD3-641BA6444FE3}" srcOrd="2" destOrd="0" presId="urn:microsoft.com/office/officeart/2008/layout/LinedList"/>
    <dgm:cxn modelId="{D8996AE1-FD43-458F-B6CD-D0D9981C2D10}" type="presParOf" srcId="{ACFD70F4-62B3-46BC-92CA-7D6C1B79CAFB}" destId="{68B371F7-ECE3-4A96-B19F-38B35F93D8CE}" srcOrd="11" destOrd="0" presId="urn:microsoft.com/office/officeart/2008/layout/LinedList"/>
    <dgm:cxn modelId="{54DC02AE-328C-4C05-BEB2-852E623F49C0}" type="presParOf" srcId="{ACFD70F4-62B3-46BC-92CA-7D6C1B79CAFB}" destId="{43972597-B07B-4779-963F-F189E943F7DA}" srcOrd="12" destOrd="0" presId="urn:microsoft.com/office/officeart/2008/layout/LinedList"/>
    <dgm:cxn modelId="{C28941B9-C5F8-4479-9817-A4E7330CDB6D}" type="presParOf" srcId="{ACFD70F4-62B3-46BC-92CA-7D6C1B79CAFB}" destId="{DCE9D061-722A-41BA-BEE9-302C18295D6C}" srcOrd="13" destOrd="0" presId="urn:microsoft.com/office/officeart/2008/layout/LinedList"/>
    <dgm:cxn modelId="{67AD1B83-68EC-4FB3-8DB6-B4E167CFA8A8}" type="presParOf" srcId="{DCE9D061-722A-41BA-BEE9-302C18295D6C}" destId="{25BA9213-A30C-4A25-8EE5-B8FCE805ACFD}" srcOrd="0" destOrd="0" presId="urn:microsoft.com/office/officeart/2008/layout/LinedList"/>
    <dgm:cxn modelId="{24D64735-019A-425B-9DDE-BF1798CD0F3E}" type="presParOf" srcId="{DCE9D061-722A-41BA-BEE9-302C18295D6C}" destId="{EE1E28A1-2086-4F45-BD7E-5DEFB59F08C9}" srcOrd="1" destOrd="0" presId="urn:microsoft.com/office/officeart/2008/layout/LinedList"/>
    <dgm:cxn modelId="{80853749-CF59-4036-AD0C-E2CD4A8D04B2}" type="presParOf" srcId="{DCE9D061-722A-41BA-BEE9-302C18295D6C}" destId="{F116F833-83C2-4A9D-80E1-A4E9CC311F0F}" srcOrd="2" destOrd="0" presId="urn:microsoft.com/office/officeart/2008/layout/LinedList"/>
    <dgm:cxn modelId="{44CDDD7B-B4BB-40B4-AD17-147496FA3928}" type="presParOf" srcId="{ACFD70F4-62B3-46BC-92CA-7D6C1B79CAFB}" destId="{AC042FCB-45A9-43EC-B3DC-E632081DCFA7}" srcOrd="14" destOrd="0" presId="urn:microsoft.com/office/officeart/2008/layout/LinedList"/>
    <dgm:cxn modelId="{4D2D488C-7907-4191-BCDE-EAE68483992C}" type="presParOf" srcId="{ACFD70F4-62B3-46BC-92CA-7D6C1B79CAFB}" destId="{257E35CB-6789-4981-8C56-33E38A67F460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0B5F49-AD14-4C49-B0FE-6946A094594D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da-DK"/>
        </a:p>
      </dgm:t>
    </dgm:pt>
    <dgm:pt modelId="{1D7431BF-B9FC-4E59-9D5C-08B779DA26E8}">
      <dgm:prSet phldrT="[Tekst]" custT="1"/>
      <dgm:spPr/>
      <dgm:t>
        <a:bodyPr/>
        <a:lstStyle/>
        <a:p>
          <a:r>
            <a:rPr lang="da-DK" sz="1600" dirty="0" smtClean="0">
              <a:solidFill>
                <a:schemeClr val="bg1"/>
              </a:solidFill>
            </a:rPr>
            <a:t>Bilag</a:t>
          </a:r>
          <a:endParaRPr lang="da-DK" sz="1600" dirty="0">
            <a:solidFill>
              <a:schemeClr val="bg1"/>
            </a:solidFill>
          </a:endParaRPr>
        </a:p>
      </dgm:t>
    </dgm:pt>
    <dgm:pt modelId="{B68A4421-41A2-48A3-92E2-6CF093FBC66B}" type="parTrans" cxnId="{51C17BAC-506C-48B3-AB8F-CD21E7345116}">
      <dgm:prSet/>
      <dgm:spPr/>
      <dgm:t>
        <a:bodyPr/>
        <a:lstStyle/>
        <a:p>
          <a:endParaRPr lang="da-DK"/>
        </a:p>
      </dgm:t>
    </dgm:pt>
    <dgm:pt modelId="{036FF179-8FD8-4E6F-AA83-9F9DE9929CAF}" type="sibTrans" cxnId="{51C17BAC-506C-48B3-AB8F-CD21E7345116}">
      <dgm:prSet/>
      <dgm:spPr/>
      <dgm:t>
        <a:bodyPr/>
        <a:lstStyle/>
        <a:p>
          <a:endParaRPr lang="da-DK"/>
        </a:p>
      </dgm:t>
    </dgm:pt>
    <dgm:pt modelId="{D242FD59-54B1-42B6-8C99-8F89B50160C5}">
      <dgm:prSet phldrT="[Tekst]" custT="1"/>
      <dgm:spPr/>
      <dgm:t>
        <a:bodyPr/>
        <a:lstStyle/>
        <a:p>
          <a:r>
            <a:rPr lang="da-DK" sz="1600" dirty="0" smtClean="0">
              <a:solidFill>
                <a:schemeClr val="bg1"/>
              </a:solidFill>
            </a:rPr>
            <a:t>14.1 Notat om udvidelse af deponi på SAC 2019</a:t>
          </a:r>
          <a:endParaRPr lang="da-DK" sz="1600" dirty="0">
            <a:solidFill>
              <a:schemeClr val="bg1"/>
            </a:solidFill>
          </a:endParaRPr>
        </a:p>
      </dgm:t>
    </dgm:pt>
    <dgm:pt modelId="{26B4630D-BAA1-415D-B6C3-B2406BBD1505}" type="parTrans" cxnId="{A646CF33-FF69-4505-B5A7-F18CB2664E78}">
      <dgm:prSet/>
      <dgm:spPr/>
      <dgm:t>
        <a:bodyPr/>
        <a:lstStyle/>
        <a:p>
          <a:endParaRPr lang="da-DK"/>
        </a:p>
      </dgm:t>
    </dgm:pt>
    <dgm:pt modelId="{2AE53358-1475-4E5F-BC7E-5AE43625D155}" type="sibTrans" cxnId="{A646CF33-FF69-4505-B5A7-F18CB2664E78}">
      <dgm:prSet/>
      <dgm:spPr/>
      <dgm:t>
        <a:bodyPr/>
        <a:lstStyle/>
        <a:p>
          <a:endParaRPr lang="da-DK"/>
        </a:p>
      </dgm:t>
    </dgm:pt>
    <dgm:pt modelId="{821EE742-B578-4E94-B217-DB2D187268B8}">
      <dgm:prSet phldrT="[Tekst]"/>
      <dgm:spPr/>
      <dgm:t>
        <a:bodyPr/>
        <a:lstStyle/>
        <a:p>
          <a:endParaRPr lang="da-DK" dirty="0">
            <a:solidFill>
              <a:schemeClr val="bg1"/>
            </a:solidFill>
          </a:endParaRPr>
        </a:p>
      </dgm:t>
    </dgm:pt>
    <dgm:pt modelId="{4E12F8ED-DBD3-458F-9F1E-01010D4A7852}" type="parTrans" cxnId="{4C6B1993-4A33-4B18-B595-1679D61753D0}">
      <dgm:prSet/>
      <dgm:spPr/>
      <dgm:t>
        <a:bodyPr/>
        <a:lstStyle/>
        <a:p>
          <a:endParaRPr lang="da-DK"/>
        </a:p>
      </dgm:t>
    </dgm:pt>
    <dgm:pt modelId="{10F15C69-3647-415C-AE40-F7002E3D2F7A}" type="sibTrans" cxnId="{4C6B1993-4A33-4B18-B595-1679D61753D0}">
      <dgm:prSet/>
      <dgm:spPr/>
      <dgm:t>
        <a:bodyPr/>
        <a:lstStyle/>
        <a:p>
          <a:endParaRPr lang="da-DK"/>
        </a:p>
      </dgm:t>
    </dgm:pt>
    <dgm:pt modelId="{2902B331-4C6B-47D4-9B25-ED310D632B4C}">
      <dgm:prSet phldrT="[Tekst]"/>
      <dgm:spPr/>
      <dgm:t>
        <a:bodyPr/>
        <a:lstStyle/>
        <a:p>
          <a:endParaRPr lang="da-DK" dirty="0">
            <a:solidFill>
              <a:srgbClr val="FFFF00"/>
            </a:solidFill>
          </a:endParaRPr>
        </a:p>
      </dgm:t>
    </dgm:pt>
    <dgm:pt modelId="{84C457A2-80C5-4E5B-9A8D-9B0ECDBBA16D}" type="parTrans" cxnId="{CBAE455C-5BB1-4027-9612-E754F66810A3}">
      <dgm:prSet/>
      <dgm:spPr/>
      <dgm:t>
        <a:bodyPr/>
        <a:lstStyle/>
        <a:p>
          <a:endParaRPr lang="da-DK"/>
        </a:p>
      </dgm:t>
    </dgm:pt>
    <dgm:pt modelId="{EE154B19-E1FF-473F-9CD6-33824DD6D17C}" type="sibTrans" cxnId="{CBAE455C-5BB1-4027-9612-E754F66810A3}">
      <dgm:prSet/>
      <dgm:spPr/>
      <dgm:t>
        <a:bodyPr/>
        <a:lstStyle/>
        <a:p>
          <a:endParaRPr lang="da-DK"/>
        </a:p>
      </dgm:t>
    </dgm:pt>
    <dgm:pt modelId="{4EEDCCF5-483E-48C3-AB83-3AEC1AC64809}" type="pres">
      <dgm:prSet presAssocID="{E70B5F49-AD14-4C49-B0FE-6946A094594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77011D5E-9090-42DF-AA53-005E08916A83}" type="pres">
      <dgm:prSet presAssocID="{1D7431BF-B9FC-4E59-9D5C-08B779DA26E8}" presName="thickLine" presStyleLbl="alignNode1" presStyleIdx="0" presStyleCnt="1"/>
      <dgm:spPr/>
      <dgm:t>
        <a:bodyPr/>
        <a:lstStyle/>
        <a:p>
          <a:endParaRPr lang="da-DK"/>
        </a:p>
      </dgm:t>
    </dgm:pt>
    <dgm:pt modelId="{28C6526B-C5B0-4BDA-886A-34BFA3A935FB}" type="pres">
      <dgm:prSet presAssocID="{1D7431BF-B9FC-4E59-9D5C-08B779DA26E8}" presName="horz1" presStyleCnt="0"/>
      <dgm:spPr/>
      <dgm:t>
        <a:bodyPr/>
        <a:lstStyle/>
        <a:p>
          <a:endParaRPr lang="da-DK"/>
        </a:p>
      </dgm:t>
    </dgm:pt>
    <dgm:pt modelId="{101CFDE1-F180-4180-B0A1-ADFF5A48FF3D}" type="pres">
      <dgm:prSet presAssocID="{1D7431BF-B9FC-4E59-9D5C-08B779DA26E8}" presName="tx1" presStyleLbl="revTx" presStyleIdx="0" presStyleCnt="4"/>
      <dgm:spPr/>
      <dgm:t>
        <a:bodyPr/>
        <a:lstStyle/>
        <a:p>
          <a:endParaRPr lang="da-DK"/>
        </a:p>
      </dgm:t>
    </dgm:pt>
    <dgm:pt modelId="{5CC49A00-3B85-42CA-BD08-08ED0C3DE2C8}" type="pres">
      <dgm:prSet presAssocID="{1D7431BF-B9FC-4E59-9D5C-08B779DA26E8}" presName="vert1" presStyleCnt="0"/>
      <dgm:spPr/>
      <dgm:t>
        <a:bodyPr/>
        <a:lstStyle/>
        <a:p>
          <a:endParaRPr lang="da-DK"/>
        </a:p>
      </dgm:t>
    </dgm:pt>
    <dgm:pt modelId="{86592F50-B56B-444C-B036-3E4BEFF1C53E}" type="pres">
      <dgm:prSet presAssocID="{D242FD59-54B1-42B6-8C99-8F89B50160C5}" presName="vertSpace2a" presStyleCnt="0"/>
      <dgm:spPr/>
      <dgm:t>
        <a:bodyPr/>
        <a:lstStyle/>
        <a:p>
          <a:endParaRPr lang="da-DK"/>
        </a:p>
      </dgm:t>
    </dgm:pt>
    <dgm:pt modelId="{BBF0BB7B-FF24-43AA-912F-9B2D165C0A76}" type="pres">
      <dgm:prSet presAssocID="{D242FD59-54B1-42B6-8C99-8F89B50160C5}" presName="horz2" presStyleCnt="0"/>
      <dgm:spPr/>
      <dgm:t>
        <a:bodyPr/>
        <a:lstStyle/>
        <a:p>
          <a:endParaRPr lang="da-DK"/>
        </a:p>
      </dgm:t>
    </dgm:pt>
    <dgm:pt modelId="{C9DD1424-6691-49A1-B71D-F49F6B6512FC}" type="pres">
      <dgm:prSet presAssocID="{D242FD59-54B1-42B6-8C99-8F89B50160C5}" presName="horzSpace2" presStyleCnt="0"/>
      <dgm:spPr/>
      <dgm:t>
        <a:bodyPr/>
        <a:lstStyle/>
        <a:p>
          <a:endParaRPr lang="da-DK"/>
        </a:p>
      </dgm:t>
    </dgm:pt>
    <dgm:pt modelId="{794530A8-00D0-484E-844F-83A804AE5E64}" type="pres">
      <dgm:prSet presAssocID="{D242FD59-54B1-42B6-8C99-8F89B50160C5}" presName="tx2" presStyleLbl="revTx" presStyleIdx="1" presStyleCnt="4"/>
      <dgm:spPr/>
      <dgm:t>
        <a:bodyPr/>
        <a:lstStyle/>
        <a:p>
          <a:endParaRPr lang="da-DK"/>
        </a:p>
      </dgm:t>
    </dgm:pt>
    <dgm:pt modelId="{D088EF2C-7C3E-4A51-A672-7F047273CD10}" type="pres">
      <dgm:prSet presAssocID="{D242FD59-54B1-42B6-8C99-8F89B50160C5}" presName="vert2" presStyleCnt="0"/>
      <dgm:spPr/>
      <dgm:t>
        <a:bodyPr/>
        <a:lstStyle/>
        <a:p>
          <a:endParaRPr lang="da-DK"/>
        </a:p>
      </dgm:t>
    </dgm:pt>
    <dgm:pt modelId="{D2BEA5B6-E8D3-4830-B71D-26BD40BDA466}" type="pres">
      <dgm:prSet presAssocID="{D242FD59-54B1-42B6-8C99-8F89B50160C5}" presName="thinLine2b" presStyleLbl="callout" presStyleIdx="0" presStyleCnt="3"/>
      <dgm:spPr/>
      <dgm:t>
        <a:bodyPr/>
        <a:lstStyle/>
        <a:p>
          <a:endParaRPr lang="da-DK"/>
        </a:p>
      </dgm:t>
    </dgm:pt>
    <dgm:pt modelId="{6BB8DEA6-530F-4774-98EC-4FFF01D8820F}" type="pres">
      <dgm:prSet presAssocID="{D242FD59-54B1-42B6-8C99-8F89B50160C5}" presName="vertSpace2b" presStyleCnt="0"/>
      <dgm:spPr/>
      <dgm:t>
        <a:bodyPr/>
        <a:lstStyle/>
        <a:p>
          <a:endParaRPr lang="da-DK"/>
        </a:p>
      </dgm:t>
    </dgm:pt>
    <dgm:pt modelId="{026047C6-6804-458B-AD31-A4122E2AA460}" type="pres">
      <dgm:prSet presAssocID="{2902B331-4C6B-47D4-9B25-ED310D632B4C}" presName="horz2" presStyleCnt="0"/>
      <dgm:spPr/>
      <dgm:t>
        <a:bodyPr/>
        <a:lstStyle/>
        <a:p>
          <a:endParaRPr lang="da-DK"/>
        </a:p>
      </dgm:t>
    </dgm:pt>
    <dgm:pt modelId="{99CDA5DA-568C-4140-BA64-85773C80B410}" type="pres">
      <dgm:prSet presAssocID="{2902B331-4C6B-47D4-9B25-ED310D632B4C}" presName="horzSpace2" presStyleCnt="0"/>
      <dgm:spPr/>
      <dgm:t>
        <a:bodyPr/>
        <a:lstStyle/>
        <a:p>
          <a:endParaRPr lang="da-DK"/>
        </a:p>
      </dgm:t>
    </dgm:pt>
    <dgm:pt modelId="{CBC6E8A9-28B1-40EB-A0DF-F55B9777E1B5}" type="pres">
      <dgm:prSet presAssocID="{2902B331-4C6B-47D4-9B25-ED310D632B4C}" presName="tx2" presStyleLbl="revTx" presStyleIdx="2" presStyleCnt="4"/>
      <dgm:spPr/>
      <dgm:t>
        <a:bodyPr/>
        <a:lstStyle/>
        <a:p>
          <a:endParaRPr lang="da-DK"/>
        </a:p>
      </dgm:t>
    </dgm:pt>
    <dgm:pt modelId="{BEF8A0BD-708B-4683-827C-41A8C7D0B565}" type="pres">
      <dgm:prSet presAssocID="{2902B331-4C6B-47D4-9B25-ED310D632B4C}" presName="vert2" presStyleCnt="0"/>
      <dgm:spPr/>
      <dgm:t>
        <a:bodyPr/>
        <a:lstStyle/>
        <a:p>
          <a:endParaRPr lang="da-DK"/>
        </a:p>
      </dgm:t>
    </dgm:pt>
    <dgm:pt modelId="{0AF19AA1-A10F-45F7-8E77-C1ED2215D2A7}" type="pres">
      <dgm:prSet presAssocID="{2902B331-4C6B-47D4-9B25-ED310D632B4C}" presName="thinLine2b" presStyleLbl="callout" presStyleIdx="1" presStyleCnt="3"/>
      <dgm:spPr/>
      <dgm:t>
        <a:bodyPr/>
        <a:lstStyle/>
        <a:p>
          <a:endParaRPr lang="da-DK"/>
        </a:p>
      </dgm:t>
    </dgm:pt>
    <dgm:pt modelId="{31E1AE97-244E-408D-B971-F1C89F9B2E52}" type="pres">
      <dgm:prSet presAssocID="{2902B331-4C6B-47D4-9B25-ED310D632B4C}" presName="vertSpace2b" presStyleCnt="0"/>
      <dgm:spPr/>
      <dgm:t>
        <a:bodyPr/>
        <a:lstStyle/>
        <a:p>
          <a:endParaRPr lang="da-DK"/>
        </a:p>
      </dgm:t>
    </dgm:pt>
    <dgm:pt modelId="{96001770-BF25-4C8D-B1E8-DCD706661858}" type="pres">
      <dgm:prSet presAssocID="{821EE742-B578-4E94-B217-DB2D187268B8}" presName="horz2" presStyleCnt="0"/>
      <dgm:spPr/>
      <dgm:t>
        <a:bodyPr/>
        <a:lstStyle/>
        <a:p>
          <a:endParaRPr lang="da-DK"/>
        </a:p>
      </dgm:t>
    </dgm:pt>
    <dgm:pt modelId="{3D033161-9C64-4DD0-BED6-06481B60800B}" type="pres">
      <dgm:prSet presAssocID="{821EE742-B578-4E94-B217-DB2D187268B8}" presName="horzSpace2" presStyleCnt="0"/>
      <dgm:spPr/>
      <dgm:t>
        <a:bodyPr/>
        <a:lstStyle/>
        <a:p>
          <a:endParaRPr lang="da-DK"/>
        </a:p>
      </dgm:t>
    </dgm:pt>
    <dgm:pt modelId="{9CABD526-1AAC-4B60-B862-ABE4CF1ACB7C}" type="pres">
      <dgm:prSet presAssocID="{821EE742-B578-4E94-B217-DB2D187268B8}" presName="tx2" presStyleLbl="revTx" presStyleIdx="3" presStyleCnt="4"/>
      <dgm:spPr/>
      <dgm:t>
        <a:bodyPr/>
        <a:lstStyle/>
        <a:p>
          <a:endParaRPr lang="da-DK"/>
        </a:p>
      </dgm:t>
    </dgm:pt>
    <dgm:pt modelId="{E947059B-CCF3-4001-8DF1-B2A70E66148B}" type="pres">
      <dgm:prSet presAssocID="{821EE742-B578-4E94-B217-DB2D187268B8}" presName="vert2" presStyleCnt="0"/>
      <dgm:spPr/>
      <dgm:t>
        <a:bodyPr/>
        <a:lstStyle/>
        <a:p>
          <a:endParaRPr lang="da-DK"/>
        </a:p>
      </dgm:t>
    </dgm:pt>
    <dgm:pt modelId="{87D14FFA-103C-43A2-B6C3-AF20EA71E272}" type="pres">
      <dgm:prSet presAssocID="{821EE742-B578-4E94-B217-DB2D187268B8}" presName="thinLine2b" presStyleLbl="callout" presStyleIdx="2" presStyleCnt="3"/>
      <dgm:spPr/>
      <dgm:t>
        <a:bodyPr/>
        <a:lstStyle/>
        <a:p>
          <a:endParaRPr lang="da-DK"/>
        </a:p>
      </dgm:t>
    </dgm:pt>
    <dgm:pt modelId="{09ECC8B9-BA82-47BF-A10E-682804420F91}" type="pres">
      <dgm:prSet presAssocID="{821EE742-B578-4E94-B217-DB2D187268B8}" presName="vertSpace2b" presStyleCnt="0"/>
      <dgm:spPr/>
      <dgm:t>
        <a:bodyPr/>
        <a:lstStyle/>
        <a:p>
          <a:endParaRPr lang="da-DK"/>
        </a:p>
      </dgm:t>
    </dgm:pt>
  </dgm:ptLst>
  <dgm:cxnLst>
    <dgm:cxn modelId="{4C6B1993-4A33-4B18-B595-1679D61753D0}" srcId="{1D7431BF-B9FC-4E59-9D5C-08B779DA26E8}" destId="{821EE742-B578-4E94-B217-DB2D187268B8}" srcOrd="2" destOrd="0" parTransId="{4E12F8ED-DBD3-458F-9F1E-01010D4A7852}" sibTransId="{10F15C69-3647-415C-AE40-F7002E3D2F7A}"/>
    <dgm:cxn modelId="{51C17BAC-506C-48B3-AB8F-CD21E7345116}" srcId="{E70B5F49-AD14-4C49-B0FE-6946A094594D}" destId="{1D7431BF-B9FC-4E59-9D5C-08B779DA26E8}" srcOrd="0" destOrd="0" parTransId="{B68A4421-41A2-48A3-92E2-6CF093FBC66B}" sibTransId="{036FF179-8FD8-4E6F-AA83-9F9DE9929CAF}"/>
    <dgm:cxn modelId="{A646CF33-FF69-4505-B5A7-F18CB2664E78}" srcId="{1D7431BF-B9FC-4E59-9D5C-08B779DA26E8}" destId="{D242FD59-54B1-42B6-8C99-8F89B50160C5}" srcOrd="0" destOrd="0" parTransId="{26B4630D-BAA1-415D-B6C3-B2406BBD1505}" sibTransId="{2AE53358-1475-4E5F-BC7E-5AE43625D155}"/>
    <dgm:cxn modelId="{CBAE455C-5BB1-4027-9612-E754F66810A3}" srcId="{1D7431BF-B9FC-4E59-9D5C-08B779DA26E8}" destId="{2902B331-4C6B-47D4-9B25-ED310D632B4C}" srcOrd="1" destOrd="0" parTransId="{84C457A2-80C5-4E5B-9A8D-9B0ECDBBA16D}" sibTransId="{EE154B19-E1FF-473F-9CD6-33824DD6D17C}"/>
    <dgm:cxn modelId="{8C28DE2F-C583-47CD-96AB-71FFA17B35EE}" type="presOf" srcId="{D242FD59-54B1-42B6-8C99-8F89B50160C5}" destId="{794530A8-00D0-484E-844F-83A804AE5E64}" srcOrd="0" destOrd="0" presId="urn:microsoft.com/office/officeart/2008/layout/LinedList"/>
    <dgm:cxn modelId="{A7D7DA1E-2436-49F2-A104-C14A15849087}" type="presOf" srcId="{E70B5F49-AD14-4C49-B0FE-6946A094594D}" destId="{4EEDCCF5-483E-48C3-AB83-3AEC1AC64809}" srcOrd="0" destOrd="0" presId="urn:microsoft.com/office/officeart/2008/layout/LinedList"/>
    <dgm:cxn modelId="{03ACDC91-DF7D-4F90-B3EB-F5FA8273EDAB}" type="presOf" srcId="{821EE742-B578-4E94-B217-DB2D187268B8}" destId="{9CABD526-1AAC-4B60-B862-ABE4CF1ACB7C}" srcOrd="0" destOrd="0" presId="urn:microsoft.com/office/officeart/2008/layout/LinedList"/>
    <dgm:cxn modelId="{E2F70FEB-A552-478E-A1E1-036EF6D0FBB3}" type="presOf" srcId="{1D7431BF-B9FC-4E59-9D5C-08B779DA26E8}" destId="{101CFDE1-F180-4180-B0A1-ADFF5A48FF3D}" srcOrd="0" destOrd="0" presId="urn:microsoft.com/office/officeart/2008/layout/LinedList"/>
    <dgm:cxn modelId="{0F84FDAF-1169-44D9-ABC7-99E4EE8CE0A2}" type="presOf" srcId="{2902B331-4C6B-47D4-9B25-ED310D632B4C}" destId="{CBC6E8A9-28B1-40EB-A0DF-F55B9777E1B5}" srcOrd="0" destOrd="0" presId="urn:microsoft.com/office/officeart/2008/layout/LinedList"/>
    <dgm:cxn modelId="{D3DCB0D2-1BA3-4F72-A422-38FB759C3E24}" type="presParOf" srcId="{4EEDCCF5-483E-48C3-AB83-3AEC1AC64809}" destId="{77011D5E-9090-42DF-AA53-005E08916A83}" srcOrd="0" destOrd="0" presId="urn:microsoft.com/office/officeart/2008/layout/LinedList"/>
    <dgm:cxn modelId="{A0D06381-BE1D-4679-AACA-1CAB16EA6896}" type="presParOf" srcId="{4EEDCCF5-483E-48C3-AB83-3AEC1AC64809}" destId="{28C6526B-C5B0-4BDA-886A-34BFA3A935FB}" srcOrd="1" destOrd="0" presId="urn:microsoft.com/office/officeart/2008/layout/LinedList"/>
    <dgm:cxn modelId="{AB7EE77F-5677-4B0A-BFAA-A3CC2A058956}" type="presParOf" srcId="{28C6526B-C5B0-4BDA-886A-34BFA3A935FB}" destId="{101CFDE1-F180-4180-B0A1-ADFF5A48FF3D}" srcOrd="0" destOrd="0" presId="urn:microsoft.com/office/officeart/2008/layout/LinedList"/>
    <dgm:cxn modelId="{FC3E1C6C-2437-409A-83D4-BDB72E7945D6}" type="presParOf" srcId="{28C6526B-C5B0-4BDA-886A-34BFA3A935FB}" destId="{5CC49A00-3B85-42CA-BD08-08ED0C3DE2C8}" srcOrd="1" destOrd="0" presId="urn:microsoft.com/office/officeart/2008/layout/LinedList"/>
    <dgm:cxn modelId="{15278761-57BF-4A59-ACB3-8955981C8E17}" type="presParOf" srcId="{5CC49A00-3B85-42CA-BD08-08ED0C3DE2C8}" destId="{86592F50-B56B-444C-B036-3E4BEFF1C53E}" srcOrd="0" destOrd="0" presId="urn:microsoft.com/office/officeart/2008/layout/LinedList"/>
    <dgm:cxn modelId="{FDF62AFF-E30B-4069-A0F0-D515FFBF544A}" type="presParOf" srcId="{5CC49A00-3B85-42CA-BD08-08ED0C3DE2C8}" destId="{BBF0BB7B-FF24-43AA-912F-9B2D165C0A76}" srcOrd="1" destOrd="0" presId="urn:microsoft.com/office/officeart/2008/layout/LinedList"/>
    <dgm:cxn modelId="{572561A2-F438-4289-954D-46BE38AF285C}" type="presParOf" srcId="{BBF0BB7B-FF24-43AA-912F-9B2D165C0A76}" destId="{C9DD1424-6691-49A1-B71D-F49F6B6512FC}" srcOrd="0" destOrd="0" presId="urn:microsoft.com/office/officeart/2008/layout/LinedList"/>
    <dgm:cxn modelId="{41B66C63-FBCA-4831-9F2F-7F387573519A}" type="presParOf" srcId="{BBF0BB7B-FF24-43AA-912F-9B2D165C0A76}" destId="{794530A8-00D0-484E-844F-83A804AE5E64}" srcOrd="1" destOrd="0" presId="urn:microsoft.com/office/officeart/2008/layout/LinedList"/>
    <dgm:cxn modelId="{39E589D3-6DE2-4701-A92E-6EA7D70DCAA9}" type="presParOf" srcId="{BBF0BB7B-FF24-43AA-912F-9B2D165C0A76}" destId="{D088EF2C-7C3E-4A51-A672-7F047273CD10}" srcOrd="2" destOrd="0" presId="urn:microsoft.com/office/officeart/2008/layout/LinedList"/>
    <dgm:cxn modelId="{6732001A-D3CB-47E8-9F44-2838B3C229F0}" type="presParOf" srcId="{5CC49A00-3B85-42CA-BD08-08ED0C3DE2C8}" destId="{D2BEA5B6-E8D3-4830-B71D-26BD40BDA466}" srcOrd="2" destOrd="0" presId="urn:microsoft.com/office/officeart/2008/layout/LinedList"/>
    <dgm:cxn modelId="{EDDE9F00-E46B-47AD-8A3A-6F3A255EE77D}" type="presParOf" srcId="{5CC49A00-3B85-42CA-BD08-08ED0C3DE2C8}" destId="{6BB8DEA6-530F-4774-98EC-4FFF01D8820F}" srcOrd="3" destOrd="0" presId="urn:microsoft.com/office/officeart/2008/layout/LinedList"/>
    <dgm:cxn modelId="{1F0CBA6D-E6C3-41BE-8858-6699929F96E4}" type="presParOf" srcId="{5CC49A00-3B85-42CA-BD08-08ED0C3DE2C8}" destId="{026047C6-6804-458B-AD31-A4122E2AA460}" srcOrd="4" destOrd="0" presId="urn:microsoft.com/office/officeart/2008/layout/LinedList"/>
    <dgm:cxn modelId="{333908B3-4B50-4ED1-81C6-D990AA97315F}" type="presParOf" srcId="{026047C6-6804-458B-AD31-A4122E2AA460}" destId="{99CDA5DA-568C-4140-BA64-85773C80B410}" srcOrd="0" destOrd="0" presId="urn:microsoft.com/office/officeart/2008/layout/LinedList"/>
    <dgm:cxn modelId="{AC574C58-BC07-48FE-BEE7-2D0DE7987C3F}" type="presParOf" srcId="{026047C6-6804-458B-AD31-A4122E2AA460}" destId="{CBC6E8A9-28B1-40EB-A0DF-F55B9777E1B5}" srcOrd="1" destOrd="0" presId="urn:microsoft.com/office/officeart/2008/layout/LinedList"/>
    <dgm:cxn modelId="{F7B3D065-AD62-448F-9218-87D5B66BE6E6}" type="presParOf" srcId="{026047C6-6804-458B-AD31-A4122E2AA460}" destId="{BEF8A0BD-708B-4683-827C-41A8C7D0B565}" srcOrd="2" destOrd="0" presId="urn:microsoft.com/office/officeart/2008/layout/LinedList"/>
    <dgm:cxn modelId="{AF61AA77-D2D4-4A5D-B783-283F0E4964BD}" type="presParOf" srcId="{5CC49A00-3B85-42CA-BD08-08ED0C3DE2C8}" destId="{0AF19AA1-A10F-45F7-8E77-C1ED2215D2A7}" srcOrd="5" destOrd="0" presId="urn:microsoft.com/office/officeart/2008/layout/LinedList"/>
    <dgm:cxn modelId="{A78F7B4E-D247-4CC1-AD6D-253EA4D902FE}" type="presParOf" srcId="{5CC49A00-3B85-42CA-BD08-08ED0C3DE2C8}" destId="{31E1AE97-244E-408D-B971-F1C89F9B2E52}" srcOrd="6" destOrd="0" presId="urn:microsoft.com/office/officeart/2008/layout/LinedList"/>
    <dgm:cxn modelId="{F8BCA843-C058-44CB-B849-BC88D75ED849}" type="presParOf" srcId="{5CC49A00-3B85-42CA-BD08-08ED0C3DE2C8}" destId="{96001770-BF25-4C8D-B1E8-DCD706661858}" srcOrd="7" destOrd="0" presId="urn:microsoft.com/office/officeart/2008/layout/LinedList"/>
    <dgm:cxn modelId="{7A4B1BBA-DB19-4C70-A6A4-C11F16C0D219}" type="presParOf" srcId="{96001770-BF25-4C8D-B1E8-DCD706661858}" destId="{3D033161-9C64-4DD0-BED6-06481B60800B}" srcOrd="0" destOrd="0" presId="urn:microsoft.com/office/officeart/2008/layout/LinedList"/>
    <dgm:cxn modelId="{8E71E701-ED74-4D59-9028-78F8AB78D040}" type="presParOf" srcId="{96001770-BF25-4C8D-B1E8-DCD706661858}" destId="{9CABD526-1AAC-4B60-B862-ABE4CF1ACB7C}" srcOrd="1" destOrd="0" presId="urn:microsoft.com/office/officeart/2008/layout/LinedList"/>
    <dgm:cxn modelId="{54EF2777-2276-4381-952F-D598D8A38436}" type="presParOf" srcId="{96001770-BF25-4C8D-B1E8-DCD706661858}" destId="{E947059B-CCF3-4001-8DF1-B2A70E66148B}" srcOrd="2" destOrd="0" presId="urn:microsoft.com/office/officeart/2008/layout/LinedList"/>
    <dgm:cxn modelId="{F1F46E21-7B98-4A67-9ABA-53C0C07C58FE}" type="presParOf" srcId="{5CC49A00-3B85-42CA-BD08-08ED0C3DE2C8}" destId="{87D14FFA-103C-43A2-B6C3-AF20EA71E272}" srcOrd="8" destOrd="0" presId="urn:microsoft.com/office/officeart/2008/layout/LinedList"/>
    <dgm:cxn modelId="{F785CB3E-FC93-4DAB-9568-0AB7D57158DB}" type="presParOf" srcId="{5CC49A00-3B85-42CA-BD08-08ED0C3DE2C8}" destId="{09ECC8B9-BA82-47BF-A10E-682804420F91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82639E-38C4-4C49-BF6D-C3AA52535C47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5B04BC9-D1BB-4BEE-9C5F-3C2DFB239EAF}">
      <dgm:prSet phldrT="[Tekst]"/>
      <dgm:spPr/>
      <dgm:t>
        <a:bodyPr/>
        <a:lstStyle/>
        <a:p>
          <a:r>
            <a:rPr lang="da-DK" dirty="0" smtClean="0"/>
            <a:t>Forsyning Helsingør </a:t>
          </a:r>
          <a:r>
            <a:rPr lang="da-DK" dirty="0" err="1" smtClean="0"/>
            <a:t>Elhandel</a:t>
          </a:r>
          <a:r>
            <a:rPr lang="da-DK" dirty="0" smtClean="0"/>
            <a:t> A/S</a:t>
          </a:r>
          <a:endParaRPr lang="da-DK" dirty="0"/>
        </a:p>
      </dgm:t>
    </dgm:pt>
    <dgm:pt modelId="{72B20532-9BD4-478C-ADC7-34AB16684818}" type="parTrans" cxnId="{D6F8AF85-3759-4367-BFB7-6FAEC5243CEC}">
      <dgm:prSet/>
      <dgm:spPr/>
      <dgm:t>
        <a:bodyPr/>
        <a:lstStyle/>
        <a:p>
          <a:endParaRPr lang="da-DK"/>
        </a:p>
      </dgm:t>
    </dgm:pt>
    <dgm:pt modelId="{E3F7A116-985C-4ECD-9215-C9426F247DA7}" type="sibTrans" cxnId="{D6F8AF85-3759-4367-BFB7-6FAEC5243CEC}">
      <dgm:prSet/>
      <dgm:spPr/>
      <dgm:t>
        <a:bodyPr/>
        <a:lstStyle/>
        <a:p>
          <a:endParaRPr lang="da-DK"/>
        </a:p>
      </dgm:t>
    </dgm:pt>
    <dgm:pt modelId="{F0F0DBFB-818F-4FB4-BBEE-12EA022430B1}">
      <dgm:prSet phldrT="[Tekst]" custT="1"/>
      <dgm:spPr/>
      <dgm:t>
        <a:bodyPr/>
        <a:lstStyle/>
        <a:p>
          <a:r>
            <a:rPr lang="da-DK" sz="2000" dirty="0" smtClean="0"/>
            <a:t>Bestyrelsesmøde   14. november 2019</a:t>
          </a:r>
          <a:endParaRPr lang="da-DK" sz="2000" dirty="0"/>
        </a:p>
      </dgm:t>
    </dgm:pt>
    <dgm:pt modelId="{2F523268-B127-4598-9381-25F8A04B72C7}" type="parTrans" cxnId="{386AFFDD-4F2C-4AD8-BF3D-477CB39A97CA}">
      <dgm:prSet/>
      <dgm:spPr/>
      <dgm:t>
        <a:bodyPr/>
        <a:lstStyle/>
        <a:p>
          <a:endParaRPr lang="da-DK"/>
        </a:p>
      </dgm:t>
    </dgm:pt>
    <dgm:pt modelId="{0114F2F6-2C85-44D7-9A05-1EA9F31AA2C3}" type="sibTrans" cxnId="{386AFFDD-4F2C-4AD8-BF3D-477CB39A97CA}">
      <dgm:prSet/>
      <dgm:spPr/>
      <dgm:t>
        <a:bodyPr/>
        <a:lstStyle/>
        <a:p>
          <a:endParaRPr lang="da-DK"/>
        </a:p>
      </dgm:t>
    </dgm:pt>
    <dgm:pt modelId="{14CA26A5-BDE0-4967-88E6-397BF43938D9}">
      <dgm:prSet phldrT="[Tekst]"/>
      <dgm:spPr/>
      <dgm:t>
        <a:bodyPr/>
        <a:lstStyle/>
        <a:p>
          <a:r>
            <a:rPr lang="da-DK" dirty="0" smtClean="0"/>
            <a:t>Helsingør Kraftvarmeværk A/S</a:t>
          </a:r>
          <a:endParaRPr lang="da-DK" dirty="0"/>
        </a:p>
      </dgm:t>
    </dgm:pt>
    <dgm:pt modelId="{01D7D08E-3747-4FEC-A7C3-6791CC62214A}" type="parTrans" cxnId="{41149A05-56ED-4103-8B5D-4644987A1906}">
      <dgm:prSet/>
      <dgm:spPr/>
      <dgm:t>
        <a:bodyPr/>
        <a:lstStyle/>
        <a:p>
          <a:endParaRPr lang="da-DK"/>
        </a:p>
      </dgm:t>
    </dgm:pt>
    <dgm:pt modelId="{A37C7A48-355C-47FC-84E1-1882C80E6F8A}" type="sibTrans" cxnId="{41149A05-56ED-4103-8B5D-4644987A1906}">
      <dgm:prSet/>
      <dgm:spPr/>
      <dgm:t>
        <a:bodyPr/>
        <a:lstStyle/>
        <a:p>
          <a:endParaRPr lang="da-DK"/>
        </a:p>
      </dgm:t>
    </dgm:pt>
    <dgm:pt modelId="{E9F55417-C476-4CD9-932D-FC69E18FC710}">
      <dgm:prSet phldrT="[Tekst]" custT="1"/>
      <dgm:spPr/>
      <dgm:t>
        <a:bodyPr/>
        <a:lstStyle/>
        <a:p>
          <a:r>
            <a:rPr lang="da-DK" sz="2000" dirty="0" smtClean="0"/>
            <a:t>Bestyrelsesmøde   13. november 2019</a:t>
          </a:r>
          <a:endParaRPr lang="da-DK" sz="2000" dirty="0"/>
        </a:p>
      </dgm:t>
    </dgm:pt>
    <dgm:pt modelId="{6B8184BA-3EEE-481E-9527-64CED6EEA826}" type="parTrans" cxnId="{3639EC73-B143-456D-AEF8-EDD11C371E63}">
      <dgm:prSet/>
      <dgm:spPr/>
      <dgm:t>
        <a:bodyPr/>
        <a:lstStyle/>
        <a:p>
          <a:endParaRPr lang="da-DK"/>
        </a:p>
      </dgm:t>
    </dgm:pt>
    <dgm:pt modelId="{E4321565-CC3B-48FB-A6A4-46E374701058}" type="sibTrans" cxnId="{3639EC73-B143-456D-AEF8-EDD11C371E63}">
      <dgm:prSet/>
      <dgm:spPr/>
      <dgm:t>
        <a:bodyPr/>
        <a:lstStyle/>
        <a:p>
          <a:endParaRPr lang="da-DK"/>
        </a:p>
      </dgm:t>
    </dgm:pt>
    <dgm:pt modelId="{3A8C4C2A-6AE5-4C1E-9C20-3D6FDD2402B1}">
      <dgm:prSet phldrT="[Tekst]"/>
      <dgm:spPr/>
      <dgm:t>
        <a:bodyPr/>
        <a:lstStyle/>
        <a:p>
          <a:r>
            <a:rPr lang="da-DK" dirty="0" err="1" smtClean="0"/>
            <a:t>Scanenergi</a:t>
          </a:r>
          <a:r>
            <a:rPr lang="da-DK" dirty="0" smtClean="0"/>
            <a:t> koncernen</a:t>
          </a:r>
          <a:endParaRPr lang="da-DK" dirty="0"/>
        </a:p>
      </dgm:t>
    </dgm:pt>
    <dgm:pt modelId="{C559CCE6-4C9F-452C-91A3-EE8120B6B7BB}" type="parTrans" cxnId="{B0A9062F-5F08-4528-9555-11ED7A58EA41}">
      <dgm:prSet/>
      <dgm:spPr/>
      <dgm:t>
        <a:bodyPr/>
        <a:lstStyle/>
        <a:p>
          <a:endParaRPr lang="da-DK"/>
        </a:p>
      </dgm:t>
    </dgm:pt>
    <dgm:pt modelId="{2F0082CC-B689-45A9-8D03-71A4283403A0}" type="sibTrans" cxnId="{B0A9062F-5F08-4528-9555-11ED7A58EA41}">
      <dgm:prSet/>
      <dgm:spPr/>
      <dgm:t>
        <a:bodyPr/>
        <a:lstStyle/>
        <a:p>
          <a:endParaRPr lang="da-DK"/>
        </a:p>
      </dgm:t>
    </dgm:pt>
    <dgm:pt modelId="{9FDD0DB8-6829-4DDD-8B08-4A6928D839CB}">
      <dgm:prSet phldrT="[Tekst]" custT="1"/>
      <dgm:spPr/>
      <dgm:t>
        <a:bodyPr/>
        <a:lstStyle/>
        <a:p>
          <a:r>
            <a:rPr lang="da-DK" sz="2000" dirty="0" smtClean="0"/>
            <a:t>Bestyrelsesmøde    7. november2019</a:t>
          </a:r>
          <a:endParaRPr lang="da-DK" sz="2000" dirty="0"/>
        </a:p>
      </dgm:t>
    </dgm:pt>
    <dgm:pt modelId="{52D5E380-0F60-40E8-B976-53E0FB41493E}" type="parTrans" cxnId="{02A4CE98-CADE-4581-8C1F-1C25C1703FF0}">
      <dgm:prSet/>
      <dgm:spPr/>
      <dgm:t>
        <a:bodyPr/>
        <a:lstStyle/>
        <a:p>
          <a:endParaRPr lang="da-DK"/>
        </a:p>
      </dgm:t>
    </dgm:pt>
    <dgm:pt modelId="{3898CF5B-5D5F-40BD-8C14-B2F31A069D6C}" type="sibTrans" cxnId="{02A4CE98-CADE-4581-8C1F-1C25C1703FF0}">
      <dgm:prSet/>
      <dgm:spPr/>
      <dgm:t>
        <a:bodyPr/>
        <a:lstStyle/>
        <a:p>
          <a:endParaRPr lang="da-DK"/>
        </a:p>
      </dgm:t>
    </dgm:pt>
    <dgm:pt modelId="{F2F8F961-8B2E-487D-A10D-0678C4A30F7C}">
      <dgm:prSet phldrT="[Tekst]" custT="1"/>
      <dgm:spPr/>
      <dgm:t>
        <a:bodyPr/>
        <a:lstStyle/>
        <a:p>
          <a:r>
            <a:rPr lang="da-DK" sz="2000" dirty="0" smtClean="0"/>
            <a:t>Nordkøb A/S</a:t>
          </a:r>
          <a:endParaRPr lang="da-DK" sz="2000" dirty="0"/>
        </a:p>
      </dgm:t>
    </dgm:pt>
    <dgm:pt modelId="{83CD534D-FD9C-450E-8089-0C6DAD25DC04}" type="parTrans" cxnId="{91933D0B-4A91-4ADB-87A2-308951F2499B}">
      <dgm:prSet/>
      <dgm:spPr/>
      <dgm:t>
        <a:bodyPr/>
        <a:lstStyle/>
        <a:p>
          <a:endParaRPr lang="da-DK"/>
        </a:p>
      </dgm:t>
    </dgm:pt>
    <dgm:pt modelId="{54F947E9-D241-4D51-B349-AB1554189EFE}" type="sibTrans" cxnId="{91933D0B-4A91-4ADB-87A2-308951F2499B}">
      <dgm:prSet/>
      <dgm:spPr/>
      <dgm:t>
        <a:bodyPr/>
        <a:lstStyle/>
        <a:p>
          <a:endParaRPr lang="da-DK"/>
        </a:p>
      </dgm:t>
    </dgm:pt>
    <dgm:pt modelId="{6FD21A2C-5D17-4072-B3D8-53A3C819E637}">
      <dgm:prSet phldrT="[Tekst]" custT="1"/>
      <dgm:spPr/>
      <dgm:t>
        <a:bodyPr/>
        <a:lstStyle/>
        <a:p>
          <a:r>
            <a:rPr lang="da-DK" sz="2000" dirty="0" smtClean="0"/>
            <a:t>Bestyrelsesmøde 21. november2019</a:t>
          </a:r>
          <a:endParaRPr lang="da-DK" sz="2000" dirty="0"/>
        </a:p>
      </dgm:t>
    </dgm:pt>
    <dgm:pt modelId="{3BA6C3B3-8248-4085-8F11-E6E772595AEB}" type="parTrans" cxnId="{66ECA61F-1A59-4531-9D36-666E5E557649}">
      <dgm:prSet/>
      <dgm:spPr/>
      <dgm:t>
        <a:bodyPr/>
        <a:lstStyle/>
        <a:p>
          <a:endParaRPr lang="da-DK"/>
        </a:p>
      </dgm:t>
    </dgm:pt>
    <dgm:pt modelId="{DF4E707A-A0BB-4E04-BE72-9AC77403B3CD}" type="sibTrans" cxnId="{66ECA61F-1A59-4531-9D36-666E5E557649}">
      <dgm:prSet/>
      <dgm:spPr/>
      <dgm:t>
        <a:bodyPr/>
        <a:lstStyle/>
        <a:p>
          <a:endParaRPr lang="da-DK"/>
        </a:p>
      </dgm:t>
    </dgm:pt>
    <dgm:pt modelId="{18D848BB-0825-43A2-9DAE-275705B61A1C}" type="pres">
      <dgm:prSet presAssocID="{9282639E-38C4-4C49-BF6D-C3AA52535C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9CA91B96-2525-4233-B511-73653297EE09}" type="pres">
      <dgm:prSet presAssocID="{D5B04BC9-D1BB-4BEE-9C5F-3C2DFB239EAF}" presName="composite" presStyleCnt="0"/>
      <dgm:spPr/>
      <dgm:t>
        <a:bodyPr/>
        <a:lstStyle/>
        <a:p>
          <a:endParaRPr lang="da-DK"/>
        </a:p>
      </dgm:t>
    </dgm:pt>
    <dgm:pt modelId="{B16E8D22-9828-4778-92CE-ABB09999D6D4}" type="pres">
      <dgm:prSet presAssocID="{D5B04BC9-D1BB-4BEE-9C5F-3C2DFB239EAF}" presName="parTx" presStyleLbl="alignNode1" presStyleIdx="0" presStyleCnt="4" custScaleX="1312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40284F7-6D10-41D8-8ACD-416D43294B83}" type="pres">
      <dgm:prSet presAssocID="{D5B04BC9-D1BB-4BEE-9C5F-3C2DFB239EAF}" presName="desTx" presStyleLbl="alignAccFollowNode1" presStyleIdx="0" presStyleCnt="4" custScaleX="13129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E89ADCA-2FD7-493A-A28B-700A54A44CC3}" type="pres">
      <dgm:prSet presAssocID="{E3F7A116-985C-4ECD-9215-C9426F247DA7}" presName="space" presStyleCnt="0"/>
      <dgm:spPr/>
      <dgm:t>
        <a:bodyPr/>
        <a:lstStyle/>
        <a:p>
          <a:endParaRPr lang="da-DK"/>
        </a:p>
      </dgm:t>
    </dgm:pt>
    <dgm:pt modelId="{E8252BA5-B206-41FC-A3E6-0C89523BC2C5}" type="pres">
      <dgm:prSet presAssocID="{14CA26A5-BDE0-4967-88E6-397BF43938D9}" presName="composite" presStyleCnt="0"/>
      <dgm:spPr/>
      <dgm:t>
        <a:bodyPr/>
        <a:lstStyle/>
        <a:p>
          <a:endParaRPr lang="da-DK"/>
        </a:p>
      </dgm:t>
    </dgm:pt>
    <dgm:pt modelId="{187005E2-D87A-40E6-9C8E-7FD75C4E37F9}" type="pres">
      <dgm:prSet presAssocID="{14CA26A5-BDE0-4967-88E6-397BF43938D9}" presName="parTx" presStyleLbl="alignNode1" presStyleIdx="1" presStyleCnt="4" custScaleX="1355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6E536B2-B349-4D4E-BF84-00E38BD2E58E}" type="pres">
      <dgm:prSet presAssocID="{14CA26A5-BDE0-4967-88E6-397BF43938D9}" presName="desTx" presStyleLbl="alignAccFollowNode1" presStyleIdx="1" presStyleCnt="4" custScaleX="135181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C3A5A68-927B-4EFE-9F11-A5D25C80C56F}" type="pres">
      <dgm:prSet presAssocID="{A37C7A48-355C-47FC-84E1-1882C80E6F8A}" presName="space" presStyleCnt="0"/>
      <dgm:spPr/>
      <dgm:t>
        <a:bodyPr/>
        <a:lstStyle/>
        <a:p>
          <a:endParaRPr lang="da-DK"/>
        </a:p>
      </dgm:t>
    </dgm:pt>
    <dgm:pt modelId="{57775E43-DB04-42D3-9B69-12F15D90D4B2}" type="pres">
      <dgm:prSet presAssocID="{3A8C4C2A-6AE5-4C1E-9C20-3D6FDD2402B1}" presName="composite" presStyleCnt="0"/>
      <dgm:spPr/>
      <dgm:t>
        <a:bodyPr/>
        <a:lstStyle/>
        <a:p>
          <a:endParaRPr lang="da-DK"/>
        </a:p>
      </dgm:t>
    </dgm:pt>
    <dgm:pt modelId="{99B24E0E-7916-4BAF-A923-EC650141FB97}" type="pres">
      <dgm:prSet presAssocID="{3A8C4C2A-6AE5-4C1E-9C20-3D6FDD2402B1}" presName="parTx" presStyleLbl="alignNode1" presStyleIdx="2" presStyleCnt="4" custScaleX="1283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FFCF744-23E4-4784-989D-D18648BC38B0}" type="pres">
      <dgm:prSet presAssocID="{3A8C4C2A-6AE5-4C1E-9C20-3D6FDD2402B1}" presName="desTx" presStyleLbl="alignAccFollowNode1" presStyleIdx="2" presStyleCnt="4" custScaleX="127240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4D47E39-E668-489F-A6D0-5CCD9A973ECA}" type="pres">
      <dgm:prSet presAssocID="{2F0082CC-B689-45A9-8D03-71A4283403A0}" presName="space" presStyleCnt="0"/>
      <dgm:spPr/>
    </dgm:pt>
    <dgm:pt modelId="{3A610D19-9B97-419B-9A42-A1CD212C3E1E}" type="pres">
      <dgm:prSet presAssocID="{F2F8F961-8B2E-487D-A10D-0678C4A30F7C}" presName="composite" presStyleCnt="0"/>
      <dgm:spPr/>
    </dgm:pt>
    <dgm:pt modelId="{A925800D-5F78-45A9-9F28-246E37D87B50}" type="pres">
      <dgm:prSet presAssocID="{F2F8F961-8B2E-487D-A10D-0678C4A30F7C}" presName="parTx" presStyleLbl="alignNode1" presStyleIdx="3" presStyleCnt="4" custScaleX="1309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7BC4B87-FEBA-4F55-AFE0-9ED1194F90D0}" type="pres">
      <dgm:prSet presAssocID="{F2F8F961-8B2E-487D-A10D-0678C4A30F7C}" presName="desTx" presStyleLbl="alignAccFollowNode1" presStyleIdx="3" presStyleCnt="4" custScaleX="13047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EBED0D3A-B759-4CE9-A85C-6DA91992A5F4}" type="presOf" srcId="{D5B04BC9-D1BB-4BEE-9C5F-3C2DFB239EAF}" destId="{B16E8D22-9828-4778-92CE-ABB09999D6D4}" srcOrd="0" destOrd="0" presId="urn:microsoft.com/office/officeart/2005/8/layout/hList1"/>
    <dgm:cxn modelId="{91933D0B-4A91-4ADB-87A2-308951F2499B}" srcId="{9282639E-38C4-4C49-BF6D-C3AA52535C47}" destId="{F2F8F961-8B2E-487D-A10D-0678C4A30F7C}" srcOrd="3" destOrd="0" parTransId="{83CD534D-FD9C-450E-8089-0C6DAD25DC04}" sibTransId="{54F947E9-D241-4D51-B349-AB1554189EFE}"/>
    <dgm:cxn modelId="{D6F8AF85-3759-4367-BFB7-6FAEC5243CEC}" srcId="{9282639E-38C4-4C49-BF6D-C3AA52535C47}" destId="{D5B04BC9-D1BB-4BEE-9C5F-3C2DFB239EAF}" srcOrd="0" destOrd="0" parTransId="{72B20532-9BD4-478C-ADC7-34AB16684818}" sibTransId="{E3F7A116-985C-4ECD-9215-C9426F247DA7}"/>
    <dgm:cxn modelId="{B68CF08F-951E-4ED4-B45A-126FC9416B33}" type="presOf" srcId="{6FD21A2C-5D17-4072-B3D8-53A3C819E637}" destId="{77BC4B87-FEBA-4F55-AFE0-9ED1194F90D0}" srcOrd="0" destOrd="0" presId="urn:microsoft.com/office/officeart/2005/8/layout/hList1"/>
    <dgm:cxn modelId="{44CCA16C-3F0A-49E3-8CC0-6BC7330FDB4D}" type="presOf" srcId="{F0F0DBFB-818F-4FB4-BBEE-12EA022430B1}" destId="{940284F7-6D10-41D8-8ACD-416D43294B83}" srcOrd="0" destOrd="0" presId="urn:microsoft.com/office/officeart/2005/8/layout/hList1"/>
    <dgm:cxn modelId="{C9CAA094-A913-44A0-AA5E-088E6E2EAFB2}" type="presOf" srcId="{F2F8F961-8B2E-487D-A10D-0678C4A30F7C}" destId="{A925800D-5F78-45A9-9F28-246E37D87B50}" srcOrd="0" destOrd="0" presId="urn:microsoft.com/office/officeart/2005/8/layout/hList1"/>
    <dgm:cxn modelId="{1A5230AC-7CCD-435A-AE12-2C0DF7B8501E}" type="presOf" srcId="{E9F55417-C476-4CD9-932D-FC69E18FC710}" destId="{76E536B2-B349-4D4E-BF84-00E38BD2E58E}" srcOrd="0" destOrd="0" presId="urn:microsoft.com/office/officeart/2005/8/layout/hList1"/>
    <dgm:cxn modelId="{386AFFDD-4F2C-4AD8-BF3D-477CB39A97CA}" srcId="{D5B04BC9-D1BB-4BEE-9C5F-3C2DFB239EAF}" destId="{F0F0DBFB-818F-4FB4-BBEE-12EA022430B1}" srcOrd="0" destOrd="0" parTransId="{2F523268-B127-4598-9381-25F8A04B72C7}" sibTransId="{0114F2F6-2C85-44D7-9A05-1EA9F31AA2C3}"/>
    <dgm:cxn modelId="{41149A05-56ED-4103-8B5D-4644987A1906}" srcId="{9282639E-38C4-4C49-BF6D-C3AA52535C47}" destId="{14CA26A5-BDE0-4967-88E6-397BF43938D9}" srcOrd="1" destOrd="0" parTransId="{01D7D08E-3747-4FEC-A7C3-6791CC62214A}" sibTransId="{A37C7A48-355C-47FC-84E1-1882C80E6F8A}"/>
    <dgm:cxn modelId="{CC031261-F2E4-4EE5-A814-605ECB84433B}" type="presOf" srcId="{9282639E-38C4-4C49-BF6D-C3AA52535C47}" destId="{18D848BB-0825-43A2-9DAE-275705B61A1C}" srcOrd="0" destOrd="0" presId="urn:microsoft.com/office/officeart/2005/8/layout/hList1"/>
    <dgm:cxn modelId="{D2EBE0E7-E617-4D49-9195-C8104655BAB2}" type="presOf" srcId="{3A8C4C2A-6AE5-4C1E-9C20-3D6FDD2402B1}" destId="{99B24E0E-7916-4BAF-A923-EC650141FB97}" srcOrd="0" destOrd="0" presId="urn:microsoft.com/office/officeart/2005/8/layout/hList1"/>
    <dgm:cxn modelId="{B0A9062F-5F08-4528-9555-11ED7A58EA41}" srcId="{9282639E-38C4-4C49-BF6D-C3AA52535C47}" destId="{3A8C4C2A-6AE5-4C1E-9C20-3D6FDD2402B1}" srcOrd="2" destOrd="0" parTransId="{C559CCE6-4C9F-452C-91A3-EE8120B6B7BB}" sibTransId="{2F0082CC-B689-45A9-8D03-71A4283403A0}"/>
    <dgm:cxn modelId="{8AB6C723-F828-48E3-93DF-C15B60E62E12}" type="presOf" srcId="{14CA26A5-BDE0-4967-88E6-397BF43938D9}" destId="{187005E2-D87A-40E6-9C8E-7FD75C4E37F9}" srcOrd="0" destOrd="0" presId="urn:microsoft.com/office/officeart/2005/8/layout/hList1"/>
    <dgm:cxn modelId="{02A4CE98-CADE-4581-8C1F-1C25C1703FF0}" srcId="{3A8C4C2A-6AE5-4C1E-9C20-3D6FDD2402B1}" destId="{9FDD0DB8-6829-4DDD-8B08-4A6928D839CB}" srcOrd="0" destOrd="0" parTransId="{52D5E380-0F60-40E8-B976-53E0FB41493E}" sibTransId="{3898CF5B-5D5F-40BD-8C14-B2F31A069D6C}"/>
    <dgm:cxn modelId="{9FF1A41C-A017-43F1-A28E-A191E1442452}" type="presOf" srcId="{9FDD0DB8-6829-4DDD-8B08-4A6928D839CB}" destId="{BFFCF744-23E4-4784-989D-D18648BC38B0}" srcOrd="0" destOrd="0" presId="urn:microsoft.com/office/officeart/2005/8/layout/hList1"/>
    <dgm:cxn modelId="{3639EC73-B143-456D-AEF8-EDD11C371E63}" srcId="{14CA26A5-BDE0-4967-88E6-397BF43938D9}" destId="{E9F55417-C476-4CD9-932D-FC69E18FC710}" srcOrd="0" destOrd="0" parTransId="{6B8184BA-3EEE-481E-9527-64CED6EEA826}" sibTransId="{E4321565-CC3B-48FB-A6A4-46E374701058}"/>
    <dgm:cxn modelId="{66ECA61F-1A59-4531-9D36-666E5E557649}" srcId="{F2F8F961-8B2E-487D-A10D-0678C4A30F7C}" destId="{6FD21A2C-5D17-4072-B3D8-53A3C819E637}" srcOrd="0" destOrd="0" parTransId="{3BA6C3B3-8248-4085-8F11-E6E772595AEB}" sibTransId="{DF4E707A-A0BB-4E04-BE72-9AC77403B3CD}"/>
    <dgm:cxn modelId="{9B08C7BC-1A20-4C8B-BCC6-6379F4419012}" type="presParOf" srcId="{18D848BB-0825-43A2-9DAE-275705B61A1C}" destId="{9CA91B96-2525-4233-B511-73653297EE09}" srcOrd="0" destOrd="0" presId="urn:microsoft.com/office/officeart/2005/8/layout/hList1"/>
    <dgm:cxn modelId="{E00A195E-92D9-47C4-BE42-B2A6595035FF}" type="presParOf" srcId="{9CA91B96-2525-4233-B511-73653297EE09}" destId="{B16E8D22-9828-4778-92CE-ABB09999D6D4}" srcOrd="0" destOrd="0" presId="urn:microsoft.com/office/officeart/2005/8/layout/hList1"/>
    <dgm:cxn modelId="{0E7228C9-A865-459D-A19F-CCCB41E5EDC0}" type="presParOf" srcId="{9CA91B96-2525-4233-B511-73653297EE09}" destId="{940284F7-6D10-41D8-8ACD-416D43294B83}" srcOrd="1" destOrd="0" presId="urn:microsoft.com/office/officeart/2005/8/layout/hList1"/>
    <dgm:cxn modelId="{86041F1F-2CCA-41BA-B25A-566B80C6B20F}" type="presParOf" srcId="{18D848BB-0825-43A2-9DAE-275705B61A1C}" destId="{0E89ADCA-2FD7-493A-A28B-700A54A44CC3}" srcOrd="1" destOrd="0" presId="urn:microsoft.com/office/officeart/2005/8/layout/hList1"/>
    <dgm:cxn modelId="{17252239-6E45-47A1-984D-AD06CD9DBADF}" type="presParOf" srcId="{18D848BB-0825-43A2-9DAE-275705B61A1C}" destId="{E8252BA5-B206-41FC-A3E6-0C89523BC2C5}" srcOrd="2" destOrd="0" presId="urn:microsoft.com/office/officeart/2005/8/layout/hList1"/>
    <dgm:cxn modelId="{63B23320-712F-434E-886F-445040323308}" type="presParOf" srcId="{E8252BA5-B206-41FC-A3E6-0C89523BC2C5}" destId="{187005E2-D87A-40E6-9C8E-7FD75C4E37F9}" srcOrd="0" destOrd="0" presId="urn:microsoft.com/office/officeart/2005/8/layout/hList1"/>
    <dgm:cxn modelId="{335E6F4F-3090-4599-87AD-23226604DB0B}" type="presParOf" srcId="{E8252BA5-B206-41FC-A3E6-0C89523BC2C5}" destId="{76E536B2-B349-4D4E-BF84-00E38BD2E58E}" srcOrd="1" destOrd="0" presId="urn:microsoft.com/office/officeart/2005/8/layout/hList1"/>
    <dgm:cxn modelId="{578925A9-7169-4DD1-980C-D7036FEB3CAC}" type="presParOf" srcId="{18D848BB-0825-43A2-9DAE-275705B61A1C}" destId="{FC3A5A68-927B-4EFE-9F11-A5D25C80C56F}" srcOrd="3" destOrd="0" presId="urn:microsoft.com/office/officeart/2005/8/layout/hList1"/>
    <dgm:cxn modelId="{EE8CB75C-8D8E-4C4A-B274-97708A7214DB}" type="presParOf" srcId="{18D848BB-0825-43A2-9DAE-275705B61A1C}" destId="{57775E43-DB04-42D3-9B69-12F15D90D4B2}" srcOrd="4" destOrd="0" presId="urn:microsoft.com/office/officeart/2005/8/layout/hList1"/>
    <dgm:cxn modelId="{9499540E-4312-460A-B14B-0F3B940C1333}" type="presParOf" srcId="{57775E43-DB04-42D3-9B69-12F15D90D4B2}" destId="{99B24E0E-7916-4BAF-A923-EC650141FB97}" srcOrd="0" destOrd="0" presId="urn:microsoft.com/office/officeart/2005/8/layout/hList1"/>
    <dgm:cxn modelId="{CA161FB0-EF3E-4343-97D6-29E16D6F6272}" type="presParOf" srcId="{57775E43-DB04-42D3-9B69-12F15D90D4B2}" destId="{BFFCF744-23E4-4784-989D-D18648BC38B0}" srcOrd="1" destOrd="0" presId="urn:microsoft.com/office/officeart/2005/8/layout/hList1"/>
    <dgm:cxn modelId="{8E0B415C-744A-4B49-A6FF-B41DCDCA2654}" type="presParOf" srcId="{18D848BB-0825-43A2-9DAE-275705B61A1C}" destId="{94D47E39-E668-489F-A6D0-5CCD9A973ECA}" srcOrd="5" destOrd="0" presId="urn:microsoft.com/office/officeart/2005/8/layout/hList1"/>
    <dgm:cxn modelId="{AEB5FDC0-55D0-4E51-9DD2-4047457FCD9B}" type="presParOf" srcId="{18D848BB-0825-43A2-9DAE-275705B61A1C}" destId="{3A610D19-9B97-419B-9A42-A1CD212C3E1E}" srcOrd="6" destOrd="0" presId="urn:microsoft.com/office/officeart/2005/8/layout/hList1"/>
    <dgm:cxn modelId="{8CBD3A14-CD46-4402-B5B3-614147091B78}" type="presParOf" srcId="{3A610D19-9B97-419B-9A42-A1CD212C3E1E}" destId="{A925800D-5F78-45A9-9F28-246E37D87B50}" srcOrd="0" destOrd="0" presId="urn:microsoft.com/office/officeart/2005/8/layout/hList1"/>
    <dgm:cxn modelId="{CA8BEA44-8839-421D-B937-684A24EB3C7E}" type="presParOf" srcId="{3A610D19-9B97-419B-9A42-A1CD212C3E1E}" destId="{77BC4B87-FEBA-4F55-AFE0-9ED1194F90D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6CBF11-5ECE-4730-A3B7-0F03FBF1117E}" type="doc">
      <dgm:prSet loTypeId="urn:microsoft.com/office/officeart/2005/8/layout/b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E9E2DDE6-3720-46F9-9876-78DAEB91DC5A}">
      <dgm:prSet custT="1"/>
      <dgm:spPr/>
      <dgm:t>
        <a:bodyPr/>
        <a:lstStyle/>
        <a:p>
          <a:pPr rtl="0"/>
          <a:r>
            <a:rPr lang="da-DK" sz="1200" dirty="0" smtClean="0"/>
            <a:t>Gitte Kondrup</a:t>
          </a:r>
          <a:endParaRPr lang="da-DK" sz="1200" dirty="0"/>
        </a:p>
      </dgm:t>
    </dgm:pt>
    <dgm:pt modelId="{D05F2B04-35E0-4341-AE6A-6EE41AF6EC75}" type="parTrans" cxnId="{1042EED0-08EA-4F56-ACEF-45B0EF08728A}">
      <dgm:prSet/>
      <dgm:spPr/>
      <dgm:t>
        <a:bodyPr/>
        <a:lstStyle/>
        <a:p>
          <a:endParaRPr lang="da-DK"/>
        </a:p>
      </dgm:t>
    </dgm:pt>
    <dgm:pt modelId="{CA1F8E88-4649-43B1-B34A-6EE8E88A93C3}" type="sibTrans" cxnId="{1042EED0-08EA-4F56-ACEF-45B0EF08728A}">
      <dgm:prSet/>
      <dgm:spPr/>
      <dgm:t>
        <a:bodyPr/>
        <a:lstStyle/>
        <a:p>
          <a:endParaRPr lang="da-DK"/>
        </a:p>
      </dgm:t>
    </dgm:pt>
    <dgm:pt modelId="{5E45A5D9-AE59-4DF3-B389-03B915BAD8EE}">
      <dgm:prSet custT="1"/>
      <dgm:spPr/>
      <dgm:t>
        <a:bodyPr/>
        <a:lstStyle/>
        <a:p>
          <a:pPr rtl="0"/>
          <a:r>
            <a:rPr lang="da-DK" sz="1200" smtClean="0"/>
            <a:t>Peter Poulsen</a:t>
          </a:r>
          <a:endParaRPr lang="da-DK" sz="1200"/>
        </a:p>
      </dgm:t>
    </dgm:pt>
    <dgm:pt modelId="{D720179E-55B9-49EB-953C-A374E43ECD88}" type="parTrans" cxnId="{FFAC5AB3-4B04-4C75-985E-3FE9F0066ECA}">
      <dgm:prSet/>
      <dgm:spPr/>
      <dgm:t>
        <a:bodyPr/>
        <a:lstStyle/>
        <a:p>
          <a:endParaRPr lang="da-DK"/>
        </a:p>
      </dgm:t>
    </dgm:pt>
    <dgm:pt modelId="{CA9E69C2-1717-4299-A60D-8C861DF5CF55}" type="sibTrans" cxnId="{FFAC5AB3-4B04-4C75-985E-3FE9F0066ECA}">
      <dgm:prSet/>
      <dgm:spPr/>
      <dgm:t>
        <a:bodyPr/>
        <a:lstStyle/>
        <a:p>
          <a:endParaRPr lang="da-DK"/>
        </a:p>
      </dgm:t>
    </dgm:pt>
    <dgm:pt modelId="{1960A221-82BE-4606-AF02-C5BC0E241334}">
      <dgm:prSet custT="1"/>
      <dgm:spPr/>
      <dgm:t>
        <a:bodyPr/>
        <a:lstStyle/>
        <a:p>
          <a:pPr rtl="0"/>
          <a:r>
            <a:rPr lang="da-DK" sz="1200" dirty="0" smtClean="0"/>
            <a:t>Jens Bertram</a:t>
          </a:r>
          <a:endParaRPr lang="da-DK" sz="1200" dirty="0"/>
        </a:p>
      </dgm:t>
    </dgm:pt>
    <dgm:pt modelId="{52508160-79DC-4728-8543-8B84C2E78E54}" type="parTrans" cxnId="{76D10B3D-361D-4312-A6E9-ED762AB67FF2}">
      <dgm:prSet/>
      <dgm:spPr/>
      <dgm:t>
        <a:bodyPr/>
        <a:lstStyle/>
        <a:p>
          <a:endParaRPr lang="da-DK"/>
        </a:p>
      </dgm:t>
    </dgm:pt>
    <dgm:pt modelId="{1D5A30A0-2AB6-41DD-A0D8-FAEBA8E4DB14}" type="sibTrans" cxnId="{76D10B3D-361D-4312-A6E9-ED762AB67FF2}">
      <dgm:prSet/>
      <dgm:spPr/>
      <dgm:t>
        <a:bodyPr/>
        <a:lstStyle/>
        <a:p>
          <a:endParaRPr lang="da-DK"/>
        </a:p>
      </dgm:t>
    </dgm:pt>
    <dgm:pt modelId="{943227B0-5FFA-41A7-8F65-8D3A22675320}">
      <dgm:prSet custT="1"/>
      <dgm:spPr/>
      <dgm:t>
        <a:bodyPr/>
        <a:lstStyle/>
        <a:p>
          <a:pPr rtl="0"/>
          <a:r>
            <a:rPr lang="da-DK" sz="1200" dirty="0" smtClean="0"/>
            <a:t>Jens Erik Jacobsen</a:t>
          </a:r>
          <a:endParaRPr lang="da-DK" sz="1200" dirty="0"/>
        </a:p>
      </dgm:t>
    </dgm:pt>
    <dgm:pt modelId="{BB808618-5E7E-4628-BBB3-E6F8BE9D375C}" type="parTrans" cxnId="{68A8B28C-2BC9-419B-8B78-2B59E1B81E80}">
      <dgm:prSet/>
      <dgm:spPr/>
      <dgm:t>
        <a:bodyPr/>
        <a:lstStyle/>
        <a:p>
          <a:endParaRPr lang="da-DK"/>
        </a:p>
      </dgm:t>
    </dgm:pt>
    <dgm:pt modelId="{E47C85D1-A738-4DAD-9062-238FDCAB53C3}" type="sibTrans" cxnId="{68A8B28C-2BC9-419B-8B78-2B59E1B81E80}">
      <dgm:prSet/>
      <dgm:spPr/>
      <dgm:t>
        <a:bodyPr/>
        <a:lstStyle/>
        <a:p>
          <a:endParaRPr lang="da-DK"/>
        </a:p>
      </dgm:t>
    </dgm:pt>
    <dgm:pt modelId="{EEEFB6E2-24A1-49C3-A18C-BCA56263F8E1}">
      <dgm:prSet custT="1"/>
      <dgm:spPr/>
      <dgm:t>
        <a:bodyPr/>
        <a:lstStyle/>
        <a:p>
          <a:pPr rtl="0"/>
          <a:r>
            <a:rPr lang="da-DK" sz="1200" smtClean="0"/>
            <a:t>Jens Jensen</a:t>
          </a:r>
          <a:endParaRPr lang="da-DK" sz="1200"/>
        </a:p>
      </dgm:t>
    </dgm:pt>
    <dgm:pt modelId="{F83D9C76-023E-46F6-8181-EA738475AF8B}" type="parTrans" cxnId="{B00ABA83-1267-4D56-8043-10F82903109A}">
      <dgm:prSet/>
      <dgm:spPr/>
      <dgm:t>
        <a:bodyPr/>
        <a:lstStyle/>
        <a:p>
          <a:endParaRPr lang="da-DK"/>
        </a:p>
      </dgm:t>
    </dgm:pt>
    <dgm:pt modelId="{7646224D-9CA6-48D2-8748-272F68269FB5}" type="sibTrans" cxnId="{B00ABA83-1267-4D56-8043-10F82903109A}">
      <dgm:prSet/>
      <dgm:spPr/>
      <dgm:t>
        <a:bodyPr/>
        <a:lstStyle/>
        <a:p>
          <a:endParaRPr lang="da-DK"/>
        </a:p>
      </dgm:t>
    </dgm:pt>
    <dgm:pt modelId="{E3E2AB07-5208-4F9B-B94B-CC07F2A9DE27}">
      <dgm:prSet custT="1"/>
      <dgm:spPr/>
      <dgm:t>
        <a:bodyPr/>
        <a:lstStyle/>
        <a:p>
          <a:pPr rtl="0"/>
          <a:r>
            <a:rPr lang="da-DK" sz="1200" dirty="0" smtClean="0"/>
            <a:t>Dennis Knudsen</a:t>
          </a:r>
          <a:endParaRPr lang="da-DK" sz="1200" dirty="0"/>
        </a:p>
      </dgm:t>
    </dgm:pt>
    <dgm:pt modelId="{CDDC0B75-4FBA-4B12-B010-D2B5504E82D1}" type="parTrans" cxnId="{DF8C2810-1EA9-412A-907B-5919839D6F15}">
      <dgm:prSet/>
      <dgm:spPr/>
      <dgm:t>
        <a:bodyPr/>
        <a:lstStyle/>
        <a:p>
          <a:endParaRPr lang="da-DK"/>
        </a:p>
      </dgm:t>
    </dgm:pt>
    <dgm:pt modelId="{09971EA2-45B0-4E9A-B28E-6E65591EF329}" type="sibTrans" cxnId="{DF8C2810-1EA9-412A-907B-5919839D6F15}">
      <dgm:prSet/>
      <dgm:spPr/>
      <dgm:t>
        <a:bodyPr/>
        <a:lstStyle/>
        <a:p>
          <a:endParaRPr lang="da-DK"/>
        </a:p>
      </dgm:t>
    </dgm:pt>
    <dgm:pt modelId="{CAAA41A7-BE21-44FD-9E36-6396BE24B37A}">
      <dgm:prSet custT="1"/>
      <dgm:spPr/>
      <dgm:t>
        <a:bodyPr/>
        <a:lstStyle/>
        <a:p>
          <a:pPr rtl="0"/>
          <a:r>
            <a:rPr lang="da-DK" sz="1200" dirty="0" smtClean="0"/>
            <a:t>Michael Madsen</a:t>
          </a:r>
          <a:endParaRPr lang="da-DK" sz="1200" dirty="0"/>
        </a:p>
      </dgm:t>
    </dgm:pt>
    <dgm:pt modelId="{9CECDD4D-E939-4B85-B9EA-5F34085F7DBA}" type="parTrans" cxnId="{A686A80D-0B83-4E92-803D-E23A0219E94B}">
      <dgm:prSet/>
      <dgm:spPr/>
      <dgm:t>
        <a:bodyPr/>
        <a:lstStyle/>
        <a:p>
          <a:endParaRPr lang="da-DK"/>
        </a:p>
      </dgm:t>
    </dgm:pt>
    <dgm:pt modelId="{BC1742A6-DEAC-45D3-A437-DAE0C697CBE1}" type="sibTrans" cxnId="{A686A80D-0B83-4E92-803D-E23A0219E94B}">
      <dgm:prSet/>
      <dgm:spPr/>
      <dgm:t>
        <a:bodyPr/>
        <a:lstStyle/>
        <a:p>
          <a:endParaRPr lang="da-DK"/>
        </a:p>
      </dgm:t>
    </dgm:pt>
    <dgm:pt modelId="{5AC7E5EA-44C7-461D-A153-A5E390E68834}">
      <dgm:prSet custT="1"/>
      <dgm:spPr/>
      <dgm:t>
        <a:bodyPr/>
        <a:lstStyle/>
        <a:p>
          <a:pPr algn="ctr" rtl="0"/>
          <a:r>
            <a:rPr lang="da-DK" sz="1200" dirty="0" smtClean="0"/>
            <a:t>Per </a:t>
          </a:r>
          <a:r>
            <a:rPr lang="da-DK" sz="1200" dirty="0" err="1" smtClean="0"/>
            <a:t>Tærsbøl</a:t>
          </a:r>
          <a:endParaRPr lang="da-DK" sz="1200" dirty="0"/>
        </a:p>
      </dgm:t>
    </dgm:pt>
    <dgm:pt modelId="{E4FACB0A-D09E-4DF5-B930-6DB81964283E}" type="parTrans" cxnId="{0812A551-B84C-43E4-8C88-2EDD31265C09}">
      <dgm:prSet/>
      <dgm:spPr/>
      <dgm:t>
        <a:bodyPr/>
        <a:lstStyle/>
        <a:p>
          <a:endParaRPr lang="da-DK"/>
        </a:p>
      </dgm:t>
    </dgm:pt>
    <dgm:pt modelId="{9025079F-1AF9-4251-9E3D-9B283CE6460F}" type="sibTrans" cxnId="{0812A551-B84C-43E4-8C88-2EDD31265C09}">
      <dgm:prSet/>
      <dgm:spPr/>
      <dgm:t>
        <a:bodyPr/>
        <a:lstStyle/>
        <a:p>
          <a:endParaRPr lang="da-DK"/>
        </a:p>
      </dgm:t>
    </dgm:pt>
    <dgm:pt modelId="{AC87D997-AC04-41CA-A419-B7438C4482CD}" type="pres">
      <dgm:prSet presAssocID="{136CBF11-5ECE-4730-A3B7-0F03FBF1117E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751E18BF-952B-419C-A370-3B60A010C782}" type="pres">
      <dgm:prSet presAssocID="{5AC7E5EA-44C7-461D-A153-A5E390E68834}" presName="compNode" presStyleCnt="0"/>
      <dgm:spPr/>
    </dgm:pt>
    <dgm:pt modelId="{43736D22-31FF-4911-9240-A532B04C2076}" type="pres">
      <dgm:prSet presAssocID="{5AC7E5EA-44C7-461D-A153-A5E390E68834}" presName="childRect" presStyleLbl="bgAcc1" presStyleIdx="0" presStyleCnt="8">
        <dgm:presLayoutVars>
          <dgm:bulletEnabled val="1"/>
        </dgm:presLayoutVars>
      </dgm:prSet>
      <dgm:spPr/>
    </dgm:pt>
    <dgm:pt modelId="{F16C5069-872F-43BB-9190-B646F2B12635}" type="pres">
      <dgm:prSet presAssocID="{5AC7E5EA-44C7-461D-A153-A5E390E6883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E1FDF59-373D-48A4-86EC-DF2A16CE560A}" type="pres">
      <dgm:prSet presAssocID="{5AC7E5EA-44C7-461D-A153-A5E390E68834}" presName="parentRect" presStyleLbl="alignNode1" presStyleIdx="0" presStyleCnt="8"/>
      <dgm:spPr/>
      <dgm:t>
        <a:bodyPr/>
        <a:lstStyle/>
        <a:p>
          <a:endParaRPr lang="da-DK"/>
        </a:p>
      </dgm:t>
    </dgm:pt>
    <dgm:pt modelId="{2EA456A7-6769-4EB4-8E2F-2561CF14BB58}" type="pres">
      <dgm:prSet presAssocID="{5AC7E5EA-44C7-461D-A153-A5E390E68834}" presName="adorn" presStyleLbl="fgAccFollowNode1" presStyleIdx="0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da-DK"/>
        </a:p>
      </dgm:t>
    </dgm:pt>
    <dgm:pt modelId="{09740716-4F00-49FD-9BF2-5F6BC20379C2}" type="pres">
      <dgm:prSet presAssocID="{9025079F-1AF9-4251-9E3D-9B283CE6460F}" presName="sibTrans" presStyleLbl="sibTrans2D1" presStyleIdx="0" presStyleCnt="0"/>
      <dgm:spPr/>
      <dgm:t>
        <a:bodyPr/>
        <a:lstStyle/>
        <a:p>
          <a:endParaRPr lang="da-DK"/>
        </a:p>
      </dgm:t>
    </dgm:pt>
    <dgm:pt modelId="{AEEFC482-B79B-4F17-918B-73F2CFD61185}" type="pres">
      <dgm:prSet presAssocID="{E9E2DDE6-3720-46F9-9876-78DAEB91DC5A}" presName="compNode" presStyleCnt="0"/>
      <dgm:spPr/>
    </dgm:pt>
    <dgm:pt modelId="{CEB21226-3CD9-49BF-A15D-78611D771183}" type="pres">
      <dgm:prSet presAssocID="{E9E2DDE6-3720-46F9-9876-78DAEB91DC5A}" presName="childRect" presStyleLbl="bgAcc1" presStyleIdx="1" presStyleCnt="8">
        <dgm:presLayoutVars>
          <dgm:bulletEnabled val="1"/>
        </dgm:presLayoutVars>
      </dgm:prSet>
      <dgm:spPr/>
    </dgm:pt>
    <dgm:pt modelId="{7CCB04EC-B25A-4D2E-956A-A65C650B6087}" type="pres">
      <dgm:prSet presAssocID="{E9E2DDE6-3720-46F9-9876-78DAEB91DC5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7FB92A4-AE36-4A25-B57F-B63DBF2B0D8C}" type="pres">
      <dgm:prSet presAssocID="{E9E2DDE6-3720-46F9-9876-78DAEB91DC5A}" presName="parentRect" presStyleLbl="alignNode1" presStyleIdx="1" presStyleCnt="8"/>
      <dgm:spPr/>
      <dgm:t>
        <a:bodyPr/>
        <a:lstStyle/>
        <a:p>
          <a:endParaRPr lang="da-DK"/>
        </a:p>
      </dgm:t>
    </dgm:pt>
    <dgm:pt modelId="{B3C05ECE-D834-4ED9-ACAD-D90079DDE9AD}" type="pres">
      <dgm:prSet presAssocID="{E9E2DDE6-3720-46F9-9876-78DAEB91DC5A}" presName="adorn" presStyleLbl="fgAccFollowNode1" presStyleIdx="1" presStyleCnt="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a-DK"/>
        </a:p>
      </dgm:t>
    </dgm:pt>
    <dgm:pt modelId="{3396D52E-3301-4DFD-85AF-2A32B6BDDAE5}" type="pres">
      <dgm:prSet presAssocID="{CA1F8E88-4649-43B1-B34A-6EE8E88A93C3}" presName="sibTrans" presStyleLbl="sibTrans2D1" presStyleIdx="0" presStyleCnt="0"/>
      <dgm:spPr/>
      <dgm:t>
        <a:bodyPr/>
        <a:lstStyle/>
        <a:p>
          <a:endParaRPr lang="da-DK"/>
        </a:p>
      </dgm:t>
    </dgm:pt>
    <dgm:pt modelId="{4B0F2AAD-A3BE-40F2-A314-574B7202BC6B}" type="pres">
      <dgm:prSet presAssocID="{5E45A5D9-AE59-4DF3-B389-03B915BAD8EE}" presName="compNode" presStyleCnt="0"/>
      <dgm:spPr/>
    </dgm:pt>
    <dgm:pt modelId="{F97FB731-5EF3-4D7E-B41B-4FE52B94A5CA}" type="pres">
      <dgm:prSet presAssocID="{5E45A5D9-AE59-4DF3-B389-03B915BAD8EE}" presName="childRect" presStyleLbl="bgAcc1" presStyleIdx="2" presStyleCnt="8">
        <dgm:presLayoutVars>
          <dgm:bulletEnabled val="1"/>
        </dgm:presLayoutVars>
      </dgm:prSet>
      <dgm:spPr/>
    </dgm:pt>
    <dgm:pt modelId="{79BDBF6C-F6DA-4A16-AFF2-1DE989B5D82A}" type="pres">
      <dgm:prSet presAssocID="{5E45A5D9-AE59-4DF3-B389-03B915BAD8E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A5FCC7A-E10D-42DC-81B4-0EFD61440335}" type="pres">
      <dgm:prSet presAssocID="{5E45A5D9-AE59-4DF3-B389-03B915BAD8EE}" presName="parentRect" presStyleLbl="alignNode1" presStyleIdx="2" presStyleCnt="8"/>
      <dgm:spPr/>
      <dgm:t>
        <a:bodyPr/>
        <a:lstStyle/>
        <a:p>
          <a:endParaRPr lang="da-DK"/>
        </a:p>
      </dgm:t>
    </dgm:pt>
    <dgm:pt modelId="{2A2024E6-5E6C-4398-9204-E68C5D221376}" type="pres">
      <dgm:prSet presAssocID="{5E45A5D9-AE59-4DF3-B389-03B915BAD8EE}" presName="adorn" presStyleLbl="fgAccFollowNode1" presStyleIdx="2" presStyleCnt="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a-DK"/>
        </a:p>
      </dgm:t>
    </dgm:pt>
    <dgm:pt modelId="{A86B4D9B-3C56-4E7C-B907-63387E62773C}" type="pres">
      <dgm:prSet presAssocID="{CA9E69C2-1717-4299-A60D-8C861DF5CF55}" presName="sibTrans" presStyleLbl="sibTrans2D1" presStyleIdx="0" presStyleCnt="0"/>
      <dgm:spPr/>
      <dgm:t>
        <a:bodyPr/>
        <a:lstStyle/>
        <a:p>
          <a:endParaRPr lang="da-DK"/>
        </a:p>
      </dgm:t>
    </dgm:pt>
    <dgm:pt modelId="{3D767CDF-90D4-427A-B971-99128DE185B4}" type="pres">
      <dgm:prSet presAssocID="{1960A221-82BE-4606-AF02-C5BC0E241334}" presName="compNode" presStyleCnt="0"/>
      <dgm:spPr/>
    </dgm:pt>
    <dgm:pt modelId="{4009EDE0-2982-467A-9064-9F82D147D907}" type="pres">
      <dgm:prSet presAssocID="{1960A221-82BE-4606-AF02-C5BC0E241334}" presName="childRect" presStyleLbl="bgAcc1" presStyleIdx="3" presStyleCnt="8">
        <dgm:presLayoutVars>
          <dgm:bulletEnabled val="1"/>
        </dgm:presLayoutVars>
      </dgm:prSet>
      <dgm:spPr/>
    </dgm:pt>
    <dgm:pt modelId="{AC61766C-7723-4203-B81F-D939D55EB982}" type="pres">
      <dgm:prSet presAssocID="{1960A221-82BE-4606-AF02-C5BC0E24133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48EC0CC7-07A8-4028-9798-E9729681AB55}" type="pres">
      <dgm:prSet presAssocID="{1960A221-82BE-4606-AF02-C5BC0E241334}" presName="parentRect" presStyleLbl="alignNode1" presStyleIdx="3" presStyleCnt="8"/>
      <dgm:spPr/>
      <dgm:t>
        <a:bodyPr/>
        <a:lstStyle/>
        <a:p>
          <a:endParaRPr lang="da-DK"/>
        </a:p>
      </dgm:t>
    </dgm:pt>
    <dgm:pt modelId="{75745A9D-BB41-40EA-B184-71AB66C44B3B}" type="pres">
      <dgm:prSet presAssocID="{1960A221-82BE-4606-AF02-C5BC0E241334}" presName="adorn" presStyleLbl="fgAccFollowNode1" presStyleIdx="3" presStyleCnt="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da-DK"/>
        </a:p>
      </dgm:t>
    </dgm:pt>
    <dgm:pt modelId="{3C9C52DA-946D-4B39-BB75-3696CE06BC57}" type="pres">
      <dgm:prSet presAssocID="{1D5A30A0-2AB6-41DD-A0D8-FAEBA8E4DB14}" presName="sibTrans" presStyleLbl="sibTrans2D1" presStyleIdx="0" presStyleCnt="0"/>
      <dgm:spPr/>
      <dgm:t>
        <a:bodyPr/>
        <a:lstStyle/>
        <a:p>
          <a:endParaRPr lang="da-DK"/>
        </a:p>
      </dgm:t>
    </dgm:pt>
    <dgm:pt modelId="{A7C63834-B8BB-45D0-97EB-9F23147DF8D2}" type="pres">
      <dgm:prSet presAssocID="{943227B0-5FFA-41A7-8F65-8D3A22675320}" presName="compNode" presStyleCnt="0"/>
      <dgm:spPr/>
    </dgm:pt>
    <dgm:pt modelId="{19DFEC7C-F1FA-4CD2-AABB-353DCC2D4255}" type="pres">
      <dgm:prSet presAssocID="{943227B0-5FFA-41A7-8F65-8D3A22675320}" presName="childRect" presStyleLbl="bgAcc1" presStyleIdx="4" presStyleCnt="8" custLinFactNeighborX="1350" custLinFactNeighborY="-14902">
        <dgm:presLayoutVars>
          <dgm:bulletEnabled val="1"/>
        </dgm:presLayoutVars>
      </dgm:prSet>
      <dgm:spPr/>
    </dgm:pt>
    <dgm:pt modelId="{D51E0DDD-6ABF-4122-A3AB-985349557417}" type="pres">
      <dgm:prSet presAssocID="{943227B0-5FFA-41A7-8F65-8D3A2267532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C47A3B0-2DA6-44C3-B756-24D29B979C3F}" type="pres">
      <dgm:prSet presAssocID="{943227B0-5FFA-41A7-8F65-8D3A22675320}" presName="parentRect" presStyleLbl="alignNode1" presStyleIdx="4" presStyleCnt="8" custLinFactNeighborX="1350" custLinFactNeighborY="-67325"/>
      <dgm:spPr/>
      <dgm:t>
        <a:bodyPr/>
        <a:lstStyle/>
        <a:p>
          <a:endParaRPr lang="da-DK"/>
        </a:p>
      </dgm:t>
    </dgm:pt>
    <dgm:pt modelId="{6F3F669D-E668-4BAE-9409-FACEC21653A9}" type="pres">
      <dgm:prSet presAssocID="{943227B0-5FFA-41A7-8F65-8D3A22675320}" presName="adorn" presStyleLbl="fgAccFollowNode1" presStyleIdx="4" presStyleCnt="8" custLinFactNeighborX="8441" custLinFactNeighborY="-76311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a-DK"/>
        </a:p>
      </dgm:t>
    </dgm:pt>
    <dgm:pt modelId="{851187EF-4AFF-4C52-9059-ACBFCB4DDFAF}" type="pres">
      <dgm:prSet presAssocID="{E47C85D1-A738-4DAD-9062-238FDCAB53C3}" presName="sibTrans" presStyleLbl="sibTrans2D1" presStyleIdx="0" presStyleCnt="0"/>
      <dgm:spPr/>
      <dgm:t>
        <a:bodyPr/>
        <a:lstStyle/>
        <a:p>
          <a:endParaRPr lang="da-DK"/>
        </a:p>
      </dgm:t>
    </dgm:pt>
    <dgm:pt modelId="{7D382157-C46B-4F56-9F29-F143A30410B6}" type="pres">
      <dgm:prSet presAssocID="{EEEFB6E2-24A1-49C3-A18C-BCA56263F8E1}" presName="compNode" presStyleCnt="0"/>
      <dgm:spPr/>
    </dgm:pt>
    <dgm:pt modelId="{ABE180BB-91F3-465E-90C8-74AB7DD1FD8A}" type="pres">
      <dgm:prSet presAssocID="{EEEFB6E2-24A1-49C3-A18C-BCA56263F8E1}" presName="childRect" presStyleLbl="bgAcc1" presStyleIdx="5" presStyleCnt="8" custLinFactNeighborX="-1507" custLinFactNeighborY="-14902">
        <dgm:presLayoutVars>
          <dgm:bulletEnabled val="1"/>
        </dgm:presLayoutVars>
      </dgm:prSet>
      <dgm:spPr/>
    </dgm:pt>
    <dgm:pt modelId="{8C691EC5-4705-49EC-8106-2EB0153039C3}" type="pres">
      <dgm:prSet presAssocID="{EEEFB6E2-24A1-49C3-A18C-BCA56263F8E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6EEE7F4-652C-47F5-B8AC-D9A3DCFBDBC1}" type="pres">
      <dgm:prSet presAssocID="{EEEFB6E2-24A1-49C3-A18C-BCA56263F8E1}" presName="parentRect" presStyleLbl="alignNode1" presStyleIdx="5" presStyleCnt="8" custLinFactNeighborX="-1507" custLinFactNeighborY="-67325"/>
      <dgm:spPr/>
      <dgm:t>
        <a:bodyPr/>
        <a:lstStyle/>
        <a:p>
          <a:endParaRPr lang="da-DK"/>
        </a:p>
      </dgm:t>
    </dgm:pt>
    <dgm:pt modelId="{05E662CD-57A2-4408-BD31-523FAE794511}" type="pres">
      <dgm:prSet presAssocID="{EEEFB6E2-24A1-49C3-A18C-BCA56263F8E1}" presName="adorn" presStyleLbl="fgAccFollowNode1" presStyleIdx="5" presStyleCnt="8" custLinFactNeighborX="-20091" custLinFactNeighborY="-6612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a-DK"/>
        </a:p>
      </dgm:t>
    </dgm:pt>
    <dgm:pt modelId="{E97EFA96-D64A-4AB3-89F3-78BE98871389}" type="pres">
      <dgm:prSet presAssocID="{7646224D-9CA6-48D2-8748-272F68269FB5}" presName="sibTrans" presStyleLbl="sibTrans2D1" presStyleIdx="0" presStyleCnt="0"/>
      <dgm:spPr/>
      <dgm:t>
        <a:bodyPr/>
        <a:lstStyle/>
        <a:p>
          <a:endParaRPr lang="da-DK"/>
        </a:p>
      </dgm:t>
    </dgm:pt>
    <dgm:pt modelId="{39FEC241-9AF0-4428-8A7E-95A94936B361}" type="pres">
      <dgm:prSet presAssocID="{E3E2AB07-5208-4F9B-B94B-CC07F2A9DE27}" presName="compNode" presStyleCnt="0"/>
      <dgm:spPr/>
    </dgm:pt>
    <dgm:pt modelId="{AAE3709A-7C9A-4D6A-A877-BBDD5E27E1AA}" type="pres">
      <dgm:prSet presAssocID="{E3E2AB07-5208-4F9B-B94B-CC07F2A9DE27}" presName="childRect" presStyleLbl="bgAcc1" presStyleIdx="6" presStyleCnt="8" custLinFactNeighborX="2765" custLinFactNeighborY="-14902">
        <dgm:presLayoutVars>
          <dgm:bulletEnabled val="1"/>
        </dgm:presLayoutVars>
      </dgm:prSet>
      <dgm:spPr/>
    </dgm:pt>
    <dgm:pt modelId="{A4A75170-7B34-4C41-9AF7-AC96C0691C85}" type="pres">
      <dgm:prSet presAssocID="{E3E2AB07-5208-4F9B-B94B-CC07F2A9DE2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F7AE85A-A02D-4B3A-9BC3-BA1BC7303AFB}" type="pres">
      <dgm:prSet presAssocID="{E3E2AB07-5208-4F9B-B94B-CC07F2A9DE27}" presName="parentRect" presStyleLbl="alignNode1" presStyleIdx="6" presStyleCnt="8" custLinFactNeighborX="2765" custLinFactNeighborY="-67325"/>
      <dgm:spPr/>
      <dgm:t>
        <a:bodyPr/>
        <a:lstStyle/>
        <a:p>
          <a:endParaRPr lang="da-DK"/>
        </a:p>
      </dgm:t>
    </dgm:pt>
    <dgm:pt modelId="{BE712FAD-05A2-4B56-B2FB-4AF6815FC073}" type="pres">
      <dgm:prSet presAssocID="{E3E2AB07-5208-4F9B-B94B-CC07F2A9DE27}" presName="adorn" presStyleLbl="fgAccFollowNode1" presStyleIdx="6" presStyleCnt="8" custLinFactNeighborX="-7886" custLinFactNeighborY="-6612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a-DK"/>
        </a:p>
      </dgm:t>
    </dgm:pt>
    <dgm:pt modelId="{30DC1705-85EA-4058-9614-8EEDA1A75956}" type="pres">
      <dgm:prSet presAssocID="{09971EA2-45B0-4E9A-B28E-6E65591EF329}" presName="sibTrans" presStyleLbl="sibTrans2D1" presStyleIdx="0" presStyleCnt="0"/>
      <dgm:spPr/>
      <dgm:t>
        <a:bodyPr/>
        <a:lstStyle/>
        <a:p>
          <a:endParaRPr lang="da-DK"/>
        </a:p>
      </dgm:t>
    </dgm:pt>
    <dgm:pt modelId="{9EDDFC54-7BA8-4892-BCA9-E326A7B69E20}" type="pres">
      <dgm:prSet presAssocID="{CAAA41A7-BE21-44FD-9E36-6396BE24B37A}" presName="compNode" presStyleCnt="0"/>
      <dgm:spPr/>
    </dgm:pt>
    <dgm:pt modelId="{BFA5FEE7-4835-4189-B5AB-1BF8298E54BC}" type="pres">
      <dgm:prSet presAssocID="{CAAA41A7-BE21-44FD-9E36-6396BE24B37A}" presName="childRect" presStyleLbl="bgAcc1" presStyleIdx="7" presStyleCnt="8" custLinFactNeighborX="-92" custLinFactNeighborY="-14902">
        <dgm:presLayoutVars>
          <dgm:bulletEnabled val="1"/>
        </dgm:presLayoutVars>
      </dgm:prSet>
      <dgm:spPr/>
    </dgm:pt>
    <dgm:pt modelId="{969AFC9C-2C90-4CCB-8F45-7CEBF8C2D184}" type="pres">
      <dgm:prSet presAssocID="{CAAA41A7-BE21-44FD-9E36-6396BE24B37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091917D-BFE4-42DF-9F6E-B051E133FD2F}" type="pres">
      <dgm:prSet presAssocID="{CAAA41A7-BE21-44FD-9E36-6396BE24B37A}" presName="parentRect" presStyleLbl="alignNode1" presStyleIdx="7" presStyleCnt="8" custLinFactNeighborX="-92" custLinFactNeighborY="-67325"/>
      <dgm:spPr/>
      <dgm:t>
        <a:bodyPr/>
        <a:lstStyle/>
        <a:p>
          <a:endParaRPr lang="da-DK"/>
        </a:p>
      </dgm:t>
    </dgm:pt>
    <dgm:pt modelId="{AABDB7BD-6DDE-405A-AB63-C71A9706A7A2}" type="pres">
      <dgm:prSet presAssocID="{CAAA41A7-BE21-44FD-9E36-6396BE24B37A}" presName="adorn" presStyleLbl="fgAccFollowNode1" presStyleIdx="7" presStyleCnt="8" custLinFactNeighborX="4320" custLinFactNeighborY="-66127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a-DK"/>
        </a:p>
      </dgm:t>
    </dgm:pt>
  </dgm:ptLst>
  <dgm:cxnLst>
    <dgm:cxn modelId="{590EF382-D969-422F-AF14-BFE69ABB16F3}" type="presOf" srcId="{1D5A30A0-2AB6-41DD-A0D8-FAEBA8E4DB14}" destId="{3C9C52DA-946D-4B39-BB75-3696CE06BC57}" srcOrd="0" destOrd="0" presId="urn:microsoft.com/office/officeart/2005/8/layout/bList2"/>
    <dgm:cxn modelId="{1042EED0-08EA-4F56-ACEF-45B0EF08728A}" srcId="{136CBF11-5ECE-4730-A3B7-0F03FBF1117E}" destId="{E9E2DDE6-3720-46F9-9876-78DAEB91DC5A}" srcOrd="1" destOrd="0" parTransId="{D05F2B04-35E0-4341-AE6A-6EE41AF6EC75}" sibTransId="{CA1F8E88-4649-43B1-B34A-6EE8E88A93C3}"/>
    <dgm:cxn modelId="{1023AAC1-E458-4CA6-9EC6-6A701CD089E8}" type="presOf" srcId="{EEEFB6E2-24A1-49C3-A18C-BCA56263F8E1}" destId="{16EEE7F4-652C-47F5-B8AC-D9A3DCFBDBC1}" srcOrd="1" destOrd="0" presId="urn:microsoft.com/office/officeart/2005/8/layout/bList2"/>
    <dgm:cxn modelId="{5E45F980-7F08-4AC0-A01E-19E624924A99}" type="presOf" srcId="{5E45A5D9-AE59-4DF3-B389-03B915BAD8EE}" destId="{79BDBF6C-F6DA-4A16-AFF2-1DE989B5D82A}" srcOrd="0" destOrd="0" presId="urn:microsoft.com/office/officeart/2005/8/layout/bList2"/>
    <dgm:cxn modelId="{8A75C011-341D-459A-8B32-D1DEF3512C22}" type="presOf" srcId="{5AC7E5EA-44C7-461D-A153-A5E390E68834}" destId="{F16C5069-872F-43BB-9190-B646F2B12635}" srcOrd="0" destOrd="0" presId="urn:microsoft.com/office/officeart/2005/8/layout/bList2"/>
    <dgm:cxn modelId="{FD41B969-2B00-48D4-B415-80E4DAFD2D63}" type="presOf" srcId="{7646224D-9CA6-48D2-8748-272F68269FB5}" destId="{E97EFA96-D64A-4AB3-89F3-78BE98871389}" srcOrd="0" destOrd="0" presId="urn:microsoft.com/office/officeart/2005/8/layout/bList2"/>
    <dgm:cxn modelId="{C9F24F00-4FA8-40F6-9EC9-BDF8D28C300A}" type="presOf" srcId="{1960A221-82BE-4606-AF02-C5BC0E241334}" destId="{AC61766C-7723-4203-B81F-D939D55EB982}" srcOrd="0" destOrd="0" presId="urn:microsoft.com/office/officeart/2005/8/layout/bList2"/>
    <dgm:cxn modelId="{29A4BFBB-445E-46B4-A342-28ACA50CD0AA}" type="presOf" srcId="{CAAA41A7-BE21-44FD-9E36-6396BE24B37A}" destId="{969AFC9C-2C90-4CCB-8F45-7CEBF8C2D184}" srcOrd="0" destOrd="0" presId="urn:microsoft.com/office/officeart/2005/8/layout/bList2"/>
    <dgm:cxn modelId="{DF886773-470D-4A7F-96AF-2F0666E1A1CA}" type="presOf" srcId="{943227B0-5FFA-41A7-8F65-8D3A22675320}" destId="{AC47A3B0-2DA6-44C3-B756-24D29B979C3F}" srcOrd="1" destOrd="0" presId="urn:microsoft.com/office/officeart/2005/8/layout/bList2"/>
    <dgm:cxn modelId="{C52F8732-803C-4527-A6E1-A11F78952287}" type="presOf" srcId="{E47C85D1-A738-4DAD-9062-238FDCAB53C3}" destId="{851187EF-4AFF-4C52-9059-ACBFCB4DDFAF}" srcOrd="0" destOrd="0" presId="urn:microsoft.com/office/officeart/2005/8/layout/bList2"/>
    <dgm:cxn modelId="{83C17C68-1322-4DCE-8485-EE839367DB8E}" type="presOf" srcId="{E3E2AB07-5208-4F9B-B94B-CC07F2A9DE27}" destId="{8F7AE85A-A02D-4B3A-9BC3-BA1BC7303AFB}" srcOrd="1" destOrd="0" presId="urn:microsoft.com/office/officeart/2005/8/layout/bList2"/>
    <dgm:cxn modelId="{76BEFF2B-352A-4266-8B6E-8A955F082AA5}" type="presOf" srcId="{E3E2AB07-5208-4F9B-B94B-CC07F2A9DE27}" destId="{A4A75170-7B34-4C41-9AF7-AC96C0691C85}" srcOrd="0" destOrd="0" presId="urn:microsoft.com/office/officeart/2005/8/layout/bList2"/>
    <dgm:cxn modelId="{6F69145D-9519-4A83-990E-B4DDE31559E1}" type="presOf" srcId="{CA1F8E88-4649-43B1-B34A-6EE8E88A93C3}" destId="{3396D52E-3301-4DFD-85AF-2A32B6BDDAE5}" srcOrd="0" destOrd="0" presId="urn:microsoft.com/office/officeart/2005/8/layout/bList2"/>
    <dgm:cxn modelId="{0BEAE7A0-9192-469F-BC5D-7D2853406A26}" type="presOf" srcId="{EEEFB6E2-24A1-49C3-A18C-BCA56263F8E1}" destId="{8C691EC5-4705-49EC-8106-2EB0153039C3}" srcOrd="0" destOrd="0" presId="urn:microsoft.com/office/officeart/2005/8/layout/bList2"/>
    <dgm:cxn modelId="{A686A80D-0B83-4E92-803D-E23A0219E94B}" srcId="{136CBF11-5ECE-4730-A3B7-0F03FBF1117E}" destId="{CAAA41A7-BE21-44FD-9E36-6396BE24B37A}" srcOrd="7" destOrd="0" parTransId="{9CECDD4D-E939-4B85-B9EA-5F34085F7DBA}" sibTransId="{BC1742A6-DEAC-45D3-A437-DAE0C697CBE1}"/>
    <dgm:cxn modelId="{FFAC5AB3-4B04-4C75-985E-3FE9F0066ECA}" srcId="{136CBF11-5ECE-4730-A3B7-0F03FBF1117E}" destId="{5E45A5D9-AE59-4DF3-B389-03B915BAD8EE}" srcOrd="2" destOrd="0" parTransId="{D720179E-55B9-49EB-953C-A374E43ECD88}" sibTransId="{CA9E69C2-1717-4299-A60D-8C861DF5CF55}"/>
    <dgm:cxn modelId="{B00ABA83-1267-4D56-8043-10F82903109A}" srcId="{136CBF11-5ECE-4730-A3B7-0F03FBF1117E}" destId="{EEEFB6E2-24A1-49C3-A18C-BCA56263F8E1}" srcOrd="5" destOrd="0" parTransId="{F83D9C76-023E-46F6-8181-EA738475AF8B}" sibTransId="{7646224D-9CA6-48D2-8748-272F68269FB5}"/>
    <dgm:cxn modelId="{7691180D-AE7C-4A88-AEBB-298CAEE4E3F7}" type="presOf" srcId="{136CBF11-5ECE-4730-A3B7-0F03FBF1117E}" destId="{AC87D997-AC04-41CA-A419-B7438C4482CD}" srcOrd="0" destOrd="0" presId="urn:microsoft.com/office/officeart/2005/8/layout/bList2"/>
    <dgm:cxn modelId="{0812A551-B84C-43E4-8C88-2EDD31265C09}" srcId="{136CBF11-5ECE-4730-A3B7-0F03FBF1117E}" destId="{5AC7E5EA-44C7-461D-A153-A5E390E68834}" srcOrd="0" destOrd="0" parTransId="{E4FACB0A-D09E-4DF5-B930-6DB81964283E}" sibTransId="{9025079F-1AF9-4251-9E3D-9B283CE6460F}"/>
    <dgm:cxn modelId="{B759FD52-36D6-4B80-AECD-03C2A1AD1620}" type="presOf" srcId="{09971EA2-45B0-4E9A-B28E-6E65591EF329}" destId="{30DC1705-85EA-4058-9614-8EEDA1A75956}" srcOrd="0" destOrd="0" presId="urn:microsoft.com/office/officeart/2005/8/layout/bList2"/>
    <dgm:cxn modelId="{DF8C2810-1EA9-412A-907B-5919839D6F15}" srcId="{136CBF11-5ECE-4730-A3B7-0F03FBF1117E}" destId="{E3E2AB07-5208-4F9B-B94B-CC07F2A9DE27}" srcOrd="6" destOrd="0" parTransId="{CDDC0B75-4FBA-4B12-B010-D2B5504E82D1}" sibTransId="{09971EA2-45B0-4E9A-B28E-6E65591EF329}"/>
    <dgm:cxn modelId="{68A8B28C-2BC9-419B-8B78-2B59E1B81E80}" srcId="{136CBF11-5ECE-4730-A3B7-0F03FBF1117E}" destId="{943227B0-5FFA-41A7-8F65-8D3A22675320}" srcOrd="4" destOrd="0" parTransId="{BB808618-5E7E-4628-BBB3-E6F8BE9D375C}" sibTransId="{E47C85D1-A738-4DAD-9062-238FDCAB53C3}"/>
    <dgm:cxn modelId="{B9EFB953-ABC4-4E5E-9D42-4CBDE051AE94}" type="presOf" srcId="{E9E2DDE6-3720-46F9-9876-78DAEB91DC5A}" destId="{F7FB92A4-AE36-4A25-B57F-B63DBF2B0D8C}" srcOrd="1" destOrd="0" presId="urn:microsoft.com/office/officeart/2005/8/layout/bList2"/>
    <dgm:cxn modelId="{9434D2E4-90F2-480B-951D-50E05F596E92}" type="presOf" srcId="{9025079F-1AF9-4251-9E3D-9B283CE6460F}" destId="{09740716-4F00-49FD-9BF2-5F6BC20379C2}" srcOrd="0" destOrd="0" presId="urn:microsoft.com/office/officeart/2005/8/layout/bList2"/>
    <dgm:cxn modelId="{5A5EFF68-B5A3-4A16-B644-7B1073734083}" type="presOf" srcId="{943227B0-5FFA-41A7-8F65-8D3A22675320}" destId="{D51E0DDD-6ABF-4122-A3AB-985349557417}" srcOrd="0" destOrd="0" presId="urn:microsoft.com/office/officeart/2005/8/layout/bList2"/>
    <dgm:cxn modelId="{DA876208-3D4A-4F3A-B891-A51ADAAF0516}" type="presOf" srcId="{5AC7E5EA-44C7-461D-A153-A5E390E68834}" destId="{BE1FDF59-373D-48A4-86EC-DF2A16CE560A}" srcOrd="1" destOrd="0" presId="urn:microsoft.com/office/officeart/2005/8/layout/bList2"/>
    <dgm:cxn modelId="{BB97130D-615D-4BC0-BD3B-F9DA692EB551}" type="presOf" srcId="{CAAA41A7-BE21-44FD-9E36-6396BE24B37A}" destId="{B091917D-BFE4-42DF-9F6E-B051E133FD2F}" srcOrd="1" destOrd="0" presId="urn:microsoft.com/office/officeart/2005/8/layout/bList2"/>
    <dgm:cxn modelId="{E17B2A74-C8B9-4077-91D6-6C9CD06C5BD3}" type="presOf" srcId="{CA9E69C2-1717-4299-A60D-8C861DF5CF55}" destId="{A86B4D9B-3C56-4E7C-B907-63387E62773C}" srcOrd="0" destOrd="0" presId="urn:microsoft.com/office/officeart/2005/8/layout/bList2"/>
    <dgm:cxn modelId="{5BE14785-883A-41FA-BE9E-B29951F4CB2D}" type="presOf" srcId="{E9E2DDE6-3720-46F9-9876-78DAEB91DC5A}" destId="{7CCB04EC-B25A-4D2E-956A-A65C650B6087}" srcOrd="0" destOrd="0" presId="urn:microsoft.com/office/officeart/2005/8/layout/bList2"/>
    <dgm:cxn modelId="{EDDD3015-ED89-4A4A-9F84-C189E66800F6}" type="presOf" srcId="{1960A221-82BE-4606-AF02-C5BC0E241334}" destId="{48EC0CC7-07A8-4028-9798-E9729681AB55}" srcOrd="1" destOrd="0" presId="urn:microsoft.com/office/officeart/2005/8/layout/bList2"/>
    <dgm:cxn modelId="{16D06153-85F4-420B-9CA0-B9F31776635A}" type="presOf" srcId="{5E45A5D9-AE59-4DF3-B389-03B915BAD8EE}" destId="{AA5FCC7A-E10D-42DC-81B4-0EFD61440335}" srcOrd="1" destOrd="0" presId="urn:microsoft.com/office/officeart/2005/8/layout/bList2"/>
    <dgm:cxn modelId="{76D10B3D-361D-4312-A6E9-ED762AB67FF2}" srcId="{136CBF11-5ECE-4730-A3B7-0F03FBF1117E}" destId="{1960A221-82BE-4606-AF02-C5BC0E241334}" srcOrd="3" destOrd="0" parTransId="{52508160-79DC-4728-8543-8B84C2E78E54}" sibTransId="{1D5A30A0-2AB6-41DD-A0D8-FAEBA8E4DB14}"/>
    <dgm:cxn modelId="{C07FE342-B2B8-4F7D-A55A-D402920C65C0}" type="presParOf" srcId="{AC87D997-AC04-41CA-A419-B7438C4482CD}" destId="{751E18BF-952B-419C-A370-3B60A010C782}" srcOrd="0" destOrd="0" presId="urn:microsoft.com/office/officeart/2005/8/layout/bList2"/>
    <dgm:cxn modelId="{016AD18A-BBE5-41DD-ACBC-E1266321F119}" type="presParOf" srcId="{751E18BF-952B-419C-A370-3B60A010C782}" destId="{43736D22-31FF-4911-9240-A532B04C2076}" srcOrd="0" destOrd="0" presId="urn:microsoft.com/office/officeart/2005/8/layout/bList2"/>
    <dgm:cxn modelId="{11628C28-E72A-4611-9D78-A17C1B6238E0}" type="presParOf" srcId="{751E18BF-952B-419C-A370-3B60A010C782}" destId="{F16C5069-872F-43BB-9190-B646F2B12635}" srcOrd="1" destOrd="0" presId="urn:microsoft.com/office/officeart/2005/8/layout/bList2"/>
    <dgm:cxn modelId="{9AD1B7AC-D02D-477A-8FA8-B400A652C98E}" type="presParOf" srcId="{751E18BF-952B-419C-A370-3B60A010C782}" destId="{BE1FDF59-373D-48A4-86EC-DF2A16CE560A}" srcOrd="2" destOrd="0" presId="urn:microsoft.com/office/officeart/2005/8/layout/bList2"/>
    <dgm:cxn modelId="{5BC792B4-93FD-4F16-B677-6F3B00E5498F}" type="presParOf" srcId="{751E18BF-952B-419C-A370-3B60A010C782}" destId="{2EA456A7-6769-4EB4-8E2F-2561CF14BB58}" srcOrd="3" destOrd="0" presId="urn:microsoft.com/office/officeart/2005/8/layout/bList2"/>
    <dgm:cxn modelId="{255B437F-7290-40DB-AC11-E9F63B9E91B3}" type="presParOf" srcId="{AC87D997-AC04-41CA-A419-B7438C4482CD}" destId="{09740716-4F00-49FD-9BF2-5F6BC20379C2}" srcOrd="1" destOrd="0" presId="urn:microsoft.com/office/officeart/2005/8/layout/bList2"/>
    <dgm:cxn modelId="{F680F3F9-3E45-4740-9F4A-A5A9980FE0DD}" type="presParOf" srcId="{AC87D997-AC04-41CA-A419-B7438C4482CD}" destId="{AEEFC482-B79B-4F17-918B-73F2CFD61185}" srcOrd="2" destOrd="0" presId="urn:microsoft.com/office/officeart/2005/8/layout/bList2"/>
    <dgm:cxn modelId="{6719ABF7-C096-4CF3-A3D6-070AE4D46998}" type="presParOf" srcId="{AEEFC482-B79B-4F17-918B-73F2CFD61185}" destId="{CEB21226-3CD9-49BF-A15D-78611D771183}" srcOrd="0" destOrd="0" presId="urn:microsoft.com/office/officeart/2005/8/layout/bList2"/>
    <dgm:cxn modelId="{2E9D9C01-CA43-49F5-996A-CD30E8A777F1}" type="presParOf" srcId="{AEEFC482-B79B-4F17-918B-73F2CFD61185}" destId="{7CCB04EC-B25A-4D2E-956A-A65C650B6087}" srcOrd="1" destOrd="0" presId="urn:microsoft.com/office/officeart/2005/8/layout/bList2"/>
    <dgm:cxn modelId="{BF002428-1530-4479-85FF-6F006434FA39}" type="presParOf" srcId="{AEEFC482-B79B-4F17-918B-73F2CFD61185}" destId="{F7FB92A4-AE36-4A25-B57F-B63DBF2B0D8C}" srcOrd="2" destOrd="0" presId="urn:microsoft.com/office/officeart/2005/8/layout/bList2"/>
    <dgm:cxn modelId="{1D3F84A8-7CC9-458A-AAC2-30C12496E629}" type="presParOf" srcId="{AEEFC482-B79B-4F17-918B-73F2CFD61185}" destId="{B3C05ECE-D834-4ED9-ACAD-D90079DDE9AD}" srcOrd="3" destOrd="0" presId="urn:microsoft.com/office/officeart/2005/8/layout/bList2"/>
    <dgm:cxn modelId="{9463ACAB-BF65-479E-84C4-58DE585B7E5F}" type="presParOf" srcId="{AC87D997-AC04-41CA-A419-B7438C4482CD}" destId="{3396D52E-3301-4DFD-85AF-2A32B6BDDAE5}" srcOrd="3" destOrd="0" presId="urn:microsoft.com/office/officeart/2005/8/layout/bList2"/>
    <dgm:cxn modelId="{02181906-CC69-4BD5-9A5E-A3D096B4AD64}" type="presParOf" srcId="{AC87D997-AC04-41CA-A419-B7438C4482CD}" destId="{4B0F2AAD-A3BE-40F2-A314-574B7202BC6B}" srcOrd="4" destOrd="0" presId="urn:microsoft.com/office/officeart/2005/8/layout/bList2"/>
    <dgm:cxn modelId="{7C502103-C8C2-4921-B795-D8F7331E861A}" type="presParOf" srcId="{4B0F2AAD-A3BE-40F2-A314-574B7202BC6B}" destId="{F97FB731-5EF3-4D7E-B41B-4FE52B94A5CA}" srcOrd="0" destOrd="0" presId="urn:microsoft.com/office/officeart/2005/8/layout/bList2"/>
    <dgm:cxn modelId="{1A6A856A-C695-4656-A32F-7E5E29471C27}" type="presParOf" srcId="{4B0F2AAD-A3BE-40F2-A314-574B7202BC6B}" destId="{79BDBF6C-F6DA-4A16-AFF2-1DE989B5D82A}" srcOrd="1" destOrd="0" presId="urn:microsoft.com/office/officeart/2005/8/layout/bList2"/>
    <dgm:cxn modelId="{7AA9E7C6-1AAC-421B-9B54-53F533E3DD23}" type="presParOf" srcId="{4B0F2AAD-A3BE-40F2-A314-574B7202BC6B}" destId="{AA5FCC7A-E10D-42DC-81B4-0EFD61440335}" srcOrd="2" destOrd="0" presId="urn:microsoft.com/office/officeart/2005/8/layout/bList2"/>
    <dgm:cxn modelId="{D4C9AFB3-58B3-4102-9FC5-F9E49E03BF38}" type="presParOf" srcId="{4B0F2AAD-A3BE-40F2-A314-574B7202BC6B}" destId="{2A2024E6-5E6C-4398-9204-E68C5D221376}" srcOrd="3" destOrd="0" presId="urn:microsoft.com/office/officeart/2005/8/layout/bList2"/>
    <dgm:cxn modelId="{B6723452-3916-4CE3-9445-577A38976F5E}" type="presParOf" srcId="{AC87D997-AC04-41CA-A419-B7438C4482CD}" destId="{A86B4D9B-3C56-4E7C-B907-63387E62773C}" srcOrd="5" destOrd="0" presId="urn:microsoft.com/office/officeart/2005/8/layout/bList2"/>
    <dgm:cxn modelId="{AA57ACB5-589B-4DFC-9CBF-6CAFD5AFA3A6}" type="presParOf" srcId="{AC87D997-AC04-41CA-A419-B7438C4482CD}" destId="{3D767CDF-90D4-427A-B971-99128DE185B4}" srcOrd="6" destOrd="0" presId="urn:microsoft.com/office/officeart/2005/8/layout/bList2"/>
    <dgm:cxn modelId="{C83E6C16-A7C2-42CC-8406-2C6133A8B82C}" type="presParOf" srcId="{3D767CDF-90D4-427A-B971-99128DE185B4}" destId="{4009EDE0-2982-467A-9064-9F82D147D907}" srcOrd="0" destOrd="0" presId="urn:microsoft.com/office/officeart/2005/8/layout/bList2"/>
    <dgm:cxn modelId="{BF880A3C-7AD0-49DC-B46C-7939DC911D75}" type="presParOf" srcId="{3D767CDF-90D4-427A-B971-99128DE185B4}" destId="{AC61766C-7723-4203-B81F-D939D55EB982}" srcOrd="1" destOrd="0" presId="urn:microsoft.com/office/officeart/2005/8/layout/bList2"/>
    <dgm:cxn modelId="{D911702D-F640-46F7-B41B-1450E9736604}" type="presParOf" srcId="{3D767CDF-90D4-427A-B971-99128DE185B4}" destId="{48EC0CC7-07A8-4028-9798-E9729681AB55}" srcOrd="2" destOrd="0" presId="urn:microsoft.com/office/officeart/2005/8/layout/bList2"/>
    <dgm:cxn modelId="{36BB2B77-653C-4A28-9F52-B32E697C8843}" type="presParOf" srcId="{3D767CDF-90D4-427A-B971-99128DE185B4}" destId="{75745A9D-BB41-40EA-B184-71AB66C44B3B}" srcOrd="3" destOrd="0" presId="urn:microsoft.com/office/officeart/2005/8/layout/bList2"/>
    <dgm:cxn modelId="{02E39830-133F-41CB-96F1-6CCBC892F716}" type="presParOf" srcId="{AC87D997-AC04-41CA-A419-B7438C4482CD}" destId="{3C9C52DA-946D-4B39-BB75-3696CE06BC57}" srcOrd="7" destOrd="0" presId="urn:microsoft.com/office/officeart/2005/8/layout/bList2"/>
    <dgm:cxn modelId="{69785738-7655-492B-AD5B-6016FCD7B688}" type="presParOf" srcId="{AC87D997-AC04-41CA-A419-B7438C4482CD}" destId="{A7C63834-B8BB-45D0-97EB-9F23147DF8D2}" srcOrd="8" destOrd="0" presId="urn:microsoft.com/office/officeart/2005/8/layout/bList2"/>
    <dgm:cxn modelId="{1714AE61-9F7A-4082-B4F0-BB5F8D3051AD}" type="presParOf" srcId="{A7C63834-B8BB-45D0-97EB-9F23147DF8D2}" destId="{19DFEC7C-F1FA-4CD2-AABB-353DCC2D4255}" srcOrd="0" destOrd="0" presId="urn:microsoft.com/office/officeart/2005/8/layout/bList2"/>
    <dgm:cxn modelId="{18F6BF0B-4305-4AE8-ADFB-91407EB89051}" type="presParOf" srcId="{A7C63834-B8BB-45D0-97EB-9F23147DF8D2}" destId="{D51E0DDD-6ABF-4122-A3AB-985349557417}" srcOrd="1" destOrd="0" presId="urn:microsoft.com/office/officeart/2005/8/layout/bList2"/>
    <dgm:cxn modelId="{A44389EB-6F26-4A5D-BCF8-71EED9FE5D9D}" type="presParOf" srcId="{A7C63834-B8BB-45D0-97EB-9F23147DF8D2}" destId="{AC47A3B0-2DA6-44C3-B756-24D29B979C3F}" srcOrd="2" destOrd="0" presId="urn:microsoft.com/office/officeart/2005/8/layout/bList2"/>
    <dgm:cxn modelId="{39ECDD2A-CE7B-422D-8F8F-2A0570A9B521}" type="presParOf" srcId="{A7C63834-B8BB-45D0-97EB-9F23147DF8D2}" destId="{6F3F669D-E668-4BAE-9409-FACEC21653A9}" srcOrd="3" destOrd="0" presId="urn:microsoft.com/office/officeart/2005/8/layout/bList2"/>
    <dgm:cxn modelId="{C09DFF76-D5E2-4AD8-87A6-AF4DB6AFB8DD}" type="presParOf" srcId="{AC87D997-AC04-41CA-A419-B7438C4482CD}" destId="{851187EF-4AFF-4C52-9059-ACBFCB4DDFAF}" srcOrd="9" destOrd="0" presId="urn:microsoft.com/office/officeart/2005/8/layout/bList2"/>
    <dgm:cxn modelId="{AB731BC2-A3D5-4F84-A70E-28047ED32097}" type="presParOf" srcId="{AC87D997-AC04-41CA-A419-B7438C4482CD}" destId="{7D382157-C46B-4F56-9F29-F143A30410B6}" srcOrd="10" destOrd="0" presId="urn:microsoft.com/office/officeart/2005/8/layout/bList2"/>
    <dgm:cxn modelId="{43C30896-3497-4FF8-AAFD-6225998A7E2D}" type="presParOf" srcId="{7D382157-C46B-4F56-9F29-F143A30410B6}" destId="{ABE180BB-91F3-465E-90C8-74AB7DD1FD8A}" srcOrd="0" destOrd="0" presId="urn:microsoft.com/office/officeart/2005/8/layout/bList2"/>
    <dgm:cxn modelId="{C8050C35-D7D0-4F8C-8E26-89126CDEE534}" type="presParOf" srcId="{7D382157-C46B-4F56-9F29-F143A30410B6}" destId="{8C691EC5-4705-49EC-8106-2EB0153039C3}" srcOrd="1" destOrd="0" presId="urn:microsoft.com/office/officeart/2005/8/layout/bList2"/>
    <dgm:cxn modelId="{68F468B6-DB59-4503-88D2-320541BB5F66}" type="presParOf" srcId="{7D382157-C46B-4F56-9F29-F143A30410B6}" destId="{16EEE7F4-652C-47F5-B8AC-D9A3DCFBDBC1}" srcOrd="2" destOrd="0" presId="urn:microsoft.com/office/officeart/2005/8/layout/bList2"/>
    <dgm:cxn modelId="{C4FDB9DD-909F-485F-9A19-4A1D6D567E87}" type="presParOf" srcId="{7D382157-C46B-4F56-9F29-F143A30410B6}" destId="{05E662CD-57A2-4408-BD31-523FAE794511}" srcOrd="3" destOrd="0" presId="urn:microsoft.com/office/officeart/2005/8/layout/bList2"/>
    <dgm:cxn modelId="{97F412B5-57E2-4958-A21E-9D62A3FB2B4E}" type="presParOf" srcId="{AC87D997-AC04-41CA-A419-B7438C4482CD}" destId="{E97EFA96-D64A-4AB3-89F3-78BE98871389}" srcOrd="11" destOrd="0" presId="urn:microsoft.com/office/officeart/2005/8/layout/bList2"/>
    <dgm:cxn modelId="{DD0EA697-066C-450C-A7E0-8E32162FFD8E}" type="presParOf" srcId="{AC87D997-AC04-41CA-A419-B7438C4482CD}" destId="{39FEC241-9AF0-4428-8A7E-95A94936B361}" srcOrd="12" destOrd="0" presId="urn:microsoft.com/office/officeart/2005/8/layout/bList2"/>
    <dgm:cxn modelId="{3945FB6A-29CC-43ED-B5A2-B442A77FAE53}" type="presParOf" srcId="{39FEC241-9AF0-4428-8A7E-95A94936B361}" destId="{AAE3709A-7C9A-4D6A-A877-BBDD5E27E1AA}" srcOrd="0" destOrd="0" presId="urn:microsoft.com/office/officeart/2005/8/layout/bList2"/>
    <dgm:cxn modelId="{D995C2C8-B769-43EC-B464-7EE82F7EF678}" type="presParOf" srcId="{39FEC241-9AF0-4428-8A7E-95A94936B361}" destId="{A4A75170-7B34-4C41-9AF7-AC96C0691C85}" srcOrd="1" destOrd="0" presId="urn:microsoft.com/office/officeart/2005/8/layout/bList2"/>
    <dgm:cxn modelId="{ADD66F9B-9649-4806-8A66-5B9F3194F721}" type="presParOf" srcId="{39FEC241-9AF0-4428-8A7E-95A94936B361}" destId="{8F7AE85A-A02D-4B3A-9BC3-BA1BC7303AFB}" srcOrd="2" destOrd="0" presId="urn:microsoft.com/office/officeart/2005/8/layout/bList2"/>
    <dgm:cxn modelId="{8CBB8240-76B5-437A-97BD-ED82F0EE169C}" type="presParOf" srcId="{39FEC241-9AF0-4428-8A7E-95A94936B361}" destId="{BE712FAD-05A2-4B56-B2FB-4AF6815FC073}" srcOrd="3" destOrd="0" presId="urn:microsoft.com/office/officeart/2005/8/layout/bList2"/>
    <dgm:cxn modelId="{91189BAD-1C16-4C86-82C1-704D535CAD3F}" type="presParOf" srcId="{AC87D997-AC04-41CA-A419-B7438C4482CD}" destId="{30DC1705-85EA-4058-9614-8EEDA1A75956}" srcOrd="13" destOrd="0" presId="urn:microsoft.com/office/officeart/2005/8/layout/bList2"/>
    <dgm:cxn modelId="{53785A3B-4A1F-4B7E-A53B-F54B532A9FD4}" type="presParOf" srcId="{AC87D997-AC04-41CA-A419-B7438C4482CD}" destId="{9EDDFC54-7BA8-4892-BCA9-E326A7B69E20}" srcOrd="14" destOrd="0" presId="urn:microsoft.com/office/officeart/2005/8/layout/bList2"/>
    <dgm:cxn modelId="{E297BF15-8056-4C14-A379-D7035012F554}" type="presParOf" srcId="{9EDDFC54-7BA8-4892-BCA9-E326A7B69E20}" destId="{BFA5FEE7-4835-4189-B5AB-1BF8298E54BC}" srcOrd="0" destOrd="0" presId="urn:microsoft.com/office/officeart/2005/8/layout/bList2"/>
    <dgm:cxn modelId="{6E247693-7F7C-4CBC-960B-2543DA42B748}" type="presParOf" srcId="{9EDDFC54-7BA8-4892-BCA9-E326A7B69E20}" destId="{969AFC9C-2C90-4CCB-8F45-7CEBF8C2D184}" srcOrd="1" destOrd="0" presId="urn:microsoft.com/office/officeart/2005/8/layout/bList2"/>
    <dgm:cxn modelId="{38A8857E-A303-4FB9-81BB-9B3CACDA5D18}" type="presParOf" srcId="{9EDDFC54-7BA8-4892-BCA9-E326A7B69E20}" destId="{B091917D-BFE4-42DF-9F6E-B051E133FD2F}" srcOrd="2" destOrd="0" presId="urn:microsoft.com/office/officeart/2005/8/layout/bList2"/>
    <dgm:cxn modelId="{70CE5961-C788-4D16-80E3-88044E682C76}" type="presParOf" srcId="{9EDDFC54-7BA8-4892-BCA9-E326A7B69E20}" destId="{AABDB7BD-6DDE-405A-AB63-C71A9706A7A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E326B-368A-45CE-AC0A-0B094B5CCC8D}">
      <dsp:nvSpPr>
        <dsp:cNvPr id="0" name=""/>
        <dsp:cNvSpPr/>
      </dsp:nvSpPr>
      <dsp:spPr>
        <a:xfrm>
          <a:off x="0" y="0"/>
          <a:ext cx="46805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BC8DE-1152-4028-BB05-95C3BCBFEA8E}">
      <dsp:nvSpPr>
        <dsp:cNvPr id="0" name=""/>
        <dsp:cNvSpPr/>
      </dsp:nvSpPr>
      <dsp:spPr>
        <a:xfrm>
          <a:off x="0" y="0"/>
          <a:ext cx="936104" cy="4506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smtClean="0">
              <a:solidFill>
                <a:schemeClr val="accent1"/>
              </a:solidFill>
            </a:rPr>
            <a:t>Beslutnings-punkter</a:t>
          </a:r>
          <a:endParaRPr lang="da-DK" sz="1200" b="1" kern="1200" dirty="0">
            <a:solidFill>
              <a:schemeClr val="accent1"/>
            </a:solidFill>
          </a:endParaRPr>
        </a:p>
      </dsp:txBody>
      <dsp:txXfrm>
        <a:off x="0" y="0"/>
        <a:ext cx="936104" cy="4506184"/>
      </dsp:txXfrm>
    </dsp:sp>
    <dsp:sp modelId="{B4D3465A-4437-4356-A4A0-A35796071859}">
      <dsp:nvSpPr>
        <dsp:cNvPr id="0" name=""/>
        <dsp:cNvSpPr/>
      </dsp:nvSpPr>
      <dsp:spPr>
        <a:xfrm>
          <a:off x="1006311" y="30418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1. Godkendelse af dagsorden</a:t>
          </a:r>
          <a:endParaRPr lang="da-DK" sz="1200" kern="1200" dirty="0"/>
        </a:p>
      </dsp:txBody>
      <dsp:txXfrm>
        <a:off x="1006311" y="30418"/>
        <a:ext cx="3674208" cy="608378"/>
      </dsp:txXfrm>
    </dsp:sp>
    <dsp:sp modelId="{27575DC7-8C70-401F-B94C-23B92C7F6962}">
      <dsp:nvSpPr>
        <dsp:cNvPr id="0" name=""/>
        <dsp:cNvSpPr/>
      </dsp:nvSpPr>
      <dsp:spPr>
        <a:xfrm>
          <a:off x="936104" y="638797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8273C-DE87-477E-BAE8-A34A8DA41083}">
      <dsp:nvSpPr>
        <dsp:cNvPr id="0" name=""/>
        <dsp:cNvSpPr/>
      </dsp:nvSpPr>
      <dsp:spPr>
        <a:xfrm>
          <a:off x="1006311" y="669216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2. Underskrift af protokollater</a:t>
          </a:r>
          <a:endParaRPr lang="da-DK" sz="1200" kern="1200" dirty="0"/>
        </a:p>
      </dsp:txBody>
      <dsp:txXfrm>
        <a:off x="1006311" y="669216"/>
        <a:ext cx="3674208" cy="608378"/>
      </dsp:txXfrm>
    </dsp:sp>
    <dsp:sp modelId="{60F216FD-13B3-428B-AC0A-56C46D937197}">
      <dsp:nvSpPr>
        <dsp:cNvPr id="0" name=""/>
        <dsp:cNvSpPr/>
      </dsp:nvSpPr>
      <dsp:spPr>
        <a:xfrm>
          <a:off x="936104" y="1277595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7BB97-E8C6-494F-886E-DBAF66F52A70}">
      <dsp:nvSpPr>
        <dsp:cNvPr id="0" name=""/>
        <dsp:cNvSpPr/>
      </dsp:nvSpPr>
      <dsp:spPr>
        <a:xfrm>
          <a:off x="1006311" y="1308014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3. Formanden og Direktionen orienterer</a:t>
          </a:r>
          <a:endParaRPr lang="da-DK" sz="1200" kern="1200" dirty="0"/>
        </a:p>
      </dsp:txBody>
      <dsp:txXfrm>
        <a:off x="1006311" y="1308014"/>
        <a:ext cx="3674208" cy="608378"/>
      </dsp:txXfrm>
    </dsp:sp>
    <dsp:sp modelId="{FA478A36-A64E-460F-AE67-40392AE39135}">
      <dsp:nvSpPr>
        <dsp:cNvPr id="0" name=""/>
        <dsp:cNvSpPr/>
      </dsp:nvSpPr>
      <dsp:spPr>
        <a:xfrm>
          <a:off x="936104" y="1916393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46CD6-D586-44A0-ABC1-430F24B00C88}">
      <dsp:nvSpPr>
        <dsp:cNvPr id="0" name=""/>
        <dsp:cNvSpPr/>
      </dsp:nvSpPr>
      <dsp:spPr>
        <a:xfrm>
          <a:off x="1006311" y="1946812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4. Interessent- og omdømmeanalyse</a:t>
          </a:r>
          <a:endParaRPr lang="da-DK" sz="1200" kern="1200" dirty="0"/>
        </a:p>
      </dsp:txBody>
      <dsp:txXfrm>
        <a:off x="1006311" y="1946812"/>
        <a:ext cx="3674208" cy="608378"/>
      </dsp:txXfrm>
    </dsp:sp>
    <dsp:sp modelId="{866E37F9-9AB8-4B35-91C3-B262E4F3EB2A}">
      <dsp:nvSpPr>
        <dsp:cNvPr id="0" name=""/>
        <dsp:cNvSpPr/>
      </dsp:nvSpPr>
      <dsp:spPr>
        <a:xfrm>
          <a:off x="936104" y="2555191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B4A41-79DD-48A9-88BF-991BD3B102A6}">
      <dsp:nvSpPr>
        <dsp:cNvPr id="0" name=""/>
        <dsp:cNvSpPr/>
      </dsp:nvSpPr>
      <dsp:spPr>
        <a:xfrm>
          <a:off x="1006311" y="2585610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5. </a:t>
          </a:r>
          <a:r>
            <a:rPr lang="da-DK" sz="1200" strike="sngStrike" kern="1200" dirty="0" smtClean="0"/>
            <a:t>Økonomi- og ledelsesrapportering – alle selskaber</a:t>
          </a:r>
          <a:endParaRPr lang="da-DK" sz="1200" strike="sngStrike" kern="1200" dirty="0"/>
        </a:p>
      </dsp:txBody>
      <dsp:txXfrm>
        <a:off x="1006311" y="2585610"/>
        <a:ext cx="3674208" cy="608378"/>
      </dsp:txXfrm>
    </dsp:sp>
    <dsp:sp modelId="{D4BF0867-9340-4A6D-B1BF-BFBD81106D63}">
      <dsp:nvSpPr>
        <dsp:cNvPr id="0" name=""/>
        <dsp:cNvSpPr/>
      </dsp:nvSpPr>
      <dsp:spPr>
        <a:xfrm>
          <a:off x="936104" y="3193988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3A661-6BA6-4E13-8D93-23A4013C0C7D}">
      <dsp:nvSpPr>
        <dsp:cNvPr id="0" name=""/>
        <dsp:cNvSpPr/>
      </dsp:nvSpPr>
      <dsp:spPr>
        <a:xfrm>
          <a:off x="1006311" y="3224407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6. </a:t>
          </a:r>
          <a:r>
            <a:rPr lang="da-DK" sz="1200" strike="sngStrike" kern="1200" dirty="0" smtClean="0"/>
            <a:t>Budget 2020, med takster og anlægsinvesteringsplan – alle selskaber </a:t>
          </a:r>
          <a:endParaRPr lang="da-DK" sz="1200" strike="sngStrike" kern="1200" dirty="0"/>
        </a:p>
      </dsp:txBody>
      <dsp:txXfrm>
        <a:off x="1006311" y="3224407"/>
        <a:ext cx="3674208" cy="608378"/>
      </dsp:txXfrm>
    </dsp:sp>
    <dsp:sp modelId="{0CF0E782-8F95-4644-92DE-759D2D3193BB}">
      <dsp:nvSpPr>
        <dsp:cNvPr id="0" name=""/>
        <dsp:cNvSpPr/>
      </dsp:nvSpPr>
      <dsp:spPr>
        <a:xfrm>
          <a:off x="936104" y="3832786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2C5F5-12E1-4664-80C3-2E219D1A26E3}">
      <dsp:nvSpPr>
        <dsp:cNvPr id="0" name=""/>
        <dsp:cNvSpPr/>
      </dsp:nvSpPr>
      <dsp:spPr>
        <a:xfrm>
          <a:off x="1006311" y="3863205"/>
          <a:ext cx="3674208" cy="608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7. </a:t>
          </a:r>
          <a:r>
            <a:rPr lang="da-DK" sz="1200" kern="1200" dirty="0" smtClean="0">
              <a:solidFill>
                <a:schemeClr val="tx1"/>
              </a:solidFill>
            </a:rPr>
            <a:t>Mødeplan 2020 samt årshjul</a:t>
          </a:r>
          <a:endParaRPr lang="da-DK" sz="1200" kern="1200" dirty="0">
            <a:solidFill>
              <a:schemeClr val="tx1"/>
            </a:solidFill>
          </a:endParaRPr>
        </a:p>
      </dsp:txBody>
      <dsp:txXfrm>
        <a:off x="1006311" y="3863205"/>
        <a:ext cx="3674208" cy="608378"/>
      </dsp:txXfrm>
    </dsp:sp>
    <dsp:sp modelId="{E449918E-3E86-42E2-AAA7-056ED0AA137B}">
      <dsp:nvSpPr>
        <dsp:cNvPr id="0" name=""/>
        <dsp:cNvSpPr/>
      </dsp:nvSpPr>
      <dsp:spPr>
        <a:xfrm>
          <a:off x="936104" y="4471584"/>
          <a:ext cx="37444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E326B-368A-45CE-AC0A-0B094B5CCC8D}">
      <dsp:nvSpPr>
        <dsp:cNvPr id="0" name=""/>
        <dsp:cNvSpPr/>
      </dsp:nvSpPr>
      <dsp:spPr>
        <a:xfrm>
          <a:off x="0" y="0"/>
          <a:ext cx="64731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BC8DE-1152-4028-BB05-95C3BCBFEA8E}">
      <dsp:nvSpPr>
        <dsp:cNvPr id="0" name=""/>
        <dsp:cNvSpPr/>
      </dsp:nvSpPr>
      <dsp:spPr>
        <a:xfrm>
          <a:off x="0" y="0"/>
          <a:ext cx="1409286" cy="2249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err="1" smtClean="0">
              <a:solidFill>
                <a:schemeClr val="accent1"/>
              </a:solidFill>
            </a:rPr>
            <a:t>Orienterings-punkter</a:t>
          </a:r>
          <a:endParaRPr lang="da-DK" sz="1200" b="1" kern="1200" dirty="0">
            <a:solidFill>
              <a:schemeClr val="accent1"/>
            </a:solidFill>
          </a:endParaRPr>
        </a:p>
      </dsp:txBody>
      <dsp:txXfrm>
        <a:off x="0" y="0"/>
        <a:ext cx="1409286" cy="2249486"/>
      </dsp:txXfrm>
    </dsp:sp>
    <dsp:sp modelId="{A8286A64-0FC3-405A-B7D8-5F56C4BCAE7D}">
      <dsp:nvSpPr>
        <dsp:cNvPr id="0" name=""/>
        <dsp:cNvSpPr/>
      </dsp:nvSpPr>
      <dsp:spPr>
        <a:xfrm>
          <a:off x="1504203" y="11835"/>
          <a:ext cx="4967312" cy="23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8. </a:t>
          </a:r>
          <a:r>
            <a:rPr lang="da-DK" sz="1200" kern="1200" dirty="0" smtClean="0">
              <a:solidFill>
                <a:schemeClr val="tx1"/>
              </a:solidFill>
            </a:rPr>
            <a:t>Hjemtagelse af renovationsindsamling </a:t>
          </a:r>
          <a:endParaRPr lang="da-DK" sz="1200" kern="1200" dirty="0">
            <a:solidFill>
              <a:schemeClr val="tx1"/>
            </a:solidFill>
          </a:endParaRPr>
        </a:p>
      </dsp:txBody>
      <dsp:txXfrm>
        <a:off x="1504203" y="11835"/>
        <a:ext cx="4967312" cy="236701"/>
      </dsp:txXfrm>
    </dsp:sp>
    <dsp:sp modelId="{F746618A-32F0-46B5-A40F-5A0959ABCA1F}">
      <dsp:nvSpPr>
        <dsp:cNvPr id="0" name=""/>
        <dsp:cNvSpPr/>
      </dsp:nvSpPr>
      <dsp:spPr>
        <a:xfrm>
          <a:off x="1409286" y="248536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9F249-95AB-4B9D-9EB9-AECC4C96915C}">
      <dsp:nvSpPr>
        <dsp:cNvPr id="0" name=""/>
        <dsp:cNvSpPr/>
      </dsp:nvSpPr>
      <dsp:spPr>
        <a:xfrm>
          <a:off x="1504203" y="260371"/>
          <a:ext cx="4967312" cy="23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>
              <a:solidFill>
                <a:schemeClr val="tx1"/>
              </a:solidFill>
            </a:rPr>
            <a:t>9. F</a:t>
          </a:r>
          <a:r>
            <a:rPr lang="da-DK" sz="1200" kern="1200" dirty="0" smtClean="0"/>
            <a:t>ornyelse af Helsingør Kraftvarmeværk</a:t>
          </a:r>
          <a:endParaRPr lang="da-DK" sz="1200" kern="1200" dirty="0">
            <a:solidFill>
              <a:srgbClr val="FF0000"/>
            </a:solidFill>
          </a:endParaRPr>
        </a:p>
      </dsp:txBody>
      <dsp:txXfrm>
        <a:off x="1504203" y="260371"/>
        <a:ext cx="4967312" cy="236701"/>
      </dsp:txXfrm>
    </dsp:sp>
    <dsp:sp modelId="{9B6A492E-EC23-46A1-8AFE-973F4E3D832C}">
      <dsp:nvSpPr>
        <dsp:cNvPr id="0" name=""/>
        <dsp:cNvSpPr/>
      </dsp:nvSpPr>
      <dsp:spPr>
        <a:xfrm>
          <a:off x="1409286" y="497072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974D6-A8A9-4144-BE81-0FB9C75AFBEB}">
      <dsp:nvSpPr>
        <dsp:cNvPr id="0" name=""/>
        <dsp:cNvSpPr/>
      </dsp:nvSpPr>
      <dsp:spPr>
        <a:xfrm>
          <a:off x="1504203" y="508907"/>
          <a:ext cx="4967312" cy="23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>
              <a:solidFill>
                <a:schemeClr val="tx1"/>
              </a:solidFill>
            </a:rPr>
            <a:t>10. </a:t>
          </a:r>
          <a:r>
            <a:rPr lang="da-DK" sz="1200" b="0" kern="1200" dirty="0" smtClean="0">
              <a:solidFill>
                <a:schemeClr val="tx1"/>
              </a:solidFill>
            </a:rPr>
            <a:t>Fjernvarme i Espergærde</a:t>
          </a:r>
          <a:endParaRPr lang="da-DK" sz="1200" b="0" kern="1200" dirty="0">
            <a:solidFill>
              <a:schemeClr val="tx1"/>
            </a:solidFill>
          </a:endParaRPr>
        </a:p>
      </dsp:txBody>
      <dsp:txXfrm>
        <a:off x="1504203" y="508907"/>
        <a:ext cx="4967312" cy="236701"/>
      </dsp:txXfrm>
    </dsp:sp>
    <dsp:sp modelId="{78AB29E2-6042-484A-83D4-EF33685E35F0}">
      <dsp:nvSpPr>
        <dsp:cNvPr id="0" name=""/>
        <dsp:cNvSpPr/>
      </dsp:nvSpPr>
      <dsp:spPr>
        <a:xfrm>
          <a:off x="1409286" y="745609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C9712-EFBA-4B06-B86C-CFB4F5F262BF}">
      <dsp:nvSpPr>
        <dsp:cNvPr id="0" name=""/>
        <dsp:cNvSpPr/>
      </dsp:nvSpPr>
      <dsp:spPr>
        <a:xfrm>
          <a:off x="1504203" y="757444"/>
          <a:ext cx="4967312" cy="23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0" kern="1200" dirty="0" smtClean="0">
              <a:latin typeface="+mn-lt"/>
            </a:rPr>
            <a:t>11. Brugerundersøgelse på genbrugspladser</a:t>
          </a:r>
          <a:endParaRPr lang="da-DK" sz="1200" b="0" kern="1200" dirty="0">
            <a:solidFill>
              <a:srgbClr val="FF0000"/>
            </a:solidFill>
          </a:endParaRPr>
        </a:p>
      </dsp:txBody>
      <dsp:txXfrm>
        <a:off x="1504203" y="757444"/>
        <a:ext cx="4967312" cy="236701"/>
      </dsp:txXfrm>
    </dsp:sp>
    <dsp:sp modelId="{36BE341D-71F4-465A-A7B7-426DEDE0435E}">
      <dsp:nvSpPr>
        <dsp:cNvPr id="0" name=""/>
        <dsp:cNvSpPr/>
      </dsp:nvSpPr>
      <dsp:spPr>
        <a:xfrm>
          <a:off x="1409286" y="994145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088D9-EC01-4304-A385-B4787581CD56}">
      <dsp:nvSpPr>
        <dsp:cNvPr id="0" name=""/>
        <dsp:cNvSpPr/>
      </dsp:nvSpPr>
      <dsp:spPr>
        <a:xfrm>
          <a:off x="1504203" y="1005980"/>
          <a:ext cx="4967312" cy="23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0" kern="1200" dirty="0" smtClean="0">
              <a:latin typeface="+mn-lt"/>
            </a:rPr>
            <a:t>12. Ny Genbrugsplads på Energivej</a:t>
          </a:r>
          <a:endParaRPr lang="da-DK" sz="1200" b="0" kern="1200" dirty="0">
            <a:solidFill>
              <a:srgbClr val="FF0000"/>
            </a:solidFill>
          </a:endParaRPr>
        </a:p>
      </dsp:txBody>
      <dsp:txXfrm>
        <a:off x="1504203" y="1005980"/>
        <a:ext cx="4967312" cy="236701"/>
      </dsp:txXfrm>
    </dsp:sp>
    <dsp:sp modelId="{C04B41C1-B9D4-4F4A-A3DA-89BDED30BE6F}">
      <dsp:nvSpPr>
        <dsp:cNvPr id="0" name=""/>
        <dsp:cNvSpPr/>
      </dsp:nvSpPr>
      <dsp:spPr>
        <a:xfrm>
          <a:off x="1409286" y="1242682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A5FC1-8FBD-45CB-9DF5-165249F5AA13}">
      <dsp:nvSpPr>
        <dsp:cNvPr id="0" name=""/>
        <dsp:cNvSpPr/>
      </dsp:nvSpPr>
      <dsp:spPr>
        <a:xfrm>
          <a:off x="1504203" y="1254517"/>
          <a:ext cx="4967312" cy="23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0" kern="1200" smtClean="0">
              <a:solidFill>
                <a:schemeClr val="tx1"/>
              </a:solidFill>
            </a:rPr>
            <a:t>13</a:t>
          </a:r>
          <a:r>
            <a:rPr lang="da-DK" sz="1200" b="0" kern="1200" dirty="0" smtClean="0">
              <a:solidFill>
                <a:schemeClr val="tx1"/>
              </a:solidFill>
            </a:rPr>
            <a:t>. Dom om erhvervsaffaldsgebyr</a:t>
          </a:r>
          <a:endParaRPr lang="da-DK" sz="1200" b="0" kern="1200" dirty="0">
            <a:solidFill>
              <a:srgbClr val="FF0000"/>
            </a:solidFill>
          </a:endParaRPr>
        </a:p>
      </dsp:txBody>
      <dsp:txXfrm>
        <a:off x="1504203" y="1254517"/>
        <a:ext cx="4967312" cy="236701"/>
      </dsp:txXfrm>
    </dsp:sp>
    <dsp:sp modelId="{24D05B22-EE41-4E53-B288-74DF6C96034E}">
      <dsp:nvSpPr>
        <dsp:cNvPr id="0" name=""/>
        <dsp:cNvSpPr/>
      </dsp:nvSpPr>
      <dsp:spPr>
        <a:xfrm>
          <a:off x="1409286" y="1491218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97D3F-C3E5-4287-B424-4F062D196308}">
      <dsp:nvSpPr>
        <dsp:cNvPr id="0" name=""/>
        <dsp:cNvSpPr/>
      </dsp:nvSpPr>
      <dsp:spPr>
        <a:xfrm>
          <a:off x="1504203" y="1503053"/>
          <a:ext cx="4967312" cy="23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14. Udvidelse af deponiet på SAC</a:t>
          </a:r>
          <a:endParaRPr lang="da-DK" sz="1200" b="0" kern="1200" dirty="0">
            <a:solidFill>
              <a:schemeClr val="tx1"/>
            </a:solidFill>
          </a:endParaRPr>
        </a:p>
      </dsp:txBody>
      <dsp:txXfrm>
        <a:off x="1504203" y="1503053"/>
        <a:ext cx="4967312" cy="236701"/>
      </dsp:txXfrm>
    </dsp:sp>
    <dsp:sp modelId="{FA0127F3-908A-42A7-831B-B0DB229BBCBA}">
      <dsp:nvSpPr>
        <dsp:cNvPr id="0" name=""/>
        <dsp:cNvSpPr/>
      </dsp:nvSpPr>
      <dsp:spPr>
        <a:xfrm>
          <a:off x="1409286" y="1739754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EF3D32-CFE0-4AF3-86FE-5E9F9C33E07A}">
      <dsp:nvSpPr>
        <dsp:cNvPr id="0" name=""/>
        <dsp:cNvSpPr/>
      </dsp:nvSpPr>
      <dsp:spPr>
        <a:xfrm>
          <a:off x="1504203" y="1751589"/>
          <a:ext cx="4967312" cy="23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0" kern="1200" dirty="0" smtClean="0">
              <a:solidFill>
                <a:schemeClr val="tx1"/>
              </a:solidFill>
            </a:rPr>
            <a:t>15. Watts </a:t>
          </a:r>
          <a:r>
            <a:rPr lang="da-DK" sz="1200" b="0" kern="1200" dirty="0" err="1" smtClean="0">
              <a:solidFill>
                <a:schemeClr val="tx1"/>
              </a:solidFill>
            </a:rPr>
            <a:t>App</a:t>
          </a:r>
          <a:endParaRPr lang="da-DK" sz="1200" b="0" kern="1200" dirty="0">
            <a:solidFill>
              <a:schemeClr val="tx1"/>
            </a:solidFill>
          </a:endParaRPr>
        </a:p>
      </dsp:txBody>
      <dsp:txXfrm>
        <a:off x="1504203" y="1751589"/>
        <a:ext cx="4967312" cy="236701"/>
      </dsp:txXfrm>
    </dsp:sp>
    <dsp:sp modelId="{4D8A65CE-02FD-49A5-90AC-48C9A9764E19}">
      <dsp:nvSpPr>
        <dsp:cNvPr id="0" name=""/>
        <dsp:cNvSpPr/>
      </dsp:nvSpPr>
      <dsp:spPr>
        <a:xfrm>
          <a:off x="1409286" y="1988291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3E508-DEE9-4730-8916-E32F0C7BBA69}">
      <dsp:nvSpPr>
        <dsp:cNvPr id="0" name=""/>
        <dsp:cNvSpPr/>
      </dsp:nvSpPr>
      <dsp:spPr>
        <a:xfrm>
          <a:off x="1504203" y="2000126"/>
          <a:ext cx="4967312" cy="23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16. Status Kundeservice</a:t>
          </a:r>
          <a:endParaRPr lang="da-DK" sz="1200" b="0" kern="1200" dirty="0">
            <a:solidFill>
              <a:srgbClr val="FF0000"/>
            </a:solidFill>
          </a:endParaRPr>
        </a:p>
      </dsp:txBody>
      <dsp:txXfrm>
        <a:off x="1504203" y="2000126"/>
        <a:ext cx="4967312" cy="236701"/>
      </dsp:txXfrm>
    </dsp:sp>
    <dsp:sp modelId="{A6CFD874-9190-483A-8030-702956E28DB5}">
      <dsp:nvSpPr>
        <dsp:cNvPr id="0" name=""/>
        <dsp:cNvSpPr/>
      </dsp:nvSpPr>
      <dsp:spPr>
        <a:xfrm>
          <a:off x="1409286" y="2236827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DFA3A3-6CB5-4138-8BE3-020351555E5E}">
      <dsp:nvSpPr>
        <dsp:cNvPr id="0" name=""/>
        <dsp:cNvSpPr/>
      </dsp:nvSpPr>
      <dsp:spPr>
        <a:xfrm>
          <a:off x="0" y="2249486"/>
          <a:ext cx="64731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5151F-03AE-415A-9972-E319AE7A0155}">
      <dsp:nvSpPr>
        <dsp:cNvPr id="0" name=""/>
        <dsp:cNvSpPr/>
      </dsp:nvSpPr>
      <dsp:spPr>
        <a:xfrm>
          <a:off x="0" y="2249486"/>
          <a:ext cx="1409286" cy="2249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smtClean="0">
              <a:solidFill>
                <a:schemeClr val="accent1"/>
              </a:solidFill>
            </a:rPr>
            <a:t>Proces- og beslutningspunkter</a:t>
          </a:r>
          <a:endParaRPr lang="da-DK" sz="1200" b="1" kern="1200" dirty="0">
            <a:solidFill>
              <a:schemeClr val="accent1"/>
            </a:solidFill>
          </a:endParaRPr>
        </a:p>
      </dsp:txBody>
      <dsp:txXfrm>
        <a:off x="0" y="2249486"/>
        <a:ext cx="1409286" cy="2249486"/>
      </dsp:txXfrm>
    </dsp:sp>
    <dsp:sp modelId="{4084AB18-3220-406A-A890-9D40B21E9FE0}">
      <dsp:nvSpPr>
        <dsp:cNvPr id="0" name=""/>
        <dsp:cNvSpPr/>
      </dsp:nvSpPr>
      <dsp:spPr>
        <a:xfrm>
          <a:off x="1504203" y="2270685"/>
          <a:ext cx="4967312" cy="423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17. Øvrige bestyrelser</a:t>
          </a:r>
          <a:endParaRPr lang="da-DK" sz="1200" kern="1200" dirty="0"/>
        </a:p>
      </dsp:txBody>
      <dsp:txXfrm>
        <a:off x="1504203" y="2270685"/>
        <a:ext cx="4967312" cy="423975"/>
      </dsp:txXfrm>
    </dsp:sp>
    <dsp:sp modelId="{1968E30F-02C4-43E0-A7B1-325DF2E0344A}">
      <dsp:nvSpPr>
        <dsp:cNvPr id="0" name=""/>
        <dsp:cNvSpPr/>
      </dsp:nvSpPr>
      <dsp:spPr>
        <a:xfrm>
          <a:off x="1409286" y="2694660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CEBE1-0BA1-4CFA-BD48-0530BDCA924C}">
      <dsp:nvSpPr>
        <dsp:cNvPr id="0" name=""/>
        <dsp:cNvSpPr/>
      </dsp:nvSpPr>
      <dsp:spPr>
        <a:xfrm>
          <a:off x="1504203" y="2715859"/>
          <a:ext cx="4967312" cy="423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18. Fravigelse af tavshedspligt</a:t>
          </a:r>
          <a:endParaRPr lang="da-DK" sz="1200" kern="1200" dirty="0"/>
        </a:p>
      </dsp:txBody>
      <dsp:txXfrm>
        <a:off x="1504203" y="2715859"/>
        <a:ext cx="4967312" cy="423975"/>
      </dsp:txXfrm>
    </dsp:sp>
    <dsp:sp modelId="{2A516636-0A2D-407A-B97A-7FE17CB08F1E}">
      <dsp:nvSpPr>
        <dsp:cNvPr id="0" name=""/>
        <dsp:cNvSpPr/>
      </dsp:nvSpPr>
      <dsp:spPr>
        <a:xfrm>
          <a:off x="1409286" y="3139835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C8584-9EFC-45DF-A2B2-83604CB5E13E}">
      <dsp:nvSpPr>
        <dsp:cNvPr id="0" name=""/>
        <dsp:cNvSpPr/>
      </dsp:nvSpPr>
      <dsp:spPr>
        <a:xfrm>
          <a:off x="1504203" y="3161033"/>
          <a:ext cx="4967312" cy="423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19. Kommunikation</a:t>
          </a:r>
          <a:endParaRPr lang="da-DK" sz="1200" kern="1200" dirty="0"/>
        </a:p>
      </dsp:txBody>
      <dsp:txXfrm>
        <a:off x="1504203" y="3161033"/>
        <a:ext cx="4967312" cy="423975"/>
      </dsp:txXfrm>
    </dsp:sp>
    <dsp:sp modelId="{0691B33E-B597-4806-8249-A4359506E6D0}">
      <dsp:nvSpPr>
        <dsp:cNvPr id="0" name=""/>
        <dsp:cNvSpPr/>
      </dsp:nvSpPr>
      <dsp:spPr>
        <a:xfrm>
          <a:off x="1409286" y="3585009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BED01-C0C9-48CD-B22E-822B6BE6DB7C}">
      <dsp:nvSpPr>
        <dsp:cNvPr id="0" name=""/>
        <dsp:cNvSpPr/>
      </dsp:nvSpPr>
      <dsp:spPr>
        <a:xfrm>
          <a:off x="1504203" y="3606208"/>
          <a:ext cx="4967312" cy="423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20. Mødeplan</a:t>
          </a:r>
          <a:endParaRPr lang="da-DK" sz="1200" kern="1200" dirty="0"/>
        </a:p>
      </dsp:txBody>
      <dsp:txXfrm>
        <a:off x="1504203" y="3606208"/>
        <a:ext cx="4967312" cy="423975"/>
      </dsp:txXfrm>
    </dsp:sp>
    <dsp:sp modelId="{68B371F7-ECE3-4A96-B19F-38B35F93D8CE}">
      <dsp:nvSpPr>
        <dsp:cNvPr id="0" name=""/>
        <dsp:cNvSpPr/>
      </dsp:nvSpPr>
      <dsp:spPr>
        <a:xfrm>
          <a:off x="1409286" y="4030183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1E28A1-2086-4F45-BD7E-5DEFB59F08C9}">
      <dsp:nvSpPr>
        <dsp:cNvPr id="0" name=""/>
        <dsp:cNvSpPr/>
      </dsp:nvSpPr>
      <dsp:spPr>
        <a:xfrm>
          <a:off x="1504203" y="4051382"/>
          <a:ext cx="4967312" cy="423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21. Eventuelt</a:t>
          </a:r>
          <a:endParaRPr lang="da-DK" sz="1200" kern="1200" dirty="0"/>
        </a:p>
      </dsp:txBody>
      <dsp:txXfrm>
        <a:off x="1504203" y="4051382"/>
        <a:ext cx="4967312" cy="423975"/>
      </dsp:txXfrm>
    </dsp:sp>
    <dsp:sp modelId="{AC042FCB-45A9-43EC-B3DC-E632081DCFA7}">
      <dsp:nvSpPr>
        <dsp:cNvPr id="0" name=""/>
        <dsp:cNvSpPr/>
      </dsp:nvSpPr>
      <dsp:spPr>
        <a:xfrm>
          <a:off x="1409286" y="4475357"/>
          <a:ext cx="50622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11D5E-9090-42DF-AA53-005E08916A83}">
      <dsp:nvSpPr>
        <dsp:cNvPr id="0" name=""/>
        <dsp:cNvSpPr/>
      </dsp:nvSpPr>
      <dsp:spPr>
        <a:xfrm>
          <a:off x="0" y="0"/>
          <a:ext cx="528116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CFDE1-F180-4180-B0A1-ADFF5A48FF3D}">
      <dsp:nvSpPr>
        <dsp:cNvPr id="0" name=""/>
        <dsp:cNvSpPr/>
      </dsp:nvSpPr>
      <dsp:spPr>
        <a:xfrm>
          <a:off x="0" y="0"/>
          <a:ext cx="1056233" cy="3168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>
              <a:solidFill>
                <a:schemeClr val="bg1"/>
              </a:solidFill>
            </a:rPr>
            <a:t>Bilag</a:t>
          </a:r>
          <a:endParaRPr lang="da-DK" sz="1600" kern="1200" dirty="0">
            <a:solidFill>
              <a:schemeClr val="bg1"/>
            </a:solidFill>
          </a:endParaRPr>
        </a:p>
      </dsp:txBody>
      <dsp:txXfrm>
        <a:off x="0" y="0"/>
        <a:ext cx="1056233" cy="3168351"/>
      </dsp:txXfrm>
    </dsp:sp>
    <dsp:sp modelId="{794530A8-00D0-484E-844F-83A804AE5E64}">
      <dsp:nvSpPr>
        <dsp:cNvPr id="0" name=""/>
        <dsp:cNvSpPr/>
      </dsp:nvSpPr>
      <dsp:spPr>
        <a:xfrm>
          <a:off x="1135450" y="49505"/>
          <a:ext cx="4145715" cy="990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>
              <a:solidFill>
                <a:schemeClr val="bg1"/>
              </a:solidFill>
            </a:rPr>
            <a:t>14.1 Notat om udvidelse af deponi på SAC 2019</a:t>
          </a:r>
          <a:endParaRPr lang="da-DK" sz="1600" kern="1200" dirty="0">
            <a:solidFill>
              <a:schemeClr val="bg1"/>
            </a:solidFill>
          </a:endParaRPr>
        </a:p>
      </dsp:txBody>
      <dsp:txXfrm>
        <a:off x="1135450" y="49505"/>
        <a:ext cx="4145715" cy="990109"/>
      </dsp:txXfrm>
    </dsp:sp>
    <dsp:sp modelId="{D2BEA5B6-E8D3-4830-B71D-26BD40BDA466}">
      <dsp:nvSpPr>
        <dsp:cNvPr id="0" name=""/>
        <dsp:cNvSpPr/>
      </dsp:nvSpPr>
      <dsp:spPr>
        <a:xfrm>
          <a:off x="1056233" y="1039615"/>
          <a:ext cx="422493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6E8A9-28B1-40EB-A0DF-F55B9777E1B5}">
      <dsp:nvSpPr>
        <dsp:cNvPr id="0" name=""/>
        <dsp:cNvSpPr/>
      </dsp:nvSpPr>
      <dsp:spPr>
        <a:xfrm>
          <a:off x="1135450" y="1089120"/>
          <a:ext cx="4145715" cy="990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4500" kern="1200" dirty="0">
            <a:solidFill>
              <a:srgbClr val="FFFF00"/>
            </a:solidFill>
          </a:endParaRPr>
        </a:p>
      </dsp:txBody>
      <dsp:txXfrm>
        <a:off x="1135450" y="1089120"/>
        <a:ext cx="4145715" cy="990109"/>
      </dsp:txXfrm>
    </dsp:sp>
    <dsp:sp modelId="{0AF19AA1-A10F-45F7-8E77-C1ED2215D2A7}">
      <dsp:nvSpPr>
        <dsp:cNvPr id="0" name=""/>
        <dsp:cNvSpPr/>
      </dsp:nvSpPr>
      <dsp:spPr>
        <a:xfrm>
          <a:off x="1056233" y="2079230"/>
          <a:ext cx="422493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BD526-1AAC-4B60-B862-ABE4CF1ACB7C}">
      <dsp:nvSpPr>
        <dsp:cNvPr id="0" name=""/>
        <dsp:cNvSpPr/>
      </dsp:nvSpPr>
      <dsp:spPr>
        <a:xfrm>
          <a:off x="1135450" y="2128736"/>
          <a:ext cx="4145715" cy="990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4500" kern="1200" dirty="0">
            <a:solidFill>
              <a:schemeClr val="bg1"/>
            </a:solidFill>
          </a:endParaRPr>
        </a:p>
      </dsp:txBody>
      <dsp:txXfrm>
        <a:off x="1135450" y="2128736"/>
        <a:ext cx="4145715" cy="990109"/>
      </dsp:txXfrm>
    </dsp:sp>
    <dsp:sp modelId="{87D14FFA-103C-43A2-B6C3-AF20EA71E272}">
      <dsp:nvSpPr>
        <dsp:cNvPr id="0" name=""/>
        <dsp:cNvSpPr/>
      </dsp:nvSpPr>
      <dsp:spPr>
        <a:xfrm>
          <a:off x="1056233" y="3118846"/>
          <a:ext cx="422493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E8D22-9828-4778-92CE-ABB09999D6D4}">
      <dsp:nvSpPr>
        <dsp:cNvPr id="0" name=""/>
        <dsp:cNvSpPr/>
      </dsp:nvSpPr>
      <dsp:spPr>
        <a:xfrm>
          <a:off x="575" y="1329957"/>
          <a:ext cx="2612527" cy="5865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Forsyning Helsingør </a:t>
          </a:r>
          <a:r>
            <a:rPr lang="da-DK" sz="1600" kern="1200" dirty="0" err="1" smtClean="0"/>
            <a:t>Elhandel</a:t>
          </a:r>
          <a:r>
            <a:rPr lang="da-DK" sz="1600" kern="1200" dirty="0" smtClean="0"/>
            <a:t> A/S</a:t>
          </a:r>
          <a:endParaRPr lang="da-DK" sz="1600" kern="1200" dirty="0"/>
        </a:p>
      </dsp:txBody>
      <dsp:txXfrm>
        <a:off x="575" y="1329957"/>
        <a:ext cx="2612527" cy="586501"/>
      </dsp:txXfrm>
    </dsp:sp>
    <dsp:sp modelId="{940284F7-6D10-41D8-8ACD-416D43294B83}">
      <dsp:nvSpPr>
        <dsp:cNvPr id="0" name=""/>
        <dsp:cNvSpPr/>
      </dsp:nvSpPr>
      <dsp:spPr>
        <a:xfrm>
          <a:off x="476" y="1916458"/>
          <a:ext cx="2612726" cy="702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000" kern="1200" dirty="0" smtClean="0"/>
            <a:t>Bestyrelsesmøde   14. november 2019</a:t>
          </a:r>
          <a:endParaRPr lang="da-DK" sz="2000" kern="1200" dirty="0"/>
        </a:p>
      </dsp:txBody>
      <dsp:txXfrm>
        <a:off x="476" y="1916458"/>
        <a:ext cx="2612726" cy="702720"/>
      </dsp:txXfrm>
    </dsp:sp>
    <dsp:sp modelId="{187005E2-D87A-40E6-9C8E-7FD75C4E37F9}">
      <dsp:nvSpPr>
        <dsp:cNvPr id="0" name=""/>
        <dsp:cNvSpPr/>
      </dsp:nvSpPr>
      <dsp:spPr>
        <a:xfrm>
          <a:off x="2891804" y="1329957"/>
          <a:ext cx="2697003" cy="5865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Helsingør Kraftvarmeværk A/S</a:t>
          </a:r>
          <a:endParaRPr lang="da-DK" sz="1600" kern="1200" dirty="0"/>
        </a:p>
      </dsp:txBody>
      <dsp:txXfrm>
        <a:off x="2891804" y="1329957"/>
        <a:ext cx="2697003" cy="586501"/>
      </dsp:txXfrm>
    </dsp:sp>
    <dsp:sp modelId="{76E536B2-B349-4D4E-BF84-00E38BD2E58E}">
      <dsp:nvSpPr>
        <dsp:cNvPr id="0" name=""/>
        <dsp:cNvSpPr/>
      </dsp:nvSpPr>
      <dsp:spPr>
        <a:xfrm>
          <a:off x="2895247" y="1916458"/>
          <a:ext cx="2690118" cy="702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000" kern="1200" dirty="0" smtClean="0"/>
            <a:t>Bestyrelsesmøde   13. november 2019</a:t>
          </a:r>
          <a:endParaRPr lang="da-DK" sz="2000" kern="1200" dirty="0"/>
        </a:p>
      </dsp:txBody>
      <dsp:txXfrm>
        <a:off x="2895247" y="1916458"/>
        <a:ext cx="2690118" cy="702720"/>
      </dsp:txXfrm>
    </dsp:sp>
    <dsp:sp modelId="{99B24E0E-7916-4BAF-A923-EC650141FB97}">
      <dsp:nvSpPr>
        <dsp:cNvPr id="0" name=""/>
        <dsp:cNvSpPr/>
      </dsp:nvSpPr>
      <dsp:spPr>
        <a:xfrm>
          <a:off x="5867410" y="1329957"/>
          <a:ext cx="2553683" cy="5865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err="1" smtClean="0"/>
            <a:t>Scanenergi</a:t>
          </a:r>
          <a:r>
            <a:rPr lang="da-DK" sz="1600" kern="1200" dirty="0" smtClean="0"/>
            <a:t> koncernen</a:t>
          </a:r>
          <a:endParaRPr lang="da-DK" sz="1600" kern="1200" dirty="0"/>
        </a:p>
      </dsp:txBody>
      <dsp:txXfrm>
        <a:off x="5867410" y="1329957"/>
        <a:ext cx="2553683" cy="586501"/>
      </dsp:txXfrm>
    </dsp:sp>
    <dsp:sp modelId="{BFFCF744-23E4-4784-989D-D18648BC38B0}">
      <dsp:nvSpPr>
        <dsp:cNvPr id="0" name=""/>
        <dsp:cNvSpPr/>
      </dsp:nvSpPr>
      <dsp:spPr>
        <a:xfrm>
          <a:off x="5878205" y="1916458"/>
          <a:ext cx="2532091" cy="702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000" kern="1200" dirty="0" smtClean="0"/>
            <a:t>Bestyrelsesmøde    7. november2019</a:t>
          </a:r>
          <a:endParaRPr lang="da-DK" sz="2000" kern="1200" dirty="0"/>
        </a:p>
      </dsp:txBody>
      <dsp:txXfrm>
        <a:off x="5878205" y="1916458"/>
        <a:ext cx="2532091" cy="702720"/>
      </dsp:txXfrm>
    </dsp:sp>
    <dsp:sp modelId="{A925800D-5F78-45A9-9F28-246E37D87B50}">
      <dsp:nvSpPr>
        <dsp:cNvPr id="0" name=""/>
        <dsp:cNvSpPr/>
      </dsp:nvSpPr>
      <dsp:spPr>
        <a:xfrm>
          <a:off x="8699694" y="1329957"/>
          <a:ext cx="2605085" cy="5865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Nordkøb A/S</a:t>
          </a:r>
          <a:endParaRPr lang="da-DK" sz="2000" kern="1200" dirty="0"/>
        </a:p>
      </dsp:txBody>
      <dsp:txXfrm>
        <a:off x="8699694" y="1329957"/>
        <a:ext cx="2605085" cy="586501"/>
      </dsp:txXfrm>
    </dsp:sp>
    <dsp:sp modelId="{77BC4B87-FEBA-4F55-AFE0-9ED1194F90D0}">
      <dsp:nvSpPr>
        <dsp:cNvPr id="0" name=""/>
        <dsp:cNvSpPr/>
      </dsp:nvSpPr>
      <dsp:spPr>
        <a:xfrm>
          <a:off x="8704032" y="1916458"/>
          <a:ext cx="2596408" cy="702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000" kern="1200" dirty="0" smtClean="0"/>
            <a:t>Bestyrelsesmøde 21. november2019</a:t>
          </a:r>
          <a:endParaRPr lang="da-DK" sz="2000" kern="1200" dirty="0"/>
        </a:p>
      </dsp:txBody>
      <dsp:txXfrm>
        <a:off x="8704032" y="1916458"/>
        <a:ext cx="2596408" cy="7027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36D22-31FF-4911-9240-A532B04C2076}">
      <dsp:nvSpPr>
        <dsp:cNvPr id="0" name=""/>
        <dsp:cNvSpPr/>
      </dsp:nvSpPr>
      <dsp:spPr>
        <a:xfrm>
          <a:off x="500211" y="4793"/>
          <a:ext cx="2020120" cy="15079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FDF59-373D-48A4-86EC-DF2A16CE560A}">
      <dsp:nvSpPr>
        <dsp:cNvPr id="0" name=""/>
        <dsp:cNvSpPr/>
      </dsp:nvSpPr>
      <dsp:spPr>
        <a:xfrm>
          <a:off x="500211" y="1512771"/>
          <a:ext cx="2020120" cy="648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Per </a:t>
          </a:r>
          <a:r>
            <a:rPr lang="da-DK" sz="1200" kern="1200" dirty="0" err="1" smtClean="0"/>
            <a:t>Tærsbøl</a:t>
          </a:r>
          <a:endParaRPr lang="da-DK" sz="1200" kern="1200" dirty="0"/>
        </a:p>
      </dsp:txBody>
      <dsp:txXfrm>
        <a:off x="500211" y="1512771"/>
        <a:ext cx="1422619" cy="648430"/>
      </dsp:txXfrm>
    </dsp:sp>
    <dsp:sp modelId="{2EA456A7-6769-4EB4-8E2F-2561CF14BB58}">
      <dsp:nvSpPr>
        <dsp:cNvPr id="0" name=""/>
        <dsp:cNvSpPr/>
      </dsp:nvSpPr>
      <dsp:spPr>
        <a:xfrm>
          <a:off x="1979977" y="1615768"/>
          <a:ext cx="707042" cy="70704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21226-3CD9-49BF-A15D-78611D771183}">
      <dsp:nvSpPr>
        <dsp:cNvPr id="0" name=""/>
        <dsp:cNvSpPr/>
      </dsp:nvSpPr>
      <dsp:spPr>
        <a:xfrm>
          <a:off x="2862184" y="4793"/>
          <a:ext cx="2020120" cy="15079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B92A4-AE36-4A25-B57F-B63DBF2B0D8C}">
      <dsp:nvSpPr>
        <dsp:cNvPr id="0" name=""/>
        <dsp:cNvSpPr/>
      </dsp:nvSpPr>
      <dsp:spPr>
        <a:xfrm>
          <a:off x="2862184" y="1512771"/>
          <a:ext cx="2020120" cy="648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Gitte Kondrup</a:t>
          </a:r>
          <a:endParaRPr lang="da-DK" sz="1200" kern="1200" dirty="0"/>
        </a:p>
      </dsp:txBody>
      <dsp:txXfrm>
        <a:off x="2862184" y="1512771"/>
        <a:ext cx="1422619" cy="648430"/>
      </dsp:txXfrm>
    </dsp:sp>
    <dsp:sp modelId="{B3C05ECE-D834-4ED9-ACAD-D90079DDE9AD}">
      <dsp:nvSpPr>
        <dsp:cNvPr id="0" name=""/>
        <dsp:cNvSpPr/>
      </dsp:nvSpPr>
      <dsp:spPr>
        <a:xfrm>
          <a:off x="4341950" y="1615768"/>
          <a:ext cx="707042" cy="70704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FB731-5EF3-4D7E-B41B-4FE52B94A5CA}">
      <dsp:nvSpPr>
        <dsp:cNvPr id="0" name=""/>
        <dsp:cNvSpPr/>
      </dsp:nvSpPr>
      <dsp:spPr>
        <a:xfrm>
          <a:off x="5224158" y="4793"/>
          <a:ext cx="2020120" cy="15079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FCC7A-E10D-42DC-81B4-0EFD61440335}">
      <dsp:nvSpPr>
        <dsp:cNvPr id="0" name=""/>
        <dsp:cNvSpPr/>
      </dsp:nvSpPr>
      <dsp:spPr>
        <a:xfrm>
          <a:off x="5224158" y="1512771"/>
          <a:ext cx="2020120" cy="648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smtClean="0"/>
            <a:t>Peter Poulsen</a:t>
          </a:r>
          <a:endParaRPr lang="da-DK" sz="1200" kern="1200"/>
        </a:p>
      </dsp:txBody>
      <dsp:txXfrm>
        <a:off x="5224158" y="1512771"/>
        <a:ext cx="1422619" cy="648430"/>
      </dsp:txXfrm>
    </dsp:sp>
    <dsp:sp modelId="{2A2024E6-5E6C-4398-9204-E68C5D221376}">
      <dsp:nvSpPr>
        <dsp:cNvPr id="0" name=""/>
        <dsp:cNvSpPr/>
      </dsp:nvSpPr>
      <dsp:spPr>
        <a:xfrm>
          <a:off x="6703923" y="1615768"/>
          <a:ext cx="707042" cy="70704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09EDE0-2982-467A-9064-9F82D147D907}">
      <dsp:nvSpPr>
        <dsp:cNvPr id="0" name=""/>
        <dsp:cNvSpPr/>
      </dsp:nvSpPr>
      <dsp:spPr>
        <a:xfrm>
          <a:off x="7586131" y="4793"/>
          <a:ext cx="2020120" cy="15079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C0CC7-07A8-4028-9798-E9729681AB55}">
      <dsp:nvSpPr>
        <dsp:cNvPr id="0" name=""/>
        <dsp:cNvSpPr/>
      </dsp:nvSpPr>
      <dsp:spPr>
        <a:xfrm>
          <a:off x="7586131" y="1512771"/>
          <a:ext cx="2020120" cy="648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Jens Bertram</a:t>
          </a:r>
          <a:endParaRPr lang="da-DK" sz="1200" kern="1200" dirty="0"/>
        </a:p>
      </dsp:txBody>
      <dsp:txXfrm>
        <a:off x="7586131" y="1512771"/>
        <a:ext cx="1422619" cy="648430"/>
      </dsp:txXfrm>
    </dsp:sp>
    <dsp:sp modelId="{75745A9D-BB41-40EA-B184-71AB66C44B3B}">
      <dsp:nvSpPr>
        <dsp:cNvPr id="0" name=""/>
        <dsp:cNvSpPr/>
      </dsp:nvSpPr>
      <dsp:spPr>
        <a:xfrm>
          <a:off x="9065897" y="1615768"/>
          <a:ext cx="707042" cy="70704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FEC7C-F1FA-4CD2-AABB-353DCC2D4255}">
      <dsp:nvSpPr>
        <dsp:cNvPr id="0" name=""/>
        <dsp:cNvSpPr/>
      </dsp:nvSpPr>
      <dsp:spPr>
        <a:xfrm>
          <a:off x="527483" y="2448274"/>
          <a:ext cx="2020120" cy="15079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7A3B0-2DA6-44C3-B756-24D29B979C3F}">
      <dsp:nvSpPr>
        <dsp:cNvPr id="0" name=""/>
        <dsp:cNvSpPr/>
      </dsp:nvSpPr>
      <dsp:spPr>
        <a:xfrm>
          <a:off x="527483" y="3744415"/>
          <a:ext cx="2020120" cy="648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Jens Erik Jacobsen</a:t>
          </a:r>
          <a:endParaRPr lang="da-DK" sz="1200" kern="1200" dirty="0"/>
        </a:p>
      </dsp:txBody>
      <dsp:txXfrm>
        <a:off x="527483" y="3744415"/>
        <a:ext cx="1422619" cy="648430"/>
      </dsp:txXfrm>
    </dsp:sp>
    <dsp:sp modelId="{6F3F669D-E668-4BAE-9409-FACEC21653A9}">
      <dsp:nvSpPr>
        <dsp:cNvPr id="0" name=""/>
        <dsp:cNvSpPr/>
      </dsp:nvSpPr>
      <dsp:spPr>
        <a:xfrm>
          <a:off x="2039659" y="3744417"/>
          <a:ext cx="707042" cy="70704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180BB-91F3-465E-90C8-74AB7DD1FD8A}">
      <dsp:nvSpPr>
        <dsp:cNvPr id="0" name=""/>
        <dsp:cNvSpPr/>
      </dsp:nvSpPr>
      <dsp:spPr>
        <a:xfrm>
          <a:off x="2831741" y="2448274"/>
          <a:ext cx="2020120" cy="15079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EEE7F4-652C-47F5-B8AC-D9A3DCFBDBC1}">
      <dsp:nvSpPr>
        <dsp:cNvPr id="0" name=""/>
        <dsp:cNvSpPr/>
      </dsp:nvSpPr>
      <dsp:spPr>
        <a:xfrm>
          <a:off x="2831741" y="3744415"/>
          <a:ext cx="2020120" cy="648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smtClean="0"/>
            <a:t>Jens Jensen</a:t>
          </a:r>
          <a:endParaRPr lang="da-DK" sz="1200" kern="1200"/>
        </a:p>
      </dsp:txBody>
      <dsp:txXfrm>
        <a:off x="2831741" y="3744415"/>
        <a:ext cx="1422619" cy="648430"/>
      </dsp:txXfrm>
    </dsp:sp>
    <dsp:sp modelId="{05E662CD-57A2-4408-BD31-523FAE794511}">
      <dsp:nvSpPr>
        <dsp:cNvPr id="0" name=""/>
        <dsp:cNvSpPr/>
      </dsp:nvSpPr>
      <dsp:spPr>
        <a:xfrm>
          <a:off x="4199898" y="3816422"/>
          <a:ext cx="707042" cy="707042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E3709A-7C9A-4D6A-A877-BBDD5E27E1AA}">
      <dsp:nvSpPr>
        <dsp:cNvPr id="0" name=""/>
        <dsp:cNvSpPr/>
      </dsp:nvSpPr>
      <dsp:spPr>
        <a:xfrm>
          <a:off x="5280014" y="2448274"/>
          <a:ext cx="2020120" cy="15079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AE85A-A02D-4B3A-9BC3-BA1BC7303AFB}">
      <dsp:nvSpPr>
        <dsp:cNvPr id="0" name=""/>
        <dsp:cNvSpPr/>
      </dsp:nvSpPr>
      <dsp:spPr>
        <a:xfrm>
          <a:off x="5280014" y="3744415"/>
          <a:ext cx="2020120" cy="648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Dennis Knudsen</a:t>
          </a:r>
          <a:endParaRPr lang="da-DK" sz="1200" kern="1200" dirty="0"/>
        </a:p>
      </dsp:txBody>
      <dsp:txXfrm>
        <a:off x="5280014" y="3744415"/>
        <a:ext cx="1422619" cy="648430"/>
      </dsp:txXfrm>
    </dsp:sp>
    <dsp:sp modelId="{BE712FAD-05A2-4B56-B2FB-4AF6815FC073}">
      <dsp:nvSpPr>
        <dsp:cNvPr id="0" name=""/>
        <dsp:cNvSpPr/>
      </dsp:nvSpPr>
      <dsp:spPr>
        <a:xfrm>
          <a:off x="6648166" y="3816422"/>
          <a:ext cx="707042" cy="707042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5FEE7-4835-4189-B5AB-1BF8298E54BC}">
      <dsp:nvSpPr>
        <dsp:cNvPr id="0" name=""/>
        <dsp:cNvSpPr/>
      </dsp:nvSpPr>
      <dsp:spPr>
        <a:xfrm>
          <a:off x="7584272" y="2448274"/>
          <a:ext cx="2020120" cy="15079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1917D-BFE4-42DF-9F6E-B051E133FD2F}">
      <dsp:nvSpPr>
        <dsp:cNvPr id="0" name=""/>
        <dsp:cNvSpPr/>
      </dsp:nvSpPr>
      <dsp:spPr>
        <a:xfrm>
          <a:off x="7584272" y="3744415"/>
          <a:ext cx="2020120" cy="648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Michael Madsen</a:t>
          </a:r>
          <a:endParaRPr lang="da-DK" sz="1200" kern="1200" dirty="0"/>
        </a:p>
      </dsp:txBody>
      <dsp:txXfrm>
        <a:off x="7584272" y="3744415"/>
        <a:ext cx="1422619" cy="648430"/>
      </dsp:txXfrm>
    </dsp:sp>
    <dsp:sp modelId="{AABDB7BD-6DDE-405A-AB63-C71A9706A7A2}">
      <dsp:nvSpPr>
        <dsp:cNvPr id="0" name=""/>
        <dsp:cNvSpPr/>
      </dsp:nvSpPr>
      <dsp:spPr>
        <a:xfrm>
          <a:off x="9096441" y="3816422"/>
          <a:ext cx="707042" cy="707042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79820-22B8-9A47-94FC-D3A935BE040A}" type="datetimeFigureOut">
              <a:rPr lang="da-DK" smtClean="0"/>
              <a:t>09-12-2019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a-DK" smtClean="0"/>
              <a:t>Dagsorden bestyrelsesmøde 14. november 2019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30786-94E9-054F-ABDD-C25620FEE76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561030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6380D-191E-4967-9FAB-88D89A5831CE}" type="datetimeFigureOut">
              <a:rPr lang="da-DK" smtClean="0"/>
              <a:t>09-12-2019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a-DK" smtClean="0"/>
              <a:t>Dagsorden bestyrelsesmøde 14. november 2019</a:t>
            </a: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0183A-898A-47CA-ACA5-7AAC5C5D897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953901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1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Dagsorden bestyrelsesmøde 14. november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399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0925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45712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Dagsorden bestyrelsesmøde 14. november 2019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4178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0183A-898A-47CA-ACA5-7AAC5C5D897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21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90092-1092-4CA5-BBF5-8302DBDA62E3}" type="slidenum">
              <a:rPr lang="da-DK" smtClean="0"/>
              <a:pPr>
                <a:defRPr/>
              </a:pPr>
              <a:t>30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Dagsorden bestyrelsesmøde 14. november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5999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60740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43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062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1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085384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 på ikonet og indsæt billede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5085384"/>
            <a:ext cx="12192000" cy="1800000"/>
          </a:xfrm>
          <a:solidFill>
            <a:schemeClr val="accent1"/>
          </a:solidFill>
          <a:ln>
            <a:noFill/>
          </a:ln>
        </p:spPr>
        <p:txBody>
          <a:bodyPr lIns="702000" tIns="252000" rIns="720000" bIns="1080000"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72683" y="6114519"/>
            <a:ext cx="4459221" cy="265584"/>
          </a:xfrm>
        </p:spPr>
        <p:txBody>
          <a:bodyPr/>
          <a:lstStyle>
            <a:lvl1pPr marL="0" indent="0" algn="l">
              <a:buNone/>
              <a:defRPr lang="da-DK" sz="15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og tilføj navn og stillingsbetegnelse</a:t>
            </a:r>
            <a:endParaRPr lang="da-DK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0"/>
          </p:nvPr>
        </p:nvSpPr>
        <p:spPr>
          <a:xfrm>
            <a:off x="772683" y="6359427"/>
            <a:ext cx="2688299" cy="238125"/>
          </a:xfrm>
        </p:spPr>
        <p:txBody>
          <a:bodyPr/>
          <a:lstStyle>
            <a:lvl1pPr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11" name="Pladsholder til sidefod 10" hidden="1"/>
          <p:cNvSpPr>
            <a:spLocks noGrp="1"/>
          </p:cNvSpPr>
          <p:nvPr>
            <p:ph type="ftr" sz="quarter" idx="11"/>
          </p:nvPr>
        </p:nvSpPr>
        <p:spPr>
          <a:xfrm>
            <a:off x="14065461" y="6334022"/>
            <a:ext cx="5184000" cy="17653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12" name="Pladsholder til diasnummer 11" hidden="1"/>
          <p:cNvSpPr>
            <a:spLocks noGrp="1"/>
          </p:cNvSpPr>
          <p:nvPr>
            <p:ph type="sldNum" sz="quarter" idx="12"/>
          </p:nvPr>
        </p:nvSpPr>
        <p:spPr>
          <a:xfrm>
            <a:off x="13272948" y="6334022"/>
            <a:ext cx="623499" cy="17653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AutoShape 4"/>
          <p:cNvSpPr>
            <a:spLocks/>
          </p:cNvSpPr>
          <p:nvPr userDrawn="1"/>
        </p:nvSpPr>
        <p:spPr bwMode="gray">
          <a:xfrm>
            <a:off x="12179663" y="0"/>
            <a:ext cx="2311400" cy="10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Gitter- og 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For at se gitter- og 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1.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Klik på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Vis</a:t>
            </a: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Vælg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Gitterlinjer</a:t>
            </a: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og/eller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endParaRPr kumimoji="0" lang="da-DK" sz="900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Tip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: Alt + F9 for hurtig visning af hjælpelinjer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9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960967" y="361950"/>
            <a:ext cx="7823200" cy="2980340"/>
          </a:xfrm>
        </p:spPr>
        <p:txBody>
          <a:bodyPr anchor="b" anchorCtr="0"/>
          <a:lstStyle>
            <a:lvl1pPr>
              <a:lnSpc>
                <a:spcPct val="97000"/>
              </a:lnSpc>
              <a:buFontTx/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Klik og tilføj titel</a:t>
            </a:r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958851" y="4181673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navn</a:t>
            </a:r>
            <a:endParaRPr lang="da-DK" dirty="0"/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60967" y="4507611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stillingsbetegnelse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ladsholder til tekst streg"/>
          <p:cNvSpPr>
            <a:spLocks noGrp="1"/>
          </p:cNvSpPr>
          <p:nvPr>
            <p:ph type="body" sz="quarter" idx="16" hasCustomPrompt="1"/>
          </p:nvPr>
        </p:nvSpPr>
        <p:spPr>
          <a:xfrm>
            <a:off x="971821" y="3542278"/>
            <a:ext cx="6216000" cy="37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.</a:t>
            </a:r>
            <a:endParaRPr lang="da-DK" dirty="0"/>
          </a:p>
        </p:txBody>
      </p:sp>
      <p:pic>
        <p:nvPicPr>
          <p:cNvPr id="14" name="Pictur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08" y="5901124"/>
            <a:ext cx="2101824" cy="6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6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6" name="Pladsholder til dato 5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57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9914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3887-5148-47C4-A39E-DBA558CD09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6436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D0A7-C98B-45F9-B246-45E6B05EE6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6970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2pPr marL="180000" indent="-180000">
              <a:buFont typeface="Arial" charset="0"/>
              <a:buChar char="•"/>
              <a:defRPr/>
            </a:lvl2pPr>
            <a:lvl3pPr marL="360000" indent="-180000">
              <a:buFont typeface="Arial" charset="0"/>
              <a:buChar char="•"/>
              <a:defRPr/>
            </a:lvl3pPr>
            <a:lvl4pPr marL="540000" indent="-180000">
              <a:buFont typeface="Arial" charset="0"/>
              <a:buChar char="•"/>
              <a:defRPr/>
            </a:lvl4pPr>
            <a:lvl5pPr marL="720000" indent="-180000">
              <a:buFont typeface="Arial" charset="0"/>
              <a:buChar char="•"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2166938"/>
            <a:ext cx="4802717" cy="341630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 på ikonet og indsæt billede</a:t>
            </a:r>
            <a:endParaRPr lang="nb-NO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4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15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400" y="1"/>
            <a:ext cx="2316480" cy="129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4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far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2166938"/>
            <a:ext cx="4802717" cy="341630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 på ikonet og indsæt billede</a:t>
            </a:r>
            <a:endParaRPr lang="nb-NO" dirty="0"/>
          </a:p>
        </p:txBody>
      </p:sp>
      <p:pic>
        <p:nvPicPr>
          <p:cNvPr id="19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08" y="5901124"/>
            <a:ext cx="2101824" cy="696228"/>
          </a:xfrm>
          <a:prstGeom prst="rect">
            <a:avLst/>
          </a:prstGeom>
        </p:spPr>
      </p:pic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0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21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4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52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  <a:lvl6pPr>
              <a:buClrTx/>
              <a:defRPr>
                <a:solidFill>
                  <a:schemeClr val="tx1"/>
                </a:solidFill>
              </a:defRPr>
            </a:lvl6pPr>
            <a:lvl7pPr>
              <a:buClrTx/>
              <a:defRPr>
                <a:solidFill>
                  <a:schemeClr val="tx1"/>
                </a:solidFill>
              </a:defRPr>
            </a:lvl7pPr>
            <a:lvl8pPr>
              <a:buClrTx/>
              <a:defRPr>
                <a:solidFill>
                  <a:schemeClr val="tx1"/>
                </a:solidFill>
              </a:defRPr>
            </a:lvl8pPr>
            <a:lvl9pPr>
              <a:buClrTx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2" name="Pladsholder til indhold 3"/>
          <p:cNvSpPr>
            <a:spLocks noGrp="1"/>
          </p:cNvSpPr>
          <p:nvPr>
            <p:ph sz="quarter" idx="15"/>
          </p:nvPr>
        </p:nvSpPr>
        <p:spPr>
          <a:xfrm>
            <a:off x="6430434" y="2166938"/>
            <a:ext cx="4802717" cy="3416300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  <a:lvl6pPr>
              <a:buClrTx/>
              <a:defRPr>
                <a:solidFill>
                  <a:schemeClr val="tx1"/>
                </a:solidFill>
              </a:defRPr>
            </a:lvl6pPr>
            <a:lvl7pPr>
              <a:buClrTx/>
              <a:defRPr>
                <a:solidFill>
                  <a:schemeClr val="tx1"/>
                </a:solidFill>
              </a:defRPr>
            </a:lvl7pPr>
            <a:lvl8pPr>
              <a:buClrTx/>
              <a:defRPr>
                <a:solidFill>
                  <a:schemeClr val="tx1"/>
                </a:solidFill>
              </a:defRPr>
            </a:lvl8pPr>
            <a:lvl9pPr>
              <a:buClrTx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205" y="1"/>
            <a:ext cx="2316480" cy="1299545"/>
          </a:xfrm>
          <a:prstGeom prst="rect">
            <a:avLst/>
          </a:prstGeom>
        </p:spPr>
      </p:pic>
      <p:grpSp>
        <p:nvGrpSpPr>
          <p:cNvPr id="21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23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4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68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kon far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2" name="Pladsholder til indhold 3"/>
          <p:cNvSpPr>
            <a:spLocks noGrp="1"/>
          </p:cNvSpPr>
          <p:nvPr>
            <p:ph sz="quarter" idx="15"/>
          </p:nvPr>
        </p:nvSpPr>
        <p:spPr>
          <a:xfrm>
            <a:off x="6430434" y="2166938"/>
            <a:ext cx="4802717" cy="34163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205" y="1"/>
            <a:ext cx="2316480" cy="1299545"/>
          </a:xfrm>
          <a:prstGeom prst="rect">
            <a:avLst/>
          </a:prstGeom>
        </p:spPr>
      </p:pic>
      <p:grpSp>
        <p:nvGrpSpPr>
          <p:cNvPr id="21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23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4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  <p:pic>
        <p:nvPicPr>
          <p:cNvPr id="26" name="Picture 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08" y="5901124"/>
            <a:ext cx="2101824" cy="6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18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14" name="Pladsholder til dato 1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20" name="Pladsholder til dias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8026" y="5013176"/>
            <a:ext cx="3513876" cy="184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-3801229" y="4004484"/>
            <a:ext cx="3801229" cy="10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b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For at indsætte sidefod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Indsæt</a:t>
            </a:r>
            <a:r>
              <a:rPr kumimoji="0" lang="da-DK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i topmenuen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Sidehoved og Sidefod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Sæt hak i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Diasnummer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Indsæt ønsket indhold i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Sidefod</a:t>
            </a: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565400" y="1556792"/>
            <a:ext cx="2565400" cy="2027108"/>
            <a:chOff x="-1924050" y="1825625"/>
            <a:chExt cx="1924050" cy="2027108"/>
          </a:xfrm>
        </p:grpSpPr>
        <p:sp>
          <p:nvSpPr>
            <p:cNvPr id="12" name="Rectangle 8"/>
            <p:cNvSpPr/>
            <p:nvPr userDrawn="1"/>
          </p:nvSpPr>
          <p:spPr bwMode="auto">
            <a:xfrm>
              <a:off x="-1924050" y="1825625"/>
              <a:ext cx="1924050" cy="1800493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Punkt-liste 20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2-5 = Punkt-liste indryk 20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6"/>
            <p:cNvGrpSpPr/>
            <p:nvPr userDrawn="1"/>
          </p:nvGrpSpPr>
          <p:grpSpPr>
            <a:xfrm>
              <a:off x="-904613" y="3647286"/>
              <a:ext cx="751501" cy="205447"/>
              <a:chOff x="-904613" y="3511215"/>
              <a:chExt cx="751501" cy="205447"/>
            </a:xfrm>
          </p:grpSpPr>
          <p:pic>
            <p:nvPicPr>
              <p:cNvPr id="17" name="Picture 25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511215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2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511215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2" name="Pladsholder til indhold 3"/>
          <p:cNvSpPr>
            <a:spLocks noGrp="1"/>
          </p:cNvSpPr>
          <p:nvPr>
            <p:ph sz="quarter" idx="15"/>
          </p:nvPr>
        </p:nvSpPr>
        <p:spPr>
          <a:xfrm>
            <a:off x="960000" y="2166938"/>
            <a:ext cx="10273151" cy="3416300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  <a:lvl6pPr>
              <a:buClrTx/>
              <a:defRPr>
                <a:solidFill>
                  <a:schemeClr val="tx1"/>
                </a:solidFill>
              </a:defRPr>
            </a:lvl6pPr>
            <a:lvl7pPr>
              <a:buClrTx/>
              <a:defRPr>
                <a:solidFill>
                  <a:schemeClr val="tx1"/>
                </a:solidFill>
              </a:defRPr>
            </a:lvl7pPr>
            <a:lvl8pPr>
              <a:buClrTx/>
              <a:defRPr>
                <a:solidFill>
                  <a:schemeClr val="tx1"/>
                </a:solidFill>
              </a:defRPr>
            </a:lvl8pPr>
            <a:lvl9pPr>
              <a:buClrTx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1479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må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60001" y="361950"/>
            <a:ext cx="10273151" cy="1445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2351585" y="2166938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11" name="Pladsholder til billede 4"/>
          <p:cNvSpPr>
            <a:spLocks noGrp="1"/>
          </p:cNvSpPr>
          <p:nvPr>
            <p:ph type="pic" sz="quarter" idx="15" hasCustomPrompt="1"/>
          </p:nvPr>
        </p:nvSpPr>
        <p:spPr>
          <a:xfrm>
            <a:off x="960001" y="216720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2" name="Pladsholder til billede 5"/>
          <p:cNvSpPr>
            <a:spLocks noGrp="1"/>
          </p:cNvSpPr>
          <p:nvPr>
            <p:ph type="pic" sz="quarter" idx="16" hasCustomPrompt="1"/>
          </p:nvPr>
        </p:nvSpPr>
        <p:spPr>
          <a:xfrm>
            <a:off x="958852" y="333816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4" name="Pladsholder til billede 6"/>
          <p:cNvSpPr>
            <a:spLocks noGrp="1"/>
          </p:cNvSpPr>
          <p:nvPr>
            <p:ph type="pic" sz="quarter" idx="18" hasCustomPrompt="1"/>
          </p:nvPr>
        </p:nvSpPr>
        <p:spPr>
          <a:xfrm>
            <a:off x="958852" y="450912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2166938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3" name="Pladsholder til billede 8"/>
          <p:cNvSpPr>
            <a:spLocks noGrp="1"/>
          </p:cNvSpPr>
          <p:nvPr>
            <p:ph type="pic" sz="quarter" idx="17" hasCustomPrompt="1"/>
          </p:nvPr>
        </p:nvSpPr>
        <p:spPr>
          <a:xfrm>
            <a:off x="6432001" y="3338029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8" name="Pladsholder til billede 9"/>
          <p:cNvSpPr>
            <a:spLocks noGrp="1"/>
          </p:cNvSpPr>
          <p:nvPr>
            <p:ph type="pic" sz="quarter" idx="20" hasCustomPrompt="1"/>
          </p:nvPr>
        </p:nvSpPr>
        <p:spPr>
          <a:xfrm>
            <a:off x="6430434" y="450912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9" name="Pladsholder til dato 18" hidden="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20" name="Pladsholder til sidefod 19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21" name="Pladsholder til diasnummer 2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Pladsholder til tekst 2"/>
          <p:cNvSpPr>
            <a:spLocks noGrp="1"/>
          </p:cNvSpPr>
          <p:nvPr>
            <p:ph type="body" sz="quarter" idx="24"/>
          </p:nvPr>
        </p:nvSpPr>
        <p:spPr>
          <a:xfrm>
            <a:off x="2351585" y="333816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3" name="Pladsholder til tekst 2"/>
          <p:cNvSpPr>
            <a:spLocks noGrp="1"/>
          </p:cNvSpPr>
          <p:nvPr>
            <p:ph type="body" sz="quarter" idx="25"/>
          </p:nvPr>
        </p:nvSpPr>
        <p:spPr>
          <a:xfrm>
            <a:off x="2351585" y="4507618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4" name="Pladsholder til tekst 2"/>
          <p:cNvSpPr>
            <a:spLocks noGrp="1"/>
          </p:cNvSpPr>
          <p:nvPr>
            <p:ph type="body" sz="quarter" idx="26"/>
          </p:nvPr>
        </p:nvSpPr>
        <p:spPr>
          <a:xfrm>
            <a:off x="7823169" y="216720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5" name="Pladsholder til tekst 2"/>
          <p:cNvSpPr>
            <a:spLocks noGrp="1"/>
          </p:cNvSpPr>
          <p:nvPr>
            <p:ph type="body" sz="quarter" idx="27"/>
          </p:nvPr>
        </p:nvSpPr>
        <p:spPr>
          <a:xfrm>
            <a:off x="7823169" y="333720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6" name="Pladsholder til tekst 2"/>
          <p:cNvSpPr>
            <a:spLocks noGrp="1"/>
          </p:cNvSpPr>
          <p:nvPr>
            <p:ph type="body" sz="quarter" idx="28"/>
          </p:nvPr>
        </p:nvSpPr>
        <p:spPr>
          <a:xfrm>
            <a:off x="7823169" y="450720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pic>
        <p:nvPicPr>
          <p:cNvPr id="27" name="Billed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400" y="1"/>
            <a:ext cx="2316480" cy="1299545"/>
          </a:xfrm>
          <a:prstGeom prst="rect">
            <a:avLst/>
          </a:prstGeom>
        </p:spPr>
      </p:pic>
      <p:pic>
        <p:nvPicPr>
          <p:cNvPr id="28" name="Pictur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08" y="5901124"/>
            <a:ext cx="2101824" cy="6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5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lede +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tIns="540000" anchor="ctr" anchorCtr="0"/>
          <a:lstStyle>
            <a:lvl1pPr marL="0" indent="0" algn="ctr">
              <a:buNone/>
              <a:tabLst>
                <a:tab pos="1700213" algn="l"/>
              </a:tabLst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 smtClean="0"/>
              <a:t>Klik på ikonet og indsæt billede</a:t>
            </a:r>
            <a:endParaRPr lang="da-DK" dirty="0"/>
          </a:p>
        </p:txBody>
      </p:sp>
      <p:sp>
        <p:nvSpPr>
          <p:cNvPr id="13" name="Pladsholder til billede 2"/>
          <p:cNvSpPr>
            <a:spLocks noGrp="1"/>
          </p:cNvSpPr>
          <p:nvPr>
            <p:ph type="pic" sz="quarter" idx="15" hasCustomPrompt="1"/>
          </p:nvPr>
        </p:nvSpPr>
        <p:spPr>
          <a:xfrm>
            <a:off x="960000" y="4109816"/>
            <a:ext cx="2543712" cy="190800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838200" y="6970294"/>
            <a:ext cx="2743200" cy="365125"/>
          </a:xfrm>
        </p:spPr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4038600" y="6970294"/>
            <a:ext cx="4114800" cy="365125"/>
          </a:xfrm>
        </p:spPr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8610600" y="6970294"/>
            <a:ext cx="2743200" cy="365125"/>
          </a:xfrm>
        </p:spPr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0" name="Group 1"/>
          <p:cNvGrpSpPr/>
          <p:nvPr userDrawn="1"/>
        </p:nvGrpSpPr>
        <p:grpSpPr>
          <a:xfrm>
            <a:off x="12253011" y="2657250"/>
            <a:ext cx="2544960" cy="2929007"/>
            <a:chOff x="-1908720" y="2657249"/>
            <a:chExt cx="1908720" cy="2929007"/>
          </a:xfrm>
        </p:grpSpPr>
        <p:sp>
          <p:nvSpPr>
            <p:cNvPr id="11" name="Tekstboks 2"/>
            <p:cNvSpPr txBox="1"/>
            <p:nvPr userDrawn="1"/>
          </p:nvSpPr>
          <p:spPr bwMode="auto">
            <a:xfrm>
              <a:off x="-1908720" y="2657249"/>
              <a:ext cx="1908720" cy="2929007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fontAlgn="auto" hangingPunct="1">
                <a:spcBef>
                  <a:spcPts val="600"/>
                </a:spcBef>
                <a:spcAft>
                  <a:spcPts val="240"/>
                </a:spcAft>
                <a:buFontTx/>
                <a:buNone/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Tip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: Hvis du sletter billedet, og sætter et ny ind, kan billedet lægge sig foran ikonet, hvis dette sker, skal du vælge billedet, højreklik og vælg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Placer bagest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807915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752075" y="4611901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2658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960967" y="361950"/>
            <a:ext cx="7823200" cy="2980340"/>
          </a:xfrm>
        </p:spPr>
        <p:txBody>
          <a:bodyPr anchor="b" anchorCtr="0"/>
          <a:lstStyle>
            <a:lvl1pPr>
              <a:lnSpc>
                <a:spcPct val="97000"/>
              </a:lnSpc>
              <a:buFontTx/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Klik og tilføj titel</a:t>
            </a:r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958851" y="4181673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navn</a:t>
            </a:r>
            <a:endParaRPr lang="da-DK" dirty="0"/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60967" y="4507611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stillingsbetegnelse</a:t>
            </a:r>
            <a:endParaRPr lang="da-DK" dirty="0"/>
          </a:p>
        </p:txBody>
      </p:sp>
      <p:sp>
        <p:nvSpPr>
          <p:cNvPr id="9" name="Pladsholder til tekst streg"/>
          <p:cNvSpPr>
            <a:spLocks noGrp="1"/>
          </p:cNvSpPr>
          <p:nvPr>
            <p:ph type="body" sz="quarter" idx="16" hasCustomPrompt="1"/>
          </p:nvPr>
        </p:nvSpPr>
        <p:spPr>
          <a:xfrm>
            <a:off x="971821" y="3542278"/>
            <a:ext cx="6216000" cy="37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62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273151" cy="144546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001" y="1993630"/>
            <a:ext cx="10273151" cy="38116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Sjette niveau</a:t>
            </a:r>
          </a:p>
          <a:p>
            <a:pPr lvl="6"/>
            <a:r>
              <a:rPr lang="da-DK" dirty="0" smtClean="0"/>
              <a:t>Syvende niveau</a:t>
            </a:r>
          </a:p>
          <a:p>
            <a:pPr lvl="7"/>
            <a:r>
              <a:rPr lang="da-DK" dirty="0" smtClean="0"/>
              <a:t>Ottende niveau</a:t>
            </a:r>
          </a:p>
          <a:p>
            <a:pPr lvl="8"/>
            <a:r>
              <a:rPr lang="da-DK" dirty="0" smtClean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13392811" y="5971447"/>
            <a:ext cx="115212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2513" y="6334022"/>
            <a:ext cx="5184000" cy="1765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0000" y="6334022"/>
            <a:ext cx="623499" cy="1765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Picture logo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5952970"/>
            <a:ext cx="205811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2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3" r:id="rId3"/>
    <p:sldLayoutId id="2147483667" r:id="rId4"/>
    <p:sldLayoutId id="2147483666" r:id="rId5"/>
    <p:sldLayoutId id="2147483650" r:id="rId6"/>
    <p:sldLayoutId id="2147483662" r:id="rId7"/>
    <p:sldLayoutId id="2147483660" r:id="rId8"/>
    <p:sldLayoutId id="2147483664" r:id="rId9"/>
    <p:sldLayoutId id="2147483665" r:id="rId10"/>
    <p:sldLayoutId id="2147483654" r:id="rId11"/>
    <p:sldLayoutId id="2147483655" r:id="rId12"/>
    <p:sldLayoutId id="2147483668" r:id="rId13"/>
    <p:sldLayoutId id="2147483670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9000"/>
        </a:lnSpc>
        <a:spcBef>
          <a:spcPts val="0"/>
        </a:spcBef>
        <a:buFont typeface="Calibri" panose="020F050202020403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5963B.8A03A830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56700.9B28A210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3789040"/>
            <a:ext cx="12192000" cy="2016224"/>
          </a:xfrm>
        </p:spPr>
        <p:txBody>
          <a:bodyPr/>
          <a:lstStyle/>
          <a:p>
            <a:r>
              <a:rPr lang="da-DK" sz="1600" b="1" dirty="0" smtClean="0"/>
              <a:t>Referat af Bestyrelsesmødet </a:t>
            </a:r>
            <a:r>
              <a:rPr lang="da-DK" sz="1600" b="1" dirty="0"/>
              <a:t>den </a:t>
            </a:r>
            <a:r>
              <a:rPr lang="da-DK" sz="1600" b="1" dirty="0" smtClean="0"/>
              <a:t>14. november 2019 - kl</a:t>
            </a:r>
            <a:r>
              <a:rPr lang="da-DK" sz="1600" b="1" dirty="0"/>
              <a:t>. </a:t>
            </a:r>
            <a:r>
              <a:rPr lang="da-DK" sz="1600" b="1" dirty="0" smtClean="0"/>
              <a:t>13.15 </a:t>
            </a:r>
            <a:r>
              <a:rPr lang="da-DK" sz="1600" b="1" dirty="0"/>
              <a:t>– </a:t>
            </a:r>
            <a:r>
              <a:rPr lang="da-DK" sz="1600" b="1" dirty="0" smtClean="0"/>
              <a:t>15.45 i</a:t>
            </a:r>
            <a:r>
              <a:rPr lang="da-DK" sz="1600" b="1" dirty="0"/>
              <a:t>:</a:t>
            </a:r>
            <a:br>
              <a:rPr lang="da-DK" sz="1600" b="1" dirty="0"/>
            </a:br>
            <a:r>
              <a:rPr lang="da-DK" sz="1600" dirty="0"/>
              <a:t>Forsyning Helsingør A/S</a:t>
            </a:r>
            <a:br>
              <a:rPr lang="da-DK" sz="1600" dirty="0"/>
            </a:br>
            <a:r>
              <a:rPr lang="da-DK" sz="1600" dirty="0"/>
              <a:t>Forsyning Helsingør Service A/S</a:t>
            </a:r>
            <a:br>
              <a:rPr lang="da-DK" sz="1600" dirty="0"/>
            </a:br>
            <a:r>
              <a:rPr lang="da-DK" sz="1600" dirty="0"/>
              <a:t>Forsyning Helsingør Varme A/S</a:t>
            </a:r>
            <a:br>
              <a:rPr lang="da-DK" sz="1600" dirty="0"/>
            </a:br>
            <a:r>
              <a:rPr lang="da-DK" sz="1600" dirty="0"/>
              <a:t>Forsyning Helsingør Affald A/S</a:t>
            </a:r>
            <a:br>
              <a:rPr lang="da-DK" sz="1600" dirty="0"/>
            </a:br>
            <a:r>
              <a:rPr lang="da-DK" sz="1600" dirty="0" smtClean="0"/>
              <a:t>Elektrus A/S</a:t>
            </a:r>
            <a:endParaRPr lang="da-DK" sz="16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378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608607" cy="1445461"/>
          </a:xfrm>
        </p:spPr>
        <p:txBody>
          <a:bodyPr/>
          <a:lstStyle/>
          <a:p>
            <a:r>
              <a:rPr lang="da-DK" dirty="0"/>
              <a:t>4. Interessent- og </a:t>
            </a:r>
            <a:r>
              <a:rPr lang="da-DK" dirty="0" smtClean="0"/>
              <a:t>omdømmeanalyse - </a:t>
            </a:r>
            <a:r>
              <a:rPr lang="da-DK" dirty="0"/>
              <a:t>Konklusioner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595449" y="1670683"/>
            <a:ext cx="4802716" cy="3416300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Forsyning Helsingør kendetegnes i </a:t>
            </a:r>
            <a:r>
              <a:rPr lang="da-DK" b="1" dirty="0"/>
              <a:t>betydeligt omfang </a:t>
            </a:r>
            <a:r>
              <a:rPr lang="da-DK" dirty="0"/>
              <a:t>af de ting, der har været fokus på og er blevet arbejdet med siden </a:t>
            </a:r>
            <a:r>
              <a:rPr lang="da-DK" dirty="0" smtClean="0"/>
              <a:t>etableringen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Forsyning Helsingør kendetegnes i </a:t>
            </a:r>
            <a:r>
              <a:rPr lang="da-DK" b="1" dirty="0"/>
              <a:t>mindre grad </a:t>
            </a:r>
            <a:r>
              <a:rPr lang="da-DK" dirty="0"/>
              <a:t>af temaer, der ikke har været fokus på – eller som der først fornylig er kommet fokus på</a:t>
            </a:r>
          </a:p>
          <a:p>
            <a:endParaRPr lang="da-DK" b="1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67" y="1634102"/>
            <a:ext cx="6142699" cy="3748497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61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608607" cy="1445461"/>
          </a:xfrm>
        </p:spPr>
        <p:txBody>
          <a:bodyPr/>
          <a:lstStyle/>
          <a:p>
            <a:r>
              <a:rPr lang="da-DK" dirty="0" smtClean="0"/>
              <a:t>4. Interessent- </a:t>
            </a:r>
            <a:r>
              <a:rPr lang="da-DK" dirty="0"/>
              <a:t>og </a:t>
            </a:r>
            <a:r>
              <a:rPr lang="da-DK" dirty="0" smtClean="0"/>
              <a:t>omdømmeanalyse - </a:t>
            </a:r>
            <a:r>
              <a:rPr lang="da-DK" dirty="0"/>
              <a:t>Konklusioner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735121" y="1844824"/>
            <a:ext cx="4104456" cy="3416300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Forsyning Helsingør kendes og anderkendes for </a:t>
            </a:r>
            <a:r>
              <a:rPr lang="da-DK" b="1" dirty="0"/>
              <a:t>kerneydelserne 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Markant </a:t>
            </a:r>
            <a:r>
              <a:rPr lang="da-DK" dirty="0"/>
              <a:t>at ingen nævner ord som </a:t>
            </a:r>
            <a:r>
              <a:rPr lang="da-DK" b="1" dirty="0"/>
              <a:t>miljø og bæredygtig</a:t>
            </a:r>
            <a:endParaRPr lang="da-DK" dirty="0"/>
          </a:p>
          <a:p>
            <a:endParaRPr lang="da-DK" b="1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634102"/>
            <a:ext cx="6552728" cy="4119594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309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464591" cy="1445461"/>
          </a:xfrm>
        </p:spPr>
        <p:txBody>
          <a:bodyPr/>
          <a:lstStyle/>
          <a:p>
            <a:r>
              <a:rPr lang="da-DK" dirty="0" smtClean="0"/>
              <a:t>4. Interessent- </a:t>
            </a:r>
            <a:r>
              <a:rPr lang="da-DK" dirty="0"/>
              <a:t>og </a:t>
            </a:r>
            <a:r>
              <a:rPr lang="da-DK" dirty="0" smtClean="0"/>
              <a:t>omdømmeanalyse - </a:t>
            </a:r>
            <a:r>
              <a:rPr lang="da-DK" dirty="0"/>
              <a:t>Konklusioner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767408" y="1700808"/>
            <a:ext cx="3744416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2000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2000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2000" dirty="0" smtClean="0"/>
              <a:t>Opfattelsen </a:t>
            </a:r>
            <a:r>
              <a:rPr lang="da-DK" sz="2000" dirty="0"/>
              <a:t>af Forsyning Helsingørs kerneydelse er rigtig </a:t>
            </a:r>
            <a:r>
              <a:rPr lang="da-DK" sz="2000" dirty="0" smtClean="0"/>
              <a:t>flot 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20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2000" dirty="0" smtClean="0"/>
              <a:t>Hele </a:t>
            </a:r>
            <a:r>
              <a:rPr lang="da-DK" sz="2000" dirty="0"/>
              <a:t>vejen rundt er der ros for, at kerneydelsen generelt fungerer </a:t>
            </a:r>
            <a:r>
              <a:rPr lang="da-DK" sz="2000" dirty="0" smtClean="0"/>
              <a:t>godt</a:t>
            </a:r>
            <a:endParaRPr lang="da-DK" sz="2000" dirty="0"/>
          </a:p>
          <a:p>
            <a:endParaRPr lang="da-DK" sz="2000" b="1" dirty="0" smtClean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66" y="2636912"/>
            <a:ext cx="3735422" cy="192837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38" y="1603090"/>
            <a:ext cx="3319766" cy="3996014"/>
          </a:xfrm>
          <a:prstGeom prst="rect">
            <a:avLst/>
          </a:prstGeom>
        </p:spPr>
      </p:pic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86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824631" cy="1445461"/>
          </a:xfrm>
        </p:spPr>
        <p:txBody>
          <a:bodyPr/>
          <a:lstStyle/>
          <a:p>
            <a:r>
              <a:rPr lang="da-DK" dirty="0" smtClean="0"/>
              <a:t>4. Interessent- </a:t>
            </a:r>
            <a:r>
              <a:rPr lang="da-DK" dirty="0"/>
              <a:t>og </a:t>
            </a:r>
            <a:r>
              <a:rPr lang="da-DK" dirty="0" smtClean="0"/>
              <a:t>omdømmeanalyse - </a:t>
            </a:r>
            <a:r>
              <a:rPr lang="da-DK" dirty="0"/>
              <a:t>Konklusioner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79376" y="1634102"/>
            <a:ext cx="3610554" cy="3942041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Interessenterne forventer, at Forsyning Helsingør bidrager til at realisere </a:t>
            </a:r>
            <a:r>
              <a:rPr lang="da-DK" b="1" dirty="0"/>
              <a:t>FN’s verdensmål –  men der skal ske mere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Forståelse </a:t>
            </a:r>
            <a:r>
              <a:rPr lang="da-DK" dirty="0"/>
              <a:t>for at det er en længerevarende indsats – og at Forsyning Helsingør er længere end mange andre virksomheder</a:t>
            </a:r>
            <a:endParaRPr lang="da-DK" b="1" dirty="0"/>
          </a:p>
          <a:p>
            <a:endParaRPr lang="da-DK" b="1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268760"/>
            <a:ext cx="7694702" cy="4569875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7337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896639" cy="1445461"/>
          </a:xfrm>
        </p:spPr>
        <p:txBody>
          <a:bodyPr/>
          <a:lstStyle/>
          <a:p>
            <a:r>
              <a:rPr lang="da-DK" dirty="0" smtClean="0"/>
              <a:t>4. Interessent- </a:t>
            </a:r>
            <a:r>
              <a:rPr lang="da-DK" dirty="0"/>
              <a:t>og </a:t>
            </a:r>
            <a:r>
              <a:rPr lang="da-DK" dirty="0" smtClean="0"/>
              <a:t>omdømmeanalyse - </a:t>
            </a:r>
            <a:r>
              <a:rPr lang="da-DK" dirty="0"/>
              <a:t>Konklusioner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29122" y="1572792"/>
            <a:ext cx="4802716" cy="3653481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Forsyning Helsingør kendes ikke som grønne og bæredygtige. 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0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Forklares på 3 måder; </a:t>
            </a:r>
          </a:p>
          <a:p>
            <a:pPr marL="702900" lvl="2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Forventninger større i dag end nogensinde</a:t>
            </a:r>
          </a:p>
          <a:p>
            <a:pPr marL="702900" lvl="2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Manglende synlighed og kommunikation i forhold til bæredygtighed. </a:t>
            </a:r>
          </a:p>
          <a:p>
            <a:pPr marL="702900" lvl="2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To </a:t>
            </a:r>
            <a:r>
              <a:rPr lang="da-DK" dirty="0"/>
              <a:t>emner har fyldet meget i debatten</a:t>
            </a:r>
            <a:endParaRPr lang="da-DK" b="1" dirty="0"/>
          </a:p>
          <a:p>
            <a:endParaRPr lang="da-DK" b="1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844824"/>
            <a:ext cx="4487232" cy="3556417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35" y="4854974"/>
            <a:ext cx="1932503" cy="143754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861953"/>
            <a:ext cx="1877685" cy="1403013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437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1040655" cy="1445461"/>
          </a:xfrm>
        </p:spPr>
        <p:txBody>
          <a:bodyPr/>
          <a:lstStyle/>
          <a:p>
            <a:r>
              <a:rPr lang="da-DK" dirty="0" smtClean="0"/>
              <a:t>4. Interessent- </a:t>
            </a:r>
            <a:r>
              <a:rPr lang="da-DK" dirty="0"/>
              <a:t>og </a:t>
            </a:r>
            <a:r>
              <a:rPr lang="da-DK" dirty="0" smtClean="0"/>
              <a:t>omdømmeanalyse - </a:t>
            </a:r>
            <a:r>
              <a:rPr lang="da-DK" dirty="0"/>
              <a:t>Strategiske valg</a:t>
            </a:r>
            <a:r>
              <a:rPr lang="da-DK" b="1" dirty="0"/>
              <a:t/>
            </a:r>
            <a:br>
              <a:rPr lang="da-DK" b="1" dirty="0"/>
            </a:b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flipV="1">
            <a:off x="2063551" y="-557450"/>
            <a:ext cx="75011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1025" name="Billede 3" descr="cid:image001.png@01D5963B.8A03A83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196752"/>
            <a:ext cx="837748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1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1040655" cy="1445461"/>
          </a:xfrm>
        </p:spPr>
        <p:txBody>
          <a:bodyPr/>
          <a:lstStyle/>
          <a:p>
            <a:r>
              <a:rPr lang="da-DK" dirty="0" smtClean="0"/>
              <a:t>4. Interessent- </a:t>
            </a:r>
            <a:r>
              <a:rPr lang="da-DK" dirty="0"/>
              <a:t>og </a:t>
            </a:r>
            <a:r>
              <a:rPr lang="da-DK" dirty="0" smtClean="0"/>
              <a:t>omdømmeanalyse - </a:t>
            </a:r>
            <a:r>
              <a:rPr lang="da-DK" dirty="0"/>
              <a:t>Strategiske valg</a:t>
            </a:r>
            <a:r>
              <a:rPr lang="da-DK" b="1" dirty="0"/>
              <a:t/>
            </a:r>
            <a:br>
              <a:rPr lang="da-DK" b="1" dirty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839416" y="1632067"/>
            <a:ext cx="3960440" cy="3949136"/>
          </a:xfrm>
        </p:spPr>
        <p:txBody>
          <a:bodyPr/>
          <a:lstStyle/>
          <a:p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Forsyning </a:t>
            </a:r>
            <a:r>
              <a:rPr lang="da-DK" dirty="0"/>
              <a:t>Helsingør </a:t>
            </a:r>
            <a:r>
              <a:rPr lang="da-DK" b="1" dirty="0"/>
              <a:t>kendes ikke som grønne og bæredygtige</a:t>
            </a:r>
            <a:r>
              <a:rPr lang="da-DK" dirty="0"/>
              <a:t>. 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632067"/>
            <a:ext cx="5832647" cy="3640356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595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4. Interessent- </a:t>
            </a:r>
            <a:r>
              <a:rPr lang="da-DK" dirty="0"/>
              <a:t>og </a:t>
            </a:r>
            <a:r>
              <a:rPr lang="da-DK" dirty="0" smtClean="0"/>
              <a:t>omdømmeanalyse - </a:t>
            </a:r>
            <a:r>
              <a:rPr lang="da-DK" dirty="0"/>
              <a:t>Forslag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12000" y="1234596"/>
            <a:ext cx="10369152" cy="936104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Hvordan </a:t>
            </a:r>
            <a:r>
              <a:rPr lang="da-DK" dirty="0"/>
              <a:t>kan Forsyning Helsingør kombinere kerneopgaven </a:t>
            </a:r>
            <a:r>
              <a:rPr lang="da-DK" dirty="0" smtClean="0"/>
              <a:t>og indtage </a:t>
            </a:r>
            <a:r>
              <a:rPr lang="da-DK" dirty="0"/>
              <a:t>en mere synlig rolle som en ansvarlig og vigtig lokal </a:t>
            </a:r>
            <a:r>
              <a:rPr lang="da-DK" dirty="0" smtClean="0"/>
              <a:t>aktør?</a:t>
            </a:r>
            <a:endParaRPr lang="da-DK" b="1" dirty="0"/>
          </a:p>
          <a:p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02" y="2346386"/>
            <a:ext cx="9001000" cy="3486931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5784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4. Interessent- </a:t>
            </a:r>
            <a:r>
              <a:rPr lang="da-DK" dirty="0"/>
              <a:t>og </a:t>
            </a:r>
            <a:r>
              <a:rPr lang="da-DK" dirty="0" smtClean="0"/>
              <a:t>omdømmeanalyse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755263" y="1412776"/>
            <a:ext cx="8068459" cy="3416300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Det </a:t>
            </a:r>
            <a:r>
              <a:rPr lang="da-DK" dirty="0"/>
              <a:t>er direktionens vurdering, at interessent og omdømmeanalysen er et godt grundlag for at udvikle en politik for miljø- </a:t>
            </a:r>
            <a:r>
              <a:rPr lang="da-DK" dirty="0" smtClean="0"/>
              <a:t>og samfundsansvar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Politik </a:t>
            </a:r>
            <a:r>
              <a:rPr lang="da-DK" dirty="0"/>
              <a:t>for miljø- </a:t>
            </a:r>
            <a:r>
              <a:rPr lang="da-DK" dirty="0" smtClean="0"/>
              <a:t>og </a:t>
            </a:r>
            <a:r>
              <a:rPr lang="da-DK" dirty="0"/>
              <a:t>samfundsansvar </a:t>
            </a:r>
            <a:r>
              <a:rPr lang="da-DK" dirty="0" smtClean="0"/>
              <a:t>forelægges </a:t>
            </a:r>
            <a:r>
              <a:rPr lang="da-DK" dirty="0"/>
              <a:t>til bestyrelsens drøftelse i </a:t>
            </a:r>
            <a:r>
              <a:rPr lang="da-DK" dirty="0" smtClean="0"/>
              <a:t>december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b="1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da-DK" b="1" dirty="0" smtClean="0"/>
              <a:t>Direktionen </a:t>
            </a:r>
            <a:r>
              <a:rPr lang="da-DK" b="1" dirty="0"/>
              <a:t>indstiller, at </a:t>
            </a:r>
            <a:endParaRPr lang="da-DK" b="1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Interessent- </a:t>
            </a:r>
            <a:r>
              <a:rPr lang="da-DK" dirty="0"/>
              <a:t>og omdømmeanalysens resultater </a:t>
            </a:r>
            <a:r>
              <a:rPr lang="da-DK" dirty="0" smtClean="0"/>
              <a:t>drøftes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Politik </a:t>
            </a:r>
            <a:r>
              <a:rPr lang="da-DK" dirty="0"/>
              <a:t>for miljø- </a:t>
            </a:r>
            <a:r>
              <a:rPr lang="da-DK" dirty="0" smtClean="0"/>
              <a:t>og samfundsansvar udarbejdes </a:t>
            </a:r>
            <a:r>
              <a:rPr lang="da-DK" dirty="0"/>
              <a:t>til fremlæggelse på bestyrelsesmødet i </a:t>
            </a:r>
            <a:r>
              <a:rPr lang="da-DK" dirty="0" smtClean="0"/>
              <a:t>december 2019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da-DK" b="1" i="1" dirty="0"/>
              <a:t>Bestyrelsen drøftede sagen og tiltrådte indstillingen. </a:t>
            </a:r>
            <a:endParaRPr lang="da-DK" b="1" i="1" dirty="0">
              <a:solidFill>
                <a:srgbClr val="FF0000"/>
              </a:solidFill>
            </a:endParaRP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18</a:t>
            </a:fld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22" y="3284984"/>
            <a:ext cx="3141116" cy="2355837"/>
          </a:xfrm>
        </p:spPr>
      </p:pic>
    </p:spTree>
    <p:extLst>
      <p:ext uri="{BB962C8B-B14F-4D97-AF65-F5344CB8AC3E}">
        <p14:creationId xmlns:p14="http://schemas.microsoft.com/office/powerpoint/2010/main" val="369258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5. </a:t>
            </a:r>
            <a:r>
              <a:rPr lang="da-DK" sz="3200" dirty="0"/>
              <a:t>Resumé af gennemgangen af økonomi- og ledelsesrapporteringen pr. september 2019</a:t>
            </a:r>
            <a:endParaRPr lang="da-DK" sz="3200" dirty="0">
              <a:effectLst/>
            </a:endParaRP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7722"/>
          <a:stretch>
            <a:fillRect/>
          </a:stretch>
        </p:blipFill>
        <p:spPr>
          <a:xfrm>
            <a:off x="7248128" y="2162273"/>
            <a:ext cx="4489079" cy="34163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25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53597"/>
            <a:ext cx="10273151" cy="1445461"/>
          </a:xfrm>
        </p:spPr>
        <p:txBody>
          <a:bodyPr/>
          <a:lstStyle/>
          <a:p>
            <a:r>
              <a:rPr lang="da-DK" dirty="0" smtClean="0"/>
              <a:t>Mødedeltagere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4294967295"/>
          </p:nvPr>
        </p:nvSpPr>
        <p:spPr>
          <a:xfrm>
            <a:off x="551384" y="1556792"/>
            <a:ext cx="4802188" cy="4032448"/>
          </a:xfrm>
        </p:spPr>
        <p:txBody>
          <a:bodyPr/>
          <a:lstStyle/>
          <a:p>
            <a:pPr>
              <a:buClr>
                <a:schemeClr val="accent1"/>
              </a:buClr>
              <a:buNone/>
            </a:pPr>
            <a:r>
              <a:rPr lang="da-DK" b="1" dirty="0"/>
              <a:t>Bestyrelsen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Formand Per </a:t>
            </a:r>
            <a:r>
              <a:rPr lang="da-DK" dirty="0" err="1"/>
              <a:t>Tærsbøl</a:t>
            </a:r>
            <a:endParaRPr lang="da-DK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Bestyrelsesmedlem </a:t>
            </a:r>
            <a:r>
              <a:rPr lang="da-DK" dirty="0"/>
              <a:t>Jens Bertram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Bestyrelsesmedlem Peter Poulsen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Bestyrelsesmedlem Jens Erik Jacobsen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Bestyrelsesmedlem Jens Jensen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Bestyrelsesmedlem Dennis Knudsen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Bestyrelsesmedlem Michael </a:t>
            </a:r>
            <a:r>
              <a:rPr lang="da-DK" dirty="0" smtClean="0"/>
              <a:t>Madsen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>
              <a:buClr>
                <a:schemeClr val="accent1"/>
              </a:buClr>
              <a:buNone/>
            </a:pPr>
            <a:r>
              <a:rPr lang="da-DK" b="1" dirty="0"/>
              <a:t>Afbud: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Næstformand Gitte Kondrup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6135883" y="3573016"/>
            <a:ext cx="51125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da-DK" sz="2000" b="1" dirty="0"/>
              <a:t>Øvrige deltagere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2000" dirty="0" smtClean="0"/>
              <a:t>Adm</a:t>
            </a:r>
            <a:r>
              <a:rPr lang="da-DK" sz="2000" dirty="0"/>
              <a:t>. Direktør Jacob </a:t>
            </a:r>
            <a:r>
              <a:rPr lang="da-DK" sz="2000" dirty="0" smtClean="0"/>
              <a:t>Brønnum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2000" dirty="0"/>
              <a:t>Økonomichef Thomas </a:t>
            </a:r>
            <a:r>
              <a:rPr lang="da-DK" sz="2000" dirty="0" smtClean="0"/>
              <a:t>Pihl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2000" dirty="0"/>
              <a:t>Plan &amp; </a:t>
            </a:r>
            <a:r>
              <a:rPr lang="da-DK" sz="2000" dirty="0" smtClean="0"/>
              <a:t>Projektchef Claus </a:t>
            </a:r>
            <a:r>
              <a:rPr lang="da-DK" sz="2000" dirty="0"/>
              <a:t>Bo </a:t>
            </a:r>
            <a:r>
              <a:rPr lang="da-DK" sz="2000" dirty="0" smtClean="0"/>
              <a:t>Frederiksen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2000" dirty="0"/>
              <a:t>Kommunikations- &amp; </a:t>
            </a:r>
            <a:r>
              <a:rPr lang="da-DK" sz="2000" dirty="0" smtClean="0"/>
              <a:t>Presseansvarlig Thomas Hag under pkt. 4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2000" dirty="0" smtClean="0"/>
              <a:t>Direktionskonsulent Lene Rytter </a:t>
            </a:r>
            <a:r>
              <a:rPr lang="da-DK" sz="2000" dirty="0"/>
              <a:t>(referent)</a:t>
            </a:r>
          </a:p>
        </p:txBody>
      </p:sp>
    </p:spTree>
    <p:extLst>
      <p:ext uri="{BB962C8B-B14F-4D97-AF65-F5344CB8AC3E}">
        <p14:creationId xmlns:p14="http://schemas.microsoft.com/office/powerpoint/2010/main" val="125681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0577" y="188641"/>
            <a:ext cx="10662576" cy="1445461"/>
          </a:xfrm>
        </p:spPr>
        <p:txBody>
          <a:bodyPr/>
          <a:lstStyle/>
          <a:p>
            <a:r>
              <a:rPr lang="da-DK" sz="3200" dirty="0" smtClean="0">
                <a:latin typeface="+mn-lt"/>
              </a:rPr>
              <a:t>Forsyning Helsingør koncernen – LIS september ÅTD 2019</a:t>
            </a:r>
            <a:endParaRPr lang="da-DK" sz="3200" dirty="0">
              <a:latin typeface="+mn-lt"/>
            </a:endParaRP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960000" y="1412776"/>
            <a:ext cx="10464592" cy="4171674"/>
          </a:xfrm>
        </p:spPr>
        <p:txBody>
          <a:bodyPr/>
          <a:lstStyle/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/>
          </a:p>
        </p:txBody>
      </p:sp>
      <p:sp>
        <p:nvSpPr>
          <p:cNvPr id="10" name="Rektangel 9"/>
          <p:cNvSpPr/>
          <p:nvPr/>
        </p:nvSpPr>
        <p:spPr>
          <a:xfrm>
            <a:off x="1253952" y="1844824"/>
            <a:ext cx="96490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LIS rapporteringen pr. september ÅTD 2019 blev præsenteret for bestyrelsen. Rapporteringen omfatter nøgletal vedrørende opfølgning på afsætning af produkter og tjenesteydelser, drifts- og </a:t>
            </a:r>
            <a:r>
              <a:rPr lang="da-DK" dirty="0" smtClean="0"/>
              <a:t>produktionsforhold</a:t>
            </a:r>
            <a:r>
              <a:rPr lang="da-DK" dirty="0"/>
              <a:t>, forudsætninger vedrørende økonomi m.v., kundeservice og personaleforhold.</a:t>
            </a:r>
          </a:p>
          <a:p>
            <a:endParaRPr lang="da-DK" dirty="0"/>
          </a:p>
          <a:p>
            <a:r>
              <a:rPr lang="da-DK" dirty="0"/>
              <a:t>Afsætningen af el var væsentligt under budget på grund af forsinkelsen i prøvedriftsperioden </a:t>
            </a:r>
            <a:r>
              <a:rPr lang="da-DK" dirty="0" err="1"/>
              <a:t>vedrøren-de</a:t>
            </a:r>
            <a:r>
              <a:rPr lang="da-DK" dirty="0"/>
              <a:t> fornyelsen af Helsingør Kraftvarmeværk. Afsætningen af varme var lavere i varmeselskaberne end budgetteret som følge af et lavere antal graddage. Ledningstabet i vandselskabet var over budget, men har dog i de seneste måneder været under budget. Forbedringen i de seneste måneder er udtryk for en forbedring af målerdatagrundlaget. Service-måltallene for koncernens kundeservice var lidt under </a:t>
            </a:r>
            <a:r>
              <a:rPr lang="da-DK" dirty="0" smtClean="0"/>
              <a:t>budget</a:t>
            </a:r>
            <a:r>
              <a:rPr lang="da-DK" dirty="0"/>
              <a:t>, men har i de seneste måneder rettet sig. Det forventes at budgetmålene nås inden årets udgang.</a:t>
            </a:r>
          </a:p>
        </p:txBody>
      </p:sp>
    </p:spTree>
    <p:extLst>
      <p:ext uri="{BB962C8B-B14F-4D97-AF65-F5344CB8AC3E}">
        <p14:creationId xmlns:p14="http://schemas.microsoft.com/office/powerpoint/2010/main" val="312895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>
                <a:latin typeface="+mn-lt"/>
              </a:rPr>
              <a:t>Forsyning Helsingør koncernen – september ÅTD 2019 Nettoomsætning</a:t>
            </a:r>
            <a:endParaRPr lang="da-DK" sz="3200" dirty="0">
              <a:latin typeface="+mn-lt"/>
            </a:endParaRP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960000" y="1412776"/>
            <a:ext cx="10464592" cy="4171674"/>
          </a:xfrm>
        </p:spPr>
        <p:txBody>
          <a:bodyPr/>
          <a:lstStyle/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21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/>
          </a:p>
        </p:txBody>
      </p:sp>
      <p:sp>
        <p:nvSpPr>
          <p:cNvPr id="9" name="Rektangel 8"/>
          <p:cNvSpPr/>
          <p:nvPr/>
        </p:nvSpPr>
        <p:spPr>
          <a:xfrm>
            <a:off x="1127448" y="1634103"/>
            <a:ext cx="9721080" cy="4099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Koncernens nettoomsætning og driftsresultat før skat og over-/underdækninger, og </a:t>
            </a:r>
            <a:r>
              <a:rPr lang="da-DK" dirty="0" smtClean="0"/>
              <a:t>koncernelimineringer </a:t>
            </a:r>
            <a:r>
              <a:rPr lang="da-DK" dirty="0"/>
              <a:t>pr. september ÅTD 2019 blev præsenteret for bestyrelsen. </a:t>
            </a:r>
          </a:p>
          <a:p>
            <a:endParaRPr lang="da-DK" dirty="0"/>
          </a:p>
          <a:p>
            <a:r>
              <a:rPr lang="da-DK" dirty="0"/>
              <a:t>Den samlede nettoomsætning udgjorde 462,9 mio.kr., mod budgetteret 501,9 mio.kr. Faldet kan </a:t>
            </a:r>
            <a:r>
              <a:rPr lang="da-DK" dirty="0" err="1"/>
              <a:t>pri-mært</a:t>
            </a:r>
            <a:r>
              <a:rPr lang="da-DK" dirty="0"/>
              <a:t> henføres til et lavere varmesalg fra varmeselskaberne som følge af et lavere antal graddage, og lavere el-indtægter i Helsingør Kraftvarmeværk, som følge af forsinkelsen vedrørende indkøringen jfr. ovenfor. Endelig ses lavere indtægter i affaldsselskabet, som følge af bortfaldet af </a:t>
            </a:r>
            <a:r>
              <a:rPr lang="da-DK" dirty="0" err="1"/>
              <a:t>administrationsge-byret</a:t>
            </a:r>
            <a:r>
              <a:rPr lang="da-DK" dirty="0"/>
              <a:t> og mindre haveaffald fra Norfors.</a:t>
            </a:r>
          </a:p>
          <a:p>
            <a:endParaRPr lang="da-DK" dirty="0"/>
          </a:p>
          <a:p>
            <a:r>
              <a:rPr lang="da-DK" dirty="0"/>
              <a:t>Det samlede resultat før skat og over-/underdækninger udgjorde 23,9 mio.kr. mod budgetteret 10,3 mio.kr. Stigningen kan primært henføres til vandselskaberne som følge af en højere afsætning af vand, </a:t>
            </a:r>
            <a:r>
              <a:rPr lang="da-DK" dirty="0" err="1"/>
              <a:t>Elektrus</a:t>
            </a:r>
            <a:r>
              <a:rPr lang="da-DK" dirty="0"/>
              <a:t> (på grund af en senere tarifnedsættelse end budgetteret, som følge af varslingsfrist) og ser-viceselskabet (</a:t>
            </a:r>
            <a:r>
              <a:rPr lang="da-DK" dirty="0" err="1"/>
              <a:t>urealiserede</a:t>
            </a:r>
            <a:r>
              <a:rPr lang="da-DK" dirty="0"/>
              <a:t> kursgevinster på obligationsbeholdningen), mens affaldsselskabet derimod trækker i den modsatte retning som følge af færre indtægter jfr. ovenfor og øgede omkostninger.</a:t>
            </a:r>
          </a:p>
        </p:txBody>
      </p:sp>
    </p:spTree>
    <p:extLst>
      <p:ext uri="{BB962C8B-B14F-4D97-AF65-F5344CB8AC3E}">
        <p14:creationId xmlns:p14="http://schemas.microsoft.com/office/powerpoint/2010/main" val="10017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>
                <a:latin typeface="+mn-lt"/>
              </a:rPr>
              <a:t>Forsyning Helsingør koncernen – september ÅTD 2019 Regulatoriske forhold</a:t>
            </a:r>
            <a:endParaRPr lang="da-DK" sz="3200" dirty="0">
              <a:latin typeface="+mn-lt"/>
            </a:endParaRP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960000" y="1412776"/>
            <a:ext cx="10464592" cy="4171674"/>
          </a:xfrm>
        </p:spPr>
        <p:txBody>
          <a:bodyPr/>
          <a:lstStyle/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22</a:t>
            </a:fld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1282350" y="2918015"/>
            <a:ext cx="949417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215900">
              <a:lnSpc>
                <a:spcPts val="1400"/>
              </a:lnSpc>
              <a:spcAft>
                <a:spcPts val="0"/>
              </a:spcAft>
            </a:pPr>
            <a:r>
              <a:rPr lang="da-DK" dirty="0"/>
              <a:t>Koncernselskabernes </a:t>
            </a:r>
            <a:r>
              <a:rPr lang="da-DK" dirty="0" err="1"/>
              <a:t>regulatoriske</a:t>
            </a:r>
            <a:r>
              <a:rPr lang="da-DK" dirty="0"/>
              <a:t> forhold pr. september 2019 blev præsenteret </a:t>
            </a:r>
            <a:r>
              <a:rPr lang="da-DK" dirty="0"/>
              <a:t>for bestyrelsen</a:t>
            </a:r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75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>
                <a:latin typeface="+mn-lt"/>
              </a:rPr>
              <a:t>Forsyning Helsingør koncernen – september ÅTD 2019 Anlægsinvesteringer</a:t>
            </a:r>
            <a:endParaRPr lang="da-DK" sz="3200" dirty="0">
              <a:latin typeface="+mn-lt"/>
            </a:endParaRP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960000" y="1412776"/>
            <a:ext cx="10464592" cy="4171674"/>
          </a:xfrm>
        </p:spPr>
        <p:txBody>
          <a:bodyPr/>
          <a:lstStyle/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23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/>
          </a:p>
        </p:txBody>
      </p:sp>
      <p:sp>
        <p:nvSpPr>
          <p:cNvPr id="8" name="Rektangel 7"/>
          <p:cNvSpPr/>
          <p:nvPr/>
        </p:nvSpPr>
        <p:spPr>
          <a:xfrm>
            <a:off x="1199456" y="2656994"/>
            <a:ext cx="9361040" cy="210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9000"/>
              </a:lnSpc>
              <a:spcAft>
                <a:spcPts val="0"/>
              </a:spcAft>
              <a:buClr>
                <a:schemeClr val="accent1"/>
              </a:buClr>
            </a:pPr>
            <a:r>
              <a:rPr lang="da-DK" sz="2000" dirty="0"/>
              <a:t>Anlægsrapporteringen pr. september 2019 blev præsenteret for bestyrelsen. Koncernens selskaber har ved udgangen af september investeret for i alt 226,3 mio.kr., svarende til 57 pct. af det samlede reviderede anlægsbudget for helåret 2019.</a:t>
            </a:r>
          </a:p>
          <a:p>
            <a:pPr>
              <a:lnSpc>
                <a:spcPct val="109000"/>
              </a:lnSpc>
              <a:spcAft>
                <a:spcPts val="0"/>
              </a:spcAft>
              <a:buClr>
                <a:schemeClr val="accent1"/>
              </a:buClr>
            </a:pPr>
            <a:endParaRPr lang="da-DK" sz="2000" dirty="0"/>
          </a:p>
          <a:p>
            <a:pPr>
              <a:lnSpc>
                <a:spcPct val="109000"/>
              </a:lnSpc>
              <a:buClr>
                <a:schemeClr val="accent1"/>
              </a:buClr>
            </a:pPr>
            <a:r>
              <a:rPr lang="da-DK" sz="2000" dirty="0"/>
              <a:t>Bestyrelsen tog den samlede økonomi- og ledelsesrapportering for koncernen til efterretning.</a:t>
            </a:r>
          </a:p>
        </p:txBody>
      </p:sp>
    </p:spTree>
    <p:extLst>
      <p:ext uri="{BB962C8B-B14F-4D97-AF65-F5344CB8AC3E}">
        <p14:creationId xmlns:p14="http://schemas.microsoft.com/office/powerpoint/2010/main" val="195759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273151" cy="1224135"/>
          </a:xfrm>
        </p:spPr>
        <p:txBody>
          <a:bodyPr/>
          <a:lstStyle/>
          <a:p>
            <a:r>
              <a:rPr lang="da-DK" dirty="0"/>
              <a:t>7</a:t>
            </a:r>
            <a:r>
              <a:rPr lang="da-DK" dirty="0" smtClean="0"/>
              <a:t>. Mødeplan 2020 samt Årshjul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839336" y="2127563"/>
            <a:ext cx="5497190" cy="2741597"/>
          </a:xfrm>
        </p:spPr>
        <p:txBody>
          <a:bodyPr/>
          <a:lstStyle/>
          <a:p>
            <a:r>
              <a:rPr lang="da-DK" b="1" dirty="0"/>
              <a:t>Forslag til mødeplan for 2020: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Torsdag 5. marts 2020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Torsdag 30. april 2020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Torsdag 18. juni 2020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Torsdag 27. august 2020 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Torsdag 12. november 2020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Torsdag 10. december 2020</a:t>
            </a:r>
          </a:p>
          <a:p>
            <a:pPr>
              <a:buClr>
                <a:schemeClr val="accent1"/>
              </a:buClr>
              <a:buNone/>
            </a:pPr>
            <a:endParaRPr lang="da-DK" b="1" dirty="0" smtClean="0"/>
          </a:p>
          <a:p>
            <a:pPr>
              <a:buClr>
                <a:schemeClr val="accent1"/>
              </a:buClr>
              <a:buNone/>
            </a:pPr>
            <a:endParaRPr lang="da-DK" b="1" dirty="0"/>
          </a:p>
          <a:p>
            <a:pPr>
              <a:buClr>
                <a:schemeClr val="accent1"/>
              </a:buClr>
              <a:buNone/>
            </a:pPr>
            <a:endParaRPr lang="da-DK" dirty="0"/>
          </a:p>
          <a:p>
            <a:endParaRPr lang="da-DK" dirty="0" smtClean="0">
              <a:solidFill>
                <a:srgbClr val="FF0000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pic>
        <p:nvPicPr>
          <p:cNvPr id="10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r="22191"/>
          <a:stretch>
            <a:fillRect/>
          </a:stretch>
        </p:blipFill>
        <p:spPr>
          <a:xfrm>
            <a:off x="6816080" y="1727180"/>
            <a:ext cx="4417071" cy="3141980"/>
          </a:xfrm>
          <a:effectLst>
            <a:outerShdw blurRad="1905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05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kstboks 31"/>
          <p:cNvSpPr txBox="1"/>
          <p:nvPr/>
        </p:nvSpPr>
        <p:spPr>
          <a:xfrm>
            <a:off x="7597118" y="1273984"/>
            <a:ext cx="32192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a-DK" sz="1000" u="sng" dirty="0"/>
              <a:t>5. m</a:t>
            </a:r>
            <a:r>
              <a:rPr lang="da-DK" sz="1000" u="sng" dirty="0" smtClean="0"/>
              <a:t>arts 2020</a:t>
            </a:r>
          </a:p>
          <a:p>
            <a:pPr lvl="0"/>
            <a:r>
              <a:rPr lang="da-DK" sz="1000" b="1" dirty="0" smtClean="0"/>
              <a:t>Ordinært bestyrelsesmøde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a-DK" sz="1000" dirty="0" smtClean="0"/>
              <a:t>Gennemgang af </a:t>
            </a:r>
            <a:r>
              <a:rPr lang="da-DK" sz="1000" dirty="0" err="1" smtClean="0"/>
              <a:t>compliance</a:t>
            </a:r>
            <a:r>
              <a:rPr lang="da-DK" sz="1000" dirty="0" smtClean="0"/>
              <a:t> dokumenter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a-DK" sz="1000" dirty="0" smtClean="0"/>
              <a:t>Økonomi- </a:t>
            </a:r>
            <a:r>
              <a:rPr lang="da-DK" sz="1000" dirty="0"/>
              <a:t>og ledelsesrapportering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a-DK" sz="1000" dirty="0" smtClean="0"/>
              <a:t>Forberedelse </a:t>
            </a:r>
            <a:r>
              <a:rPr lang="da-DK" sz="1000" dirty="0"/>
              <a:t>af årsrapport samt CSR-rapportering efter Årsregnskabslovens § 99a (Miljøberetning og Verdensmål 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a-DK" sz="1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sz="1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sz="1000" dirty="0"/>
          </a:p>
          <a:p>
            <a:endParaRPr lang="da-DK" sz="1000" dirty="0"/>
          </a:p>
        </p:txBody>
      </p:sp>
      <p:sp>
        <p:nvSpPr>
          <p:cNvPr id="31" name="Afrundet rektangel 30"/>
          <p:cNvSpPr/>
          <p:nvPr/>
        </p:nvSpPr>
        <p:spPr>
          <a:xfrm>
            <a:off x="7163850" y="1110871"/>
            <a:ext cx="4574269" cy="1580198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30" name="Afrundet rektangel 29"/>
          <p:cNvSpPr/>
          <p:nvPr/>
        </p:nvSpPr>
        <p:spPr>
          <a:xfrm>
            <a:off x="7121937" y="2968970"/>
            <a:ext cx="4616182" cy="2946041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8" name="Afrundet rektangel 27"/>
          <p:cNvSpPr/>
          <p:nvPr/>
        </p:nvSpPr>
        <p:spPr>
          <a:xfrm>
            <a:off x="373402" y="1471198"/>
            <a:ext cx="4475499" cy="1980539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7" name="Afrundet rektangel 26"/>
          <p:cNvSpPr/>
          <p:nvPr/>
        </p:nvSpPr>
        <p:spPr>
          <a:xfrm>
            <a:off x="570486" y="4187520"/>
            <a:ext cx="4464834" cy="150408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4" name="Cirkel 3"/>
          <p:cNvSpPr/>
          <p:nvPr/>
        </p:nvSpPr>
        <p:spPr>
          <a:xfrm rot="16200000">
            <a:off x="4417517" y="2137154"/>
            <a:ext cx="3240360" cy="3231766"/>
          </a:xfrm>
          <a:prstGeom prst="pie">
            <a:avLst>
              <a:gd name="adj1" fmla="val 10813782"/>
              <a:gd name="adj2" fmla="val 16200000"/>
            </a:avLst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solidFill>
                <a:schemeClr val="tx1"/>
              </a:solidFill>
            </a:endParaRPr>
          </a:p>
        </p:txBody>
      </p:sp>
      <p:sp>
        <p:nvSpPr>
          <p:cNvPr id="5" name="Cirkel 4"/>
          <p:cNvSpPr/>
          <p:nvPr/>
        </p:nvSpPr>
        <p:spPr>
          <a:xfrm rot="10800000">
            <a:off x="4529826" y="2125310"/>
            <a:ext cx="3240360" cy="3240360"/>
          </a:xfrm>
          <a:prstGeom prst="pie">
            <a:avLst>
              <a:gd name="adj1" fmla="val 10785001"/>
              <a:gd name="adj2" fmla="val 16200000"/>
            </a:avLst>
          </a:prstGeom>
          <a:solidFill>
            <a:srgbClr val="CBFB9F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solidFill>
                <a:schemeClr val="tx1"/>
              </a:solidFill>
            </a:endParaRPr>
          </a:p>
        </p:txBody>
      </p:sp>
      <p:sp>
        <p:nvSpPr>
          <p:cNvPr id="7" name="Cirkel 6"/>
          <p:cNvSpPr/>
          <p:nvPr/>
        </p:nvSpPr>
        <p:spPr>
          <a:xfrm rot="5400000">
            <a:off x="4495210" y="2012267"/>
            <a:ext cx="3242143" cy="3155724"/>
          </a:xfrm>
          <a:prstGeom prst="pie">
            <a:avLst>
              <a:gd name="adj1" fmla="val 10813782"/>
              <a:gd name="adj2" fmla="val 1620000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solidFill>
                <a:schemeClr val="tx1"/>
              </a:solidFill>
            </a:endParaRPr>
          </a:p>
        </p:txBody>
      </p:sp>
      <p:sp>
        <p:nvSpPr>
          <p:cNvPr id="2" name="Tekstboks 1"/>
          <p:cNvSpPr txBox="1"/>
          <p:nvPr/>
        </p:nvSpPr>
        <p:spPr>
          <a:xfrm>
            <a:off x="4957577" y="2876111"/>
            <a:ext cx="1080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4. kvartal</a:t>
            </a:r>
          </a:p>
        </p:txBody>
      </p:sp>
      <p:sp>
        <p:nvSpPr>
          <p:cNvPr id="17" name="Tekstboks 16"/>
          <p:cNvSpPr txBox="1"/>
          <p:nvPr/>
        </p:nvSpPr>
        <p:spPr>
          <a:xfrm>
            <a:off x="6420036" y="2881971"/>
            <a:ext cx="1080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1. kvartal</a:t>
            </a:r>
          </a:p>
        </p:txBody>
      </p:sp>
      <p:sp>
        <p:nvSpPr>
          <p:cNvPr id="18" name="Tekstboks 17"/>
          <p:cNvSpPr txBox="1"/>
          <p:nvPr/>
        </p:nvSpPr>
        <p:spPr>
          <a:xfrm>
            <a:off x="6420036" y="4070103"/>
            <a:ext cx="1080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2. kvartal</a:t>
            </a:r>
          </a:p>
        </p:txBody>
      </p:sp>
      <p:sp>
        <p:nvSpPr>
          <p:cNvPr id="19" name="Tekstboks 18"/>
          <p:cNvSpPr txBox="1"/>
          <p:nvPr/>
        </p:nvSpPr>
        <p:spPr>
          <a:xfrm>
            <a:off x="4961874" y="4077072"/>
            <a:ext cx="1080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3. kvartal</a:t>
            </a:r>
          </a:p>
        </p:txBody>
      </p:sp>
      <p:sp>
        <p:nvSpPr>
          <p:cNvPr id="22" name="Cirkulær pil 21"/>
          <p:cNvSpPr/>
          <p:nvPr/>
        </p:nvSpPr>
        <p:spPr>
          <a:xfrm rot="10800000">
            <a:off x="5758523" y="3422704"/>
            <a:ext cx="733806" cy="65436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479479"/>
              <a:gd name="adj5" fmla="val 12500"/>
            </a:avLst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solidFill>
                <a:schemeClr val="tx1"/>
              </a:solidFill>
            </a:endParaRPr>
          </a:p>
        </p:txBody>
      </p:sp>
      <p:sp>
        <p:nvSpPr>
          <p:cNvPr id="23" name="Tekstboks 22"/>
          <p:cNvSpPr txBox="1"/>
          <p:nvPr/>
        </p:nvSpPr>
        <p:spPr>
          <a:xfrm>
            <a:off x="597761" y="1536657"/>
            <a:ext cx="4043732" cy="2042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u="sng" dirty="0" smtClean="0"/>
              <a:t>12. november 2020</a:t>
            </a:r>
            <a:endParaRPr lang="da-DK" sz="1000" u="sng" dirty="0"/>
          </a:p>
          <a:p>
            <a:r>
              <a:rPr lang="da-DK" sz="1000" b="1" dirty="0"/>
              <a:t>Ordinært </a:t>
            </a:r>
            <a:r>
              <a:rPr lang="da-DK" sz="1000" b="1" dirty="0" smtClean="0"/>
              <a:t>bestyrelsesmøde</a:t>
            </a:r>
            <a:r>
              <a:rPr lang="da-DK" sz="1000" dirty="0" smtClean="0"/>
              <a:t> 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a-DK" sz="1000" dirty="0"/>
              <a:t>Økonomi- og </a:t>
            </a:r>
            <a:r>
              <a:rPr lang="da-DK" sz="1000" dirty="0" smtClean="0"/>
              <a:t>ledelsesrapportering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a-DK" sz="1000" dirty="0" smtClean="0"/>
              <a:t>Budget </a:t>
            </a:r>
            <a:r>
              <a:rPr lang="da-DK" sz="1000" dirty="0"/>
              <a:t>2021- takster, drifts- og </a:t>
            </a:r>
            <a:r>
              <a:rPr lang="da-DK" sz="1000" dirty="0" smtClean="0"/>
              <a:t>anlægsbudget- 1. behandling</a:t>
            </a:r>
            <a:endParaRPr lang="da-DK" sz="1000" dirty="0"/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da-DK" sz="1000" dirty="0"/>
          </a:p>
          <a:p>
            <a:pPr>
              <a:tabLst>
                <a:tab pos="135731" algn="l"/>
              </a:tabLst>
            </a:pPr>
            <a:endParaRPr lang="da-DK" sz="675" b="1" dirty="0">
              <a:solidFill>
                <a:srgbClr val="EF8D7D"/>
              </a:solidFill>
            </a:endParaRPr>
          </a:p>
          <a:p>
            <a:r>
              <a:rPr lang="da-DK" sz="1000" u="sng" dirty="0"/>
              <a:t>10. d</a:t>
            </a:r>
            <a:r>
              <a:rPr lang="da-DK" sz="1000" u="sng" dirty="0" smtClean="0"/>
              <a:t>ecember 2020</a:t>
            </a:r>
            <a:endParaRPr lang="da-DK" sz="1000" u="sng" dirty="0"/>
          </a:p>
          <a:p>
            <a:r>
              <a:rPr lang="da-DK" sz="1000" b="1" dirty="0"/>
              <a:t>Ordinært bestyrelsesmøde</a:t>
            </a:r>
          </a:p>
          <a:p>
            <a:pPr marL="628650" lvl="1" indent="-171450">
              <a:buFont typeface="Wingdings" panose="05000000000000000000" pitchFamily="2" charset="2"/>
              <a:buChar char="Ø"/>
              <a:tabLst>
                <a:tab pos="135731" algn="l"/>
              </a:tabLst>
            </a:pPr>
            <a:r>
              <a:rPr lang="da-DK" sz="1000" dirty="0" smtClean="0"/>
              <a:t>Budget 2021 - endelig godkendelse</a:t>
            </a:r>
          </a:p>
          <a:p>
            <a:pPr marL="628650" lvl="1" indent="-171450">
              <a:buFont typeface="Wingdings" panose="05000000000000000000" pitchFamily="2" charset="2"/>
              <a:buChar char="Ø"/>
              <a:tabLst>
                <a:tab pos="135731" algn="l"/>
              </a:tabLst>
            </a:pPr>
            <a:r>
              <a:rPr lang="da-DK" sz="1000" dirty="0"/>
              <a:t>Bestyrelsens mødeplan og </a:t>
            </a:r>
            <a:r>
              <a:rPr lang="da-DK" sz="1000" dirty="0" smtClean="0"/>
              <a:t>årshjul 2021</a:t>
            </a:r>
          </a:p>
          <a:p>
            <a:pPr marL="628650" lvl="1" indent="-171450">
              <a:buFont typeface="Wingdings" panose="05000000000000000000" pitchFamily="2" charset="2"/>
              <a:buChar char="Ø"/>
              <a:tabLst>
                <a:tab pos="135731" algn="l"/>
              </a:tabLst>
            </a:pPr>
            <a:r>
              <a:rPr lang="da-DK" sz="1000" dirty="0"/>
              <a:t>Forberedelse af årsrapport samt CSR-rapportering efter Årsregnskabslovens § 99a (Miljøberetning og Verdensmål </a:t>
            </a:r>
            <a:r>
              <a:rPr lang="da-DK" sz="1000" dirty="0" smtClean="0"/>
              <a:t>)</a:t>
            </a:r>
            <a:endParaRPr lang="da-DK" sz="1000" dirty="0"/>
          </a:p>
          <a:p>
            <a:pPr marL="628650" lvl="1" indent="-171450">
              <a:buFont typeface="Wingdings" panose="05000000000000000000" pitchFamily="2" charset="2"/>
              <a:buChar char="Ø"/>
              <a:tabLst>
                <a:tab pos="135731" algn="l"/>
              </a:tabLst>
            </a:pPr>
            <a:endParaRPr lang="da-DK" sz="1000" dirty="0"/>
          </a:p>
        </p:txBody>
      </p:sp>
      <p:sp>
        <p:nvSpPr>
          <p:cNvPr id="8" name="Cirkel 7"/>
          <p:cNvSpPr/>
          <p:nvPr/>
        </p:nvSpPr>
        <p:spPr>
          <a:xfrm>
            <a:off x="4421814" y="1997523"/>
            <a:ext cx="3180458" cy="3195059"/>
          </a:xfrm>
          <a:prstGeom prst="pie">
            <a:avLst>
              <a:gd name="adj1" fmla="val 10785001"/>
              <a:gd name="adj2" fmla="val 16200000"/>
            </a:avLst>
          </a:prstGeom>
          <a:solidFill>
            <a:schemeClr val="accent2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>
              <a:solidFill>
                <a:schemeClr val="tx1"/>
              </a:solidFill>
            </a:endParaRPr>
          </a:p>
        </p:txBody>
      </p:sp>
      <p:sp>
        <p:nvSpPr>
          <p:cNvPr id="21" name="Cirkulær pil 20"/>
          <p:cNvSpPr/>
          <p:nvPr/>
        </p:nvSpPr>
        <p:spPr>
          <a:xfrm>
            <a:off x="5740236" y="3212976"/>
            <a:ext cx="733806" cy="6798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534752"/>
              <a:gd name="adj5" fmla="val 12500"/>
            </a:avLst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solidFill>
                <a:schemeClr val="tx1"/>
              </a:solidFill>
            </a:endParaRPr>
          </a:p>
        </p:txBody>
      </p:sp>
      <p:sp>
        <p:nvSpPr>
          <p:cNvPr id="33" name="Tekstboks 32"/>
          <p:cNvSpPr txBox="1"/>
          <p:nvPr/>
        </p:nvSpPr>
        <p:spPr>
          <a:xfrm>
            <a:off x="4961874" y="2888940"/>
            <a:ext cx="1080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4. kvartal</a:t>
            </a:r>
          </a:p>
        </p:txBody>
      </p:sp>
      <p:sp>
        <p:nvSpPr>
          <p:cNvPr id="36" name="Tekstboks 35"/>
          <p:cNvSpPr txBox="1"/>
          <p:nvPr/>
        </p:nvSpPr>
        <p:spPr>
          <a:xfrm>
            <a:off x="921818" y="4218135"/>
            <a:ext cx="4130548" cy="14119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1000" u="sng" dirty="0"/>
              <a:t>27. august </a:t>
            </a:r>
            <a:r>
              <a:rPr lang="da-DK" sz="1000" u="sng" dirty="0" smtClean="0"/>
              <a:t>2020</a:t>
            </a:r>
            <a:endParaRPr lang="da-DK" sz="1000" u="sng" dirty="0"/>
          </a:p>
          <a:p>
            <a:r>
              <a:rPr lang="da-DK" sz="1000" b="1" dirty="0"/>
              <a:t>Ordinært </a:t>
            </a:r>
            <a:r>
              <a:rPr lang="da-DK" sz="1000" b="1" dirty="0" smtClean="0"/>
              <a:t>bestyrelsesmøde 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a-DK" sz="1000" dirty="0" smtClean="0"/>
              <a:t>Økonomi- </a:t>
            </a:r>
            <a:r>
              <a:rPr lang="da-DK" sz="1000" dirty="0"/>
              <a:t>og </a:t>
            </a:r>
            <a:r>
              <a:rPr lang="da-DK" sz="1000" dirty="0" smtClean="0"/>
              <a:t>ledelsesrapportering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a-DK" sz="1000" dirty="0"/>
              <a:t>Budget 2021- </a:t>
            </a:r>
            <a:r>
              <a:rPr lang="da-DK" sz="1000" dirty="0" smtClean="0"/>
              <a:t>Mål og principper</a:t>
            </a:r>
            <a:endParaRPr lang="da-DK" sz="1000" dirty="0"/>
          </a:p>
          <a:p>
            <a:pPr marL="628650" lvl="1" indent="-171450">
              <a:buFont typeface="Wingdings" panose="05000000000000000000" pitchFamily="2" charset="2"/>
              <a:buChar char="Ø"/>
              <a:tabLst>
                <a:tab pos="135731" algn="l"/>
              </a:tabLst>
            </a:pPr>
            <a:r>
              <a:rPr lang="da-DK" sz="1000" dirty="0"/>
              <a:t>Forsikringer </a:t>
            </a:r>
            <a:r>
              <a:rPr lang="da-DK" sz="1000" dirty="0" smtClean="0"/>
              <a:t>- gennemgang</a:t>
            </a:r>
            <a:endParaRPr lang="da-DK" sz="1000" dirty="0"/>
          </a:p>
          <a:p>
            <a:pPr marL="628650" lvl="1" indent="-171450">
              <a:buFont typeface="Wingdings" panose="05000000000000000000" pitchFamily="2" charset="2"/>
              <a:buChar char="Ø"/>
              <a:tabLst>
                <a:tab pos="135731" algn="l"/>
              </a:tabLst>
            </a:pPr>
            <a:r>
              <a:rPr lang="da-DK" sz="1000" dirty="0" smtClean="0"/>
              <a:t>Strategi drøftelser - afsluttende</a:t>
            </a:r>
          </a:p>
          <a:p>
            <a:pPr marL="628650" lvl="1" indent="-171450">
              <a:buFont typeface="Wingdings" panose="05000000000000000000" pitchFamily="2" charset="2"/>
              <a:buChar char="Ø"/>
              <a:tabLst>
                <a:tab pos="135731" algn="l"/>
              </a:tabLst>
            </a:pPr>
            <a:r>
              <a:rPr lang="da-DK" sz="1000" dirty="0" smtClean="0"/>
              <a:t>Bestyrelsens selvevaluering </a:t>
            </a:r>
          </a:p>
          <a:p>
            <a:pPr>
              <a:tabLst>
                <a:tab pos="135731" algn="l"/>
              </a:tabLst>
            </a:pPr>
            <a:endParaRPr lang="da-DK" sz="900" dirty="0" smtClean="0"/>
          </a:p>
          <a:p>
            <a:pPr lvl="1"/>
            <a:endParaRPr lang="da-DK" sz="675" b="1" dirty="0">
              <a:solidFill>
                <a:srgbClr val="FBE53F"/>
              </a:solidFill>
            </a:endParaRPr>
          </a:p>
        </p:txBody>
      </p:sp>
      <p:sp>
        <p:nvSpPr>
          <p:cNvPr id="37" name="Tekstboks 36"/>
          <p:cNvSpPr txBox="1"/>
          <p:nvPr/>
        </p:nvSpPr>
        <p:spPr>
          <a:xfrm>
            <a:off x="7687669" y="2968970"/>
            <a:ext cx="40504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a-DK" sz="1000" u="sng" dirty="0"/>
              <a:t>30. a</a:t>
            </a:r>
            <a:r>
              <a:rPr lang="da-DK" sz="1000" u="sng" dirty="0" smtClean="0"/>
              <a:t>pril 2020</a:t>
            </a:r>
            <a:endParaRPr lang="da-DK" sz="1000" u="sng" dirty="0"/>
          </a:p>
          <a:p>
            <a:pPr lvl="0"/>
            <a:r>
              <a:rPr lang="da-DK" sz="1000" b="1" dirty="0"/>
              <a:t>Ordinært bestyrelsesmøde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a-DK" sz="1000" dirty="0"/>
              <a:t>Økonomi- og ledelsesrapportering </a:t>
            </a:r>
            <a:endParaRPr lang="da-DK" sz="1000" dirty="0" smtClean="0"/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a-DK" sz="1000" dirty="0" smtClean="0"/>
              <a:t>Gennemgang af årsrapport </a:t>
            </a:r>
            <a:r>
              <a:rPr lang="da-DK" sz="1000" dirty="0"/>
              <a:t>til godkendelse </a:t>
            </a:r>
            <a:r>
              <a:rPr lang="da-DK" sz="1000" dirty="0" smtClean="0"/>
              <a:t>på </a:t>
            </a:r>
            <a:r>
              <a:rPr lang="da-DK" sz="1000" dirty="0"/>
              <a:t>ordinær </a:t>
            </a:r>
            <a:r>
              <a:rPr lang="da-DK" sz="1000" dirty="0" smtClean="0"/>
              <a:t>generalforsamling</a:t>
            </a:r>
          </a:p>
          <a:p>
            <a:endParaRPr lang="da-DK" sz="1000" dirty="0" smtClean="0"/>
          </a:p>
          <a:p>
            <a:r>
              <a:rPr lang="da-DK" sz="1000" u="sng" dirty="0" smtClean="0"/>
              <a:t>26. maj 2020 </a:t>
            </a:r>
          </a:p>
          <a:p>
            <a:r>
              <a:rPr lang="da-DK" sz="1000" b="1" dirty="0" smtClean="0"/>
              <a:t>Ordinær Generalforsamling</a:t>
            </a:r>
          </a:p>
          <a:p>
            <a:endParaRPr lang="da-DK" sz="1000" dirty="0"/>
          </a:p>
          <a:p>
            <a:r>
              <a:rPr lang="da-DK" sz="1000" u="sng" dirty="0" smtClean="0"/>
              <a:t>24. juni 2020</a:t>
            </a:r>
          </a:p>
          <a:p>
            <a:r>
              <a:rPr lang="da-DK" sz="1000" b="1" dirty="0"/>
              <a:t>Ordinært bestyrelsesmøde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a-DK" sz="1000" dirty="0" smtClean="0"/>
              <a:t>Økonomi- </a:t>
            </a:r>
            <a:r>
              <a:rPr lang="da-DK" sz="1000" dirty="0"/>
              <a:t>og </a:t>
            </a:r>
            <a:r>
              <a:rPr lang="da-DK" sz="1000" dirty="0" smtClean="0"/>
              <a:t>ledelsesrapportering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a-DK" sz="1000" dirty="0" smtClean="0"/>
              <a:t>Strategi drøftelser – forberedelse af bestyrelsesseminar</a:t>
            </a:r>
          </a:p>
          <a:p>
            <a:pPr marL="1085850" lvl="2" indent="-171450">
              <a:buFont typeface="Wingdings" panose="05000000000000000000" pitchFamily="2" charset="2"/>
              <a:buChar char="Ø"/>
            </a:pPr>
            <a:r>
              <a:rPr lang="da-DK" sz="1000" dirty="0" smtClean="0"/>
              <a:t>SWOT, </a:t>
            </a:r>
            <a:r>
              <a:rPr lang="da-DK" sz="1000" dirty="0" err="1" smtClean="0"/>
              <a:t>review</a:t>
            </a:r>
            <a:r>
              <a:rPr lang="da-DK" sz="1000" dirty="0" smtClean="0"/>
              <a:t> af MVV</a:t>
            </a:r>
            <a:r>
              <a:rPr lang="da-DK" sz="1000" dirty="0"/>
              <a:t>,</a:t>
            </a:r>
            <a:r>
              <a:rPr lang="da-DK" sz="1000" dirty="0" smtClean="0"/>
              <a:t> strategiske og operationelle mål</a:t>
            </a:r>
          </a:p>
          <a:p>
            <a:pPr marL="1085850" lvl="2" indent="-171450">
              <a:buFont typeface="Wingdings" panose="05000000000000000000" pitchFamily="2" charset="2"/>
              <a:buChar char="Ø"/>
            </a:pPr>
            <a:r>
              <a:rPr lang="da-DK" sz="1000" dirty="0" smtClean="0"/>
              <a:t>Forsyningsstrategi – forankring af </a:t>
            </a:r>
            <a:r>
              <a:rPr lang="da-DK" sz="1000" dirty="0" err="1" smtClean="0"/>
              <a:t>Elektrus</a:t>
            </a:r>
            <a:r>
              <a:rPr lang="da-DK" sz="1000" dirty="0" smtClean="0"/>
              <a:t>, Varme, HØK, Vand, Spildevand og Affald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a-DK" sz="1000" dirty="0" smtClean="0"/>
              <a:t>Markedsrapport</a:t>
            </a:r>
          </a:p>
          <a:p>
            <a:pPr lvl="1"/>
            <a:endParaRPr lang="da-DK" sz="1000" dirty="0"/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da-DK" sz="1000" dirty="0"/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da-DK" sz="1200" dirty="0"/>
          </a:p>
          <a:p>
            <a:endParaRPr lang="da-DK" sz="1200" dirty="0"/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da-DK" sz="1200" dirty="0"/>
          </a:p>
          <a:p>
            <a:pPr lvl="1"/>
            <a:r>
              <a:rPr lang="da-DK" dirty="0"/>
              <a:t> </a:t>
            </a:r>
            <a:endParaRPr lang="da-DK" sz="750" dirty="0">
              <a:solidFill>
                <a:srgbClr val="92D050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65156" y="134631"/>
            <a:ext cx="10273151" cy="1285085"/>
          </a:xfrm>
        </p:spPr>
        <p:txBody>
          <a:bodyPr/>
          <a:lstStyle/>
          <a:p>
            <a:r>
              <a:rPr lang="da-DK" dirty="0"/>
              <a:t>7. Mødeplan 2020 samt Årshjul</a:t>
            </a:r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 smtClean="0"/>
              <a:t>SIDE </a:t>
            </a:r>
            <a:fld id="{5110D0A7-C98B-45F9-B246-45E6B05EE6D0}" type="slidenum">
              <a:rPr lang="da-DK" smtClean="0"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8727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7. Mødeplan 2020 samt Årshjul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1" i="0" u="none" strike="noStrike" kern="1200" cap="all" spc="0" normalizeH="0" baseline="0" noProof="0" dirty="0" smtClean="0">
                <a:ln>
                  <a:noFill/>
                </a:ln>
                <a:solidFill>
                  <a:srgbClr val="446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Side</a:t>
            </a:r>
            <a:r>
              <a:rPr kumimoji="0" lang="da-DK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6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fld id="{5BA07366-CB75-4AA8-9E5B-928B849F427C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446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a-DK" sz="800" b="1" i="0" u="none" strike="noStrike" kern="1200" cap="none" spc="0" normalizeH="0" baseline="0" noProof="0" dirty="0">
              <a:ln>
                <a:noFill/>
              </a:ln>
              <a:solidFill>
                <a:srgbClr val="446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Pladsholder til indhold 1"/>
          <p:cNvSpPr>
            <a:spLocks noGrp="1"/>
          </p:cNvSpPr>
          <p:nvPr>
            <p:ph sz="quarter" idx="15"/>
          </p:nvPr>
        </p:nvSpPr>
        <p:spPr>
          <a:xfrm>
            <a:off x="1055440" y="1509320"/>
            <a:ext cx="7152223" cy="4462127"/>
          </a:xfrm>
        </p:spPr>
        <p:txBody>
          <a:bodyPr/>
          <a:lstStyle/>
          <a:p>
            <a:r>
              <a:rPr lang="da-DK" b="1" dirty="0"/>
              <a:t>Formand og direktion indstiller, </a:t>
            </a:r>
            <a:r>
              <a:rPr lang="da-DK" dirty="0"/>
              <a:t>at</a:t>
            </a:r>
          </a:p>
          <a:p>
            <a:endParaRPr lang="da-DK" sz="15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Bestyrelsen </a:t>
            </a:r>
            <a:r>
              <a:rPr lang="da-DK" dirty="0"/>
              <a:t>drøfter og godkender den foreslåede tidsplan for bestyrelsesmøder i </a:t>
            </a:r>
            <a:r>
              <a:rPr lang="da-DK" dirty="0" smtClean="0"/>
              <a:t>2020 samt årshjul.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000" dirty="0"/>
          </a:p>
          <a:p>
            <a:r>
              <a:rPr lang="da-DK" b="1" i="1" dirty="0" smtClean="0"/>
              <a:t>Bestyrelsen aftalte plan for bestyrelsesmøder i 2020 og tog </a:t>
            </a:r>
            <a:r>
              <a:rPr lang="da-DK" b="1" i="1" dirty="0"/>
              <a:t>det fremlagte årshjul til efterretning.  </a:t>
            </a:r>
            <a:r>
              <a:rPr lang="da-DK" b="1" i="1" dirty="0" smtClean="0"/>
              <a:t>Bestyrelsen fastlagde nedenstående bestyrelsesmøder i 2020</a:t>
            </a:r>
          </a:p>
          <a:p>
            <a:pPr marL="522900" lvl="1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b="1" i="1" dirty="0"/>
              <a:t>Torsdag 5. marts 2020</a:t>
            </a:r>
          </a:p>
          <a:p>
            <a:pPr marL="522900" lvl="1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b="1" i="1" dirty="0"/>
              <a:t>Torsdag 30. april 2020</a:t>
            </a:r>
          </a:p>
          <a:p>
            <a:pPr marL="522900" lvl="1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b="1" i="1" dirty="0"/>
              <a:t>Torsdag </a:t>
            </a:r>
            <a:r>
              <a:rPr lang="da-DK" b="1" i="1" dirty="0" smtClean="0"/>
              <a:t>24. </a:t>
            </a:r>
            <a:r>
              <a:rPr lang="da-DK" b="1" i="1" dirty="0"/>
              <a:t>juni 2020</a:t>
            </a:r>
          </a:p>
          <a:p>
            <a:pPr marL="522900" lvl="1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b="1" i="1" dirty="0"/>
              <a:t>Torsdag 27. august 2020 </a:t>
            </a:r>
          </a:p>
          <a:p>
            <a:pPr marL="522900" lvl="1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b="1" i="1" dirty="0"/>
              <a:t>Torsdag 12. november 2020</a:t>
            </a:r>
          </a:p>
          <a:p>
            <a:pPr marL="522900" lvl="1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b="1" i="1" dirty="0"/>
              <a:t>Torsdag 10. december 2020</a:t>
            </a:r>
          </a:p>
          <a:p>
            <a:r>
              <a:rPr lang="da-DK" b="1" i="1" dirty="0" smtClean="0"/>
              <a:t> </a:t>
            </a:r>
            <a:endParaRPr lang="da-DK" b="1" i="1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>
              <a:buClr>
                <a:schemeClr val="accent1"/>
              </a:buClr>
              <a:buNone/>
            </a:pPr>
            <a:endParaRPr lang="da-DK" dirty="0"/>
          </a:p>
          <a:p>
            <a:r>
              <a:rPr lang="da-DK" dirty="0"/>
              <a:t> </a:t>
            </a:r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7" name="Pladsholder til billede 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2564461"/>
            <a:ext cx="3141116" cy="235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Punkter til orientering</a:t>
            </a:r>
            <a:endParaRPr lang="da-DK" dirty="0"/>
          </a:p>
        </p:txBody>
      </p:sp>
      <p:pic>
        <p:nvPicPr>
          <p:cNvPr id="8" name="Pladsholder til 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r="3174"/>
          <a:stretch>
            <a:fillRect/>
          </a:stretch>
        </p:blipFill>
        <p:spPr>
          <a:xfrm>
            <a:off x="808422" y="1599289"/>
            <a:ext cx="3536091" cy="258556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27</a:t>
            </a:fld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1988840"/>
            <a:ext cx="5868224" cy="3588184"/>
          </a:xfrm>
          <a:prstGeom prst="rect">
            <a:avLst/>
          </a:prstGeom>
          <a:effectLst>
            <a:outerShdw blurRad="2032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37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8</a:t>
            </a:r>
            <a:r>
              <a:rPr lang="da-DK" dirty="0" smtClean="0"/>
              <a:t>.Hjemtagelse </a:t>
            </a:r>
            <a:r>
              <a:rPr lang="da-DK" dirty="0"/>
              <a:t>af renovationsindsamling - status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5"/>
          </p:nvPr>
        </p:nvSpPr>
        <p:spPr>
          <a:xfrm>
            <a:off x="960001" y="1634102"/>
            <a:ext cx="6216119" cy="4243170"/>
          </a:xfrm>
        </p:spPr>
        <p:txBody>
          <a:bodyPr/>
          <a:lstStyle/>
          <a:p>
            <a:pPr>
              <a:buNone/>
            </a:pPr>
            <a:r>
              <a:rPr lang="da-DK" sz="1800" dirty="0" smtClean="0"/>
              <a:t>På bestyrelsesmødet </a:t>
            </a:r>
          </a:p>
          <a:p>
            <a:pPr marL="465750" lvl="1" indent="-285750"/>
            <a:r>
              <a:rPr lang="da-DK" sz="1800" dirty="0" smtClean="0"/>
              <a:t>7. marts 2019: bestyrelsen traf beslutning om hjemtagelse af  </a:t>
            </a:r>
            <a:r>
              <a:rPr lang="da-DK" sz="1800" dirty="0"/>
              <a:t>renovationsopgaven og </a:t>
            </a:r>
            <a:r>
              <a:rPr lang="da-DK" sz="1800" dirty="0" smtClean="0"/>
              <a:t>annullere renovationsudbuddet </a:t>
            </a:r>
            <a:endParaRPr lang="da-DK" sz="1800" dirty="0"/>
          </a:p>
          <a:p>
            <a:pPr marL="465750" lvl="1" indent="-285750"/>
            <a:r>
              <a:rPr lang="da-DK" sz="1800" dirty="0" smtClean="0"/>
              <a:t>30</a:t>
            </a:r>
            <a:r>
              <a:rPr lang="da-DK" sz="1800" dirty="0"/>
              <a:t>. april </a:t>
            </a:r>
            <a:r>
              <a:rPr lang="da-DK" sz="1800" dirty="0" smtClean="0"/>
              <a:t>2019: orientering til bestyrelsen om foreløbig tidplan for opgaven</a:t>
            </a:r>
          </a:p>
          <a:p>
            <a:pPr marL="465750" lvl="1" indent="-285750"/>
            <a:r>
              <a:rPr lang="da-DK" sz="1800" dirty="0" smtClean="0"/>
              <a:t>11. juni 2019 og </a:t>
            </a:r>
            <a:r>
              <a:rPr lang="da-DK" sz="1800" dirty="0"/>
              <a:t>29. august </a:t>
            </a:r>
            <a:r>
              <a:rPr lang="da-DK" sz="1800" dirty="0" smtClean="0"/>
              <a:t>2019:  </a:t>
            </a:r>
            <a:r>
              <a:rPr lang="da-DK" sz="1800" dirty="0"/>
              <a:t>orientering til bestyrelsen </a:t>
            </a:r>
            <a:r>
              <a:rPr lang="da-DK" sz="1800" dirty="0" smtClean="0"/>
              <a:t>om status på ansættelse af medarbejdere og planer for fysisk indretning samt materiel</a:t>
            </a:r>
          </a:p>
          <a:p>
            <a:endParaRPr lang="da-DK" sz="1800" dirty="0" smtClean="0"/>
          </a:p>
          <a:p>
            <a:r>
              <a:rPr lang="da-DK" sz="1800" dirty="0" smtClean="0"/>
              <a:t>I det følgende gives en status på opgavens gennemførelse:</a:t>
            </a:r>
          </a:p>
          <a:p>
            <a:pPr marL="637200" lvl="1" indent="-457200">
              <a:buFont typeface="+mj-lt"/>
              <a:buAutoNum type="arabicPeriod"/>
            </a:pPr>
            <a:r>
              <a:rPr lang="da-DK" sz="1800" dirty="0" smtClean="0"/>
              <a:t>Tidsplan</a:t>
            </a:r>
          </a:p>
          <a:p>
            <a:pPr marL="637200" lvl="1" indent="-457200">
              <a:buFont typeface="+mj-lt"/>
              <a:buAutoNum type="arabicPeriod"/>
            </a:pPr>
            <a:r>
              <a:rPr lang="da-DK" sz="1800" dirty="0" smtClean="0"/>
              <a:t>Indkøb af materiel</a:t>
            </a:r>
          </a:p>
          <a:p>
            <a:pPr marL="637200" lvl="1" indent="-457200">
              <a:buFont typeface="+mj-lt"/>
              <a:buAutoNum type="arabicPeriod"/>
            </a:pPr>
            <a:r>
              <a:rPr lang="da-DK" sz="1800" dirty="0"/>
              <a:t>Ansættelse af </a:t>
            </a:r>
            <a:r>
              <a:rPr lang="da-DK" sz="1800" dirty="0" smtClean="0"/>
              <a:t>afdelingsleder </a:t>
            </a:r>
            <a:r>
              <a:rPr lang="da-DK" sz="1800" dirty="0"/>
              <a:t>og </a:t>
            </a:r>
            <a:r>
              <a:rPr lang="da-DK" sz="1800" dirty="0" smtClean="0"/>
              <a:t>medarbejdere</a:t>
            </a:r>
          </a:p>
          <a:p>
            <a:pPr marL="637200" lvl="1" indent="-457200">
              <a:buFont typeface="+mj-lt"/>
              <a:buAutoNum type="arabicPeriod"/>
            </a:pPr>
            <a:r>
              <a:rPr lang="da-DK" sz="1800" dirty="0" smtClean="0"/>
              <a:t>Økonomi </a:t>
            </a:r>
            <a:r>
              <a:rPr lang="da-DK" sz="1800" dirty="0"/>
              <a:t>på nye biler </a:t>
            </a:r>
          </a:p>
          <a:p>
            <a:endParaRPr lang="da-DK" sz="1600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28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8" y="2601507"/>
            <a:ext cx="4664341" cy="22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3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8.Hjemtagelse af renovationsindsamling - status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5"/>
          </p:nvPr>
        </p:nvSpPr>
        <p:spPr>
          <a:xfrm>
            <a:off x="960001" y="1180494"/>
            <a:ext cx="9816520" cy="5241794"/>
          </a:xfrm>
        </p:spPr>
        <p:txBody>
          <a:bodyPr/>
          <a:lstStyle/>
          <a:p>
            <a:r>
              <a:rPr lang="da-DK" sz="1800" u="sng" dirty="0"/>
              <a:t>Tidsplan</a:t>
            </a:r>
          </a:p>
          <a:p>
            <a:pPr marL="702900" lvl="2" indent="-342900"/>
            <a:r>
              <a:rPr lang="da-DK" sz="1800" dirty="0"/>
              <a:t>Hjemtagelse af </a:t>
            </a:r>
            <a:r>
              <a:rPr lang="da-DK" sz="1800" dirty="0" smtClean="0"/>
              <a:t>renovationsindsamling følger tidsplanen for projektet</a:t>
            </a:r>
          </a:p>
          <a:p>
            <a:pPr marL="702900" lvl="2" indent="-342900"/>
            <a:endParaRPr lang="da-DK" sz="1000" dirty="0" smtClean="0"/>
          </a:p>
          <a:p>
            <a:pPr>
              <a:buNone/>
            </a:pPr>
            <a:r>
              <a:rPr lang="da-DK" sz="1800" u="sng" dirty="0" smtClean="0"/>
              <a:t>Ansættelse </a:t>
            </a:r>
            <a:r>
              <a:rPr lang="da-DK" sz="1800" u="sng" dirty="0"/>
              <a:t>af </a:t>
            </a:r>
            <a:r>
              <a:rPr lang="da-DK" sz="1800" u="sng" dirty="0" smtClean="0"/>
              <a:t>afdelingsleder og medarbejdere</a:t>
            </a:r>
          </a:p>
          <a:p>
            <a:pPr marL="522900" lvl="1" indent="-342900"/>
            <a:r>
              <a:rPr lang="da-DK" sz="1800" dirty="0" smtClean="0"/>
              <a:t>Alle ansættelser er gennemført; 26 skraldemænd, 1 driftsleder, 2 vikarer</a:t>
            </a:r>
          </a:p>
          <a:p>
            <a:pPr marL="522900" lvl="1" indent="-342900"/>
            <a:r>
              <a:rPr lang="da-DK" sz="1800" dirty="0" smtClean="0"/>
              <a:t>Derudover pågår ansættelsesproces af </a:t>
            </a:r>
          </a:p>
          <a:p>
            <a:pPr marL="882900" lvl="3" indent="-342900"/>
            <a:r>
              <a:rPr lang="da-DK" sz="1800" dirty="0" smtClean="0"/>
              <a:t>2 transportlærlinge</a:t>
            </a:r>
          </a:p>
          <a:p>
            <a:pPr marL="882900" lvl="3" indent="-342900"/>
            <a:r>
              <a:rPr lang="da-DK" sz="1800" dirty="0" smtClean="0"/>
              <a:t> </a:t>
            </a:r>
            <a:r>
              <a:rPr lang="da-DK" sz="1800" dirty="0"/>
              <a:t>1 deltidsansat pensionist til kørsel af papir til Stena i </a:t>
            </a:r>
            <a:r>
              <a:rPr lang="da-DK" sz="1800" dirty="0" smtClean="0"/>
              <a:t>Brøndby </a:t>
            </a:r>
            <a:endParaRPr lang="da-DK" sz="1800" dirty="0"/>
          </a:p>
          <a:p>
            <a:pPr marL="522900" lvl="1" indent="-342900"/>
            <a:endParaRPr lang="da-DK" sz="1000" dirty="0"/>
          </a:p>
          <a:p>
            <a:pPr>
              <a:buNone/>
            </a:pPr>
            <a:r>
              <a:rPr lang="da-DK" sz="1800" u="sng" dirty="0" smtClean="0"/>
              <a:t>Indkøb af materiel</a:t>
            </a:r>
            <a:endParaRPr lang="da-DK" sz="1800" u="sng" dirty="0"/>
          </a:p>
          <a:p>
            <a:pPr marL="702900" lvl="2" indent="-342900"/>
            <a:r>
              <a:rPr lang="da-DK" sz="1800" dirty="0" smtClean="0"/>
              <a:t>Kontrakt </a:t>
            </a:r>
            <a:r>
              <a:rPr lang="da-DK" sz="1800" dirty="0"/>
              <a:t>på nye kran- og renovationsbiler </a:t>
            </a:r>
            <a:r>
              <a:rPr lang="da-DK" sz="1800" dirty="0" smtClean="0"/>
              <a:t>forventes indgået inden udgangen af november 2019</a:t>
            </a:r>
            <a:endParaRPr lang="da-DK" sz="1800" dirty="0"/>
          </a:p>
          <a:p>
            <a:pPr marL="702900" lvl="2" indent="-342900"/>
            <a:r>
              <a:rPr lang="da-DK" sz="1800" dirty="0" smtClean="0"/>
              <a:t>Kontrakt for beholdere </a:t>
            </a:r>
            <a:r>
              <a:rPr lang="da-DK" sz="1800" dirty="0"/>
              <a:t>er </a:t>
            </a:r>
            <a:r>
              <a:rPr lang="da-DK" sz="1800" dirty="0" smtClean="0"/>
              <a:t>indgået og </a:t>
            </a:r>
            <a:r>
              <a:rPr lang="da-DK" sz="1800" dirty="0"/>
              <a:t>forventes taget i brug februar </a:t>
            </a:r>
            <a:r>
              <a:rPr lang="da-DK" sz="1800" dirty="0" smtClean="0"/>
              <a:t>2020</a:t>
            </a:r>
            <a:endParaRPr lang="da-DK" sz="1800" dirty="0">
              <a:solidFill>
                <a:srgbClr val="FF0000"/>
              </a:solidFill>
            </a:endParaRPr>
          </a:p>
          <a:p>
            <a:pPr>
              <a:buNone/>
            </a:pPr>
            <a:endParaRPr lang="da-DK" sz="1000" u="sng" dirty="0" smtClean="0"/>
          </a:p>
          <a:p>
            <a:pPr>
              <a:buNone/>
            </a:pPr>
            <a:r>
              <a:rPr lang="da-DK" sz="1800" u="sng" dirty="0" smtClean="0"/>
              <a:t>En </a:t>
            </a:r>
            <a:r>
              <a:rPr lang="da-DK" sz="1800" u="sng" dirty="0"/>
              <a:t>måned efter hjemtagningen af opgaven </a:t>
            </a:r>
          </a:p>
          <a:p>
            <a:pPr marL="702900" lvl="2" indent="-342900"/>
            <a:r>
              <a:rPr lang="da-DK" sz="1800" dirty="0"/>
              <a:t>Skraldemændene løser opgaven som forventet </a:t>
            </a:r>
          </a:p>
          <a:p>
            <a:pPr marL="702900" lvl="2" indent="-342900"/>
            <a:r>
              <a:rPr lang="da-DK" sz="1800" dirty="0"/>
              <a:t>Kunderne oplever en forbedret </a:t>
            </a:r>
            <a:r>
              <a:rPr lang="da-DK" sz="1800" dirty="0" smtClean="0"/>
              <a:t>service</a:t>
            </a:r>
          </a:p>
          <a:p>
            <a:pPr lvl="2" indent="0">
              <a:buNone/>
            </a:pPr>
            <a:endParaRPr lang="da-DK" sz="1000" dirty="0"/>
          </a:p>
          <a:p>
            <a:r>
              <a:rPr lang="da-DK" sz="1800" b="1" i="1" dirty="0"/>
              <a:t>Bestyrelsen tog orienteringen til efterretning. </a:t>
            </a:r>
          </a:p>
          <a:p>
            <a:endParaRPr lang="da-DK" dirty="0" smtClean="0"/>
          </a:p>
          <a:p>
            <a:endParaRPr lang="da-DK" dirty="0"/>
          </a:p>
          <a:p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117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365127"/>
            <a:ext cx="10515600" cy="1325563"/>
          </a:xfrm>
        </p:spPr>
        <p:txBody>
          <a:bodyPr/>
          <a:lstStyle/>
          <a:p>
            <a:r>
              <a:rPr lang="da-DK" dirty="0" smtClean="0"/>
              <a:t>Dagsorden</a:t>
            </a:r>
            <a:endParaRPr lang="da-DK" dirty="0"/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14773014"/>
              </p:ext>
            </p:extLst>
          </p:nvPr>
        </p:nvGraphicFramePr>
        <p:xfrm>
          <a:off x="623392" y="1688376"/>
          <a:ext cx="4680520" cy="450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graphicFrame>
        <p:nvGraphicFramePr>
          <p:cNvPr id="10" name="Pladsholder til indhold 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00514250"/>
              </p:ext>
            </p:extLst>
          </p:nvPr>
        </p:nvGraphicFramePr>
        <p:xfrm>
          <a:off x="5375920" y="1666331"/>
          <a:ext cx="6473180" cy="4498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695400" y="6456054"/>
            <a:ext cx="672075" cy="176532"/>
          </a:xfrm>
        </p:spPr>
        <p:txBody>
          <a:bodyPr/>
          <a:lstStyle/>
          <a:p>
            <a:r>
              <a:rPr lang="da-DK" cap="all" dirty="0"/>
              <a:t>Side</a:t>
            </a:r>
            <a:r>
              <a:rPr lang="da-DK" dirty="0"/>
              <a:t> </a:t>
            </a:r>
            <a:fld id="{5BA07366-CB75-4AA8-9E5B-928B849F427C}" type="slidenum">
              <a:rPr lang="da-DK"/>
              <a:pPr/>
              <a:t>3</a:t>
            </a:fld>
            <a:endParaRPr lang="da-DK" dirty="0"/>
          </a:p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78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3432" y="476673"/>
            <a:ext cx="9505181" cy="530225"/>
          </a:xfrm>
        </p:spPr>
        <p:txBody>
          <a:bodyPr/>
          <a:lstStyle/>
          <a:p>
            <a:r>
              <a:rPr lang="da-DK" dirty="0" smtClean="0"/>
              <a:t>9. Fornyelse af Helsingør Kraftvarmeværk </a:t>
            </a:r>
            <a:endParaRPr lang="da-DK" sz="1600" dirty="0">
              <a:solidFill>
                <a:srgbClr val="00B050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775520" y="6423026"/>
            <a:ext cx="1225550" cy="252413"/>
          </a:xfrm>
        </p:spPr>
        <p:txBody>
          <a:bodyPr/>
          <a:lstStyle/>
          <a:p>
            <a:pPr>
              <a:defRPr/>
            </a:pPr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30</a:t>
            </a:fld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06" y="1268760"/>
            <a:ext cx="8100373" cy="4773372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17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3" y="188640"/>
            <a:ext cx="10609760" cy="1229438"/>
          </a:xfrm>
        </p:spPr>
        <p:txBody>
          <a:bodyPr/>
          <a:lstStyle/>
          <a:p>
            <a:r>
              <a:rPr lang="da-DK" dirty="0" smtClean="0"/>
              <a:t>9. </a:t>
            </a:r>
            <a:r>
              <a:rPr lang="da-DK" dirty="0"/>
              <a:t>Fornyelse af Helsingør Kraftvarmeværk 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842258" y="1700808"/>
            <a:ext cx="4705101" cy="4536504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Åbningen Fornyelse af Helsingør Kraftvarmeværk foregik 8. oktober 2019. 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000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Der </a:t>
            </a:r>
            <a:r>
              <a:rPr lang="da-DK" dirty="0"/>
              <a:t>arbejdes med budget 2020 herunder aftale om lastfordeling mellem Forsyning Helsingør Varme A/S og Helsingør Kraftvarmeværk angående </a:t>
            </a:r>
            <a:r>
              <a:rPr lang="da-DK" dirty="0" err="1"/>
              <a:t>flisværket</a:t>
            </a:r>
            <a:r>
              <a:rPr lang="da-DK" dirty="0"/>
              <a:t> på HPC</a:t>
            </a:r>
            <a:endParaRPr lang="da-DK" b="1" dirty="0"/>
          </a:p>
          <a:p>
            <a:pPr>
              <a:buNone/>
            </a:pPr>
            <a:endParaRPr lang="da-DK" dirty="0" smtClean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152" y="4244118"/>
            <a:ext cx="1765720" cy="1397936"/>
          </a:xfrm>
          <a:prstGeom prst="rect">
            <a:avLst/>
          </a:prstGeom>
        </p:spPr>
      </p:pic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31</a:t>
            </a:fld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459" y="2190890"/>
            <a:ext cx="5096114" cy="341875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787" y="4244118"/>
            <a:ext cx="2107495" cy="139793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47" y="4244118"/>
            <a:ext cx="2217470" cy="1388719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978254" y="5787165"/>
            <a:ext cx="50492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000" b="1" i="1" dirty="0"/>
              <a:t>Bestyrelsen tog orienteringen til efterretning. </a:t>
            </a:r>
          </a:p>
        </p:txBody>
      </p:sp>
    </p:spTree>
    <p:extLst>
      <p:ext uri="{BB962C8B-B14F-4D97-AF65-F5344CB8AC3E}">
        <p14:creationId xmlns:p14="http://schemas.microsoft.com/office/powerpoint/2010/main" val="22615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515925"/>
            <a:ext cx="10273151" cy="772725"/>
          </a:xfrm>
        </p:spPr>
        <p:txBody>
          <a:bodyPr/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10. </a:t>
            </a:r>
            <a:r>
              <a:rPr lang="da-DK" dirty="0"/>
              <a:t>FJERNEVARME </a:t>
            </a:r>
            <a:r>
              <a:rPr lang="da-DK" dirty="0" smtClean="0"/>
              <a:t>I ESPERGÆRDE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sz="20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6469" y="1288650"/>
            <a:ext cx="5299449" cy="4876654"/>
          </a:xfrm>
        </p:spPr>
        <p:txBody>
          <a:bodyPr/>
          <a:lstStyle/>
          <a:p>
            <a:pPr>
              <a:buNone/>
            </a:pPr>
            <a:r>
              <a:rPr lang="da-DK" u="sng" dirty="0"/>
              <a:t>Fase 1: </a:t>
            </a:r>
            <a:r>
              <a:rPr lang="da-DK" u="sng" dirty="0" err="1" smtClean="0"/>
              <a:t>Søbækrenden</a:t>
            </a:r>
            <a:endParaRPr lang="da-DK" u="sng" dirty="0" smtClean="0">
              <a:solidFill>
                <a:schemeClr val="accent4"/>
              </a:solidFill>
            </a:endParaRPr>
          </a:p>
          <a:p>
            <a:pPr>
              <a:buNone/>
            </a:pPr>
            <a:endParaRPr lang="da-DK" sz="1000" dirty="0" smtClean="0"/>
          </a:p>
          <a:p>
            <a:pPr marL="522900" lvl="1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Espergærde </a:t>
            </a:r>
            <a:r>
              <a:rPr lang="da-DK" dirty="0"/>
              <a:t>erhvervsområde by-omdannes; </a:t>
            </a:r>
            <a:endParaRPr lang="da-DK" dirty="0" smtClean="0"/>
          </a:p>
          <a:p>
            <a:pPr marL="882900" lvl="3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Lokalplanen </a:t>
            </a:r>
            <a:r>
              <a:rPr lang="da-DK" dirty="0"/>
              <a:t>forventes godkendt i november 2019 </a:t>
            </a:r>
            <a:endParaRPr lang="da-DK" dirty="0" smtClean="0"/>
          </a:p>
          <a:p>
            <a:pPr marL="882900" lvl="3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Der </a:t>
            </a:r>
            <a:r>
              <a:rPr lang="da-DK" dirty="0"/>
              <a:t>er endnu ikke givet </a:t>
            </a:r>
            <a:r>
              <a:rPr lang="da-DK" dirty="0" smtClean="0"/>
              <a:t>byggetilladelser</a:t>
            </a:r>
          </a:p>
          <a:p>
            <a:pPr marL="882900" lvl="3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000" dirty="0" smtClean="0"/>
          </a:p>
          <a:p>
            <a:pPr marL="522900" lvl="1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Der </a:t>
            </a:r>
            <a:r>
              <a:rPr lang="da-DK" dirty="0"/>
              <a:t>skal opføres 4 boligområder med samlet 600-700 boliger. </a:t>
            </a:r>
            <a:endParaRPr lang="da-DK" dirty="0" smtClean="0"/>
          </a:p>
          <a:p>
            <a:pPr marL="522900" lvl="1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000" dirty="0" smtClean="0"/>
          </a:p>
          <a:p>
            <a:pPr marL="522900" lvl="1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Området </a:t>
            </a:r>
            <a:r>
              <a:rPr lang="da-DK" dirty="0"/>
              <a:t>er i dag naturgasforsynet og kræver projektforslag efter varmeforsyningsloven, for at ændre det til fjernvarme. </a:t>
            </a:r>
            <a:endParaRPr lang="da-DK" dirty="0" smtClean="0"/>
          </a:p>
          <a:p>
            <a:pPr marL="522900" lvl="1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000" dirty="0" smtClean="0"/>
          </a:p>
          <a:p>
            <a:pPr marL="522900" lvl="1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Aftaler med </a:t>
            </a:r>
            <a:r>
              <a:rPr lang="da-DK" dirty="0"/>
              <a:t>bygherrerne sikre 100% tilslutning til fjernvarmen</a:t>
            </a:r>
            <a:endParaRPr lang="da-DK" b="1" dirty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13" name="Pladsholder til indho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84" y="1873796"/>
            <a:ext cx="5417233" cy="409765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9527801" y="2276872"/>
            <a:ext cx="1968799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9" name="Tekstfelt 8"/>
          <p:cNvSpPr txBox="1"/>
          <p:nvPr/>
        </p:nvSpPr>
        <p:spPr>
          <a:xfrm>
            <a:off x="11136560" y="3356992"/>
            <a:ext cx="898579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300" dirty="0" smtClean="0"/>
              <a:t>Triumph</a:t>
            </a:r>
          </a:p>
          <a:p>
            <a:r>
              <a:rPr lang="da-DK" sz="1300" dirty="0" smtClean="0"/>
              <a:t>Højbjergvej 4</a:t>
            </a:r>
          </a:p>
        </p:txBody>
      </p:sp>
      <p:cxnSp>
        <p:nvCxnSpPr>
          <p:cNvPr id="11" name="Lige pilforbindelse 10"/>
          <p:cNvCxnSpPr>
            <a:stCxn id="9" idx="1"/>
          </p:cNvCxnSpPr>
          <p:nvPr/>
        </p:nvCxnSpPr>
        <p:spPr>
          <a:xfrm flipH="1" flipV="1">
            <a:off x="10992544" y="3212976"/>
            <a:ext cx="144016" cy="344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051" y="153865"/>
            <a:ext cx="2917088" cy="1795486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44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10. </a:t>
            </a:r>
            <a:r>
              <a:rPr lang="da-DK" dirty="0"/>
              <a:t>FJERNEVARME I ESPERGÆRDE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725632" y="1528578"/>
            <a:ext cx="5252370" cy="3416300"/>
          </a:xfrm>
        </p:spPr>
        <p:txBody>
          <a:bodyPr/>
          <a:lstStyle/>
          <a:p>
            <a:pPr>
              <a:buNone/>
            </a:pPr>
            <a:r>
              <a:rPr lang="da-DK" u="sng" dirty="0"/>
              <a:t>Trædestenen til </a:t>
            </a:r>
            <a:r>
              <a:rPr lang="da-DK" u="sng" dirty="0" smtClean="0"/>
              <a:t>Espergærde </a:t>
            </a:r>
            <a:endParaRPr lang="da-DK" u="sng" dirty="0" smtClean="0">
              <a:solidFill>
                <a:schemeClr val="accent4"/>
              </a:solidFill>
            </a:endParaRP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Nyt fjernvarmenet fra transmissionsledningen frem til </a:t>
            </a:r>
            <a:r>
              <a:rPr lang="da-DK" dirty="0" err="1"/>
              <a:t>Hovvej</a:t>
            </a:r>
            <a:r>
              <a:rPr lang="da-DK" dirty="0"/>
              <a:t> til varmeforsyning af nye boliger, som opføres i området som by-omdannes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000" dirty="0">
              <a:solidFill>
                <a:srgbClr val="FF0000"/>
              </a:solidFill>
            </a:endParaRP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Det bliver derfor muligt at </a:t>
            </a:r>
            <a:r>
              <a:rPr lang="da-DK" dirty="0"/>
              <a:t>føre </a:t>
            </a:r>
            <a:r>
              <a:rPr lang="da-DK" dirty="0" smtClean="0"/>
              <a:t>fjernvarmen videre </a:t>
            </a:r>
            <a:r>
              <a:rPr lang="da-DK" dirty="0"/>
              <a:t>ind i </a:t>
            </a:r>
            <a:r>
              <a:rPr lang="da-DK" dirty="0" smtClean="0"/>
              <a:t>Espergærde (by)</a:t>
            </a:r>
            <a:r>
              <a:rPr lang="da-DK" dirty="0" smtClean="0">
                <a:solidFill>
                  <a:srgbClr val="FF0000"/>
                </a:solidFill>
              </a:rPr>
              <a:t> </a:t>
            </a:r>
            <a:r>
              <a:rPr lang="da-DK" dirty="0" smtClean="0"/>
              <a:t>til boligselskaberne. 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0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Projektforslaget forventes godkendt i Byrådet den 25. november 2019.</a:t>
            </a: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6" name="Pladsholder til indho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471" y="1905044"/>
            <a:ext cx="4713680" cy="3811588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219333" y="2980104"/>
            <a:ext cx="1152128" cy="864096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8" name="Rektangel 7"/>
          <p:cNvSpPr/>
          <p:nvPr/>
        </p:nvSpPr>
        <p:spPr>
          <a:xfrm>
            <a:off x="8425782" y="2908096"/>
            <a:ext cx="1601863" cy="864096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9" name="Rektangel 8"/>
          <p:cNvSpPr/>
          <p:nvPr/>
        </p:nvSpPr>
        <p:spPr>
          <a:xfrm>
            <a:off x="9019533" y="4564280"/>
            <a:ext cx="576064" cy="936104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10" name="Rektangel 9"/>
          <p:cNvSpPr/>
          <p:nvPr/>
        </p:nvSpPr>
        <p:spPr>
          <a:xfrm>
            <a:off x="6787285" y="4276248"/>
            <a:ext cx="864096" cy="1368152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cxnSp>
        <p:nvCxnSpPr>
          <p:cNvPr id="11" name="Lige forbindelse 10"/>
          <p:cNvCxnSpPr/>
          <p:nvPr/>
        </p:nvCxnSpPr>
        <p:spPr>
          <a:xfrm flipH="1">
            <a:off x="9667605" y="2404040"/>
            <a:ext cx="720080" cy="33125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/>
          <p:cNvCxnSpPr/>
          <p:nvPr/>
        </p:nvCxnSpPr>
        <p:spPr>
          <a:xfrm flipH="1">
            <a:off x="6519471" y="1898426"/>
            <a:ext cx="1546272" cy="6496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ktangel 12"/>
          <p:cNvSpPr/>
          <p:nvPr/>
        </p:nvSpPr>
        <p:spPr>
          <a:xfrm>
            <a:off x="7723389" y="4576742"/>
            <a:ext cx="648072" cy="1067657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cxnSp>
        <p:nvCxnSpPr>
          <p:cNvPr id="14" name="Lige forbindelse 13"/>
          <p:cNvCxnSpPr/>
          <p:nvPr/>
        </p:nvCxnSpPr>
        <p:spPr>
          <a:xfrm flipV="1">
            <a:off x="6519471" y="1905044"/>
            <a:ext cx="987894" cy="1435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/>
          <p:cNvCxnSpPr/>
          <p:nvPr/>
        </p:nvCxnSpPr>
        <p:spPr>
          <a:xfrm>
            <a:off x="7003309" y="2901237"/>
            <a:ext cx="792088" cy="372200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pilforbindelse 15"/>
          <p:cNvCxnSpPr/>
          <p:nvPr/>
        </p:nvCxnSpPr>
        <p:spPr>
          <a:xfrm>
            <a:off x="7966185" y="3268136"/>
            <a:ext cx="1341380" cy="172415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/>
          <p:cNvCxnSpPr/>
          <p:nvPr/>
        </p:nvCxnSpPr>
        <p:spPr>
          <a:xfrm>
            <a:off x="6643269" y="5356368"/>
            <a:ext cx="576064" cy="0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/>
          <p:cNvCxnSpPr/>
          <p:nvPr/>
        </p:nvCxnSpPr>
        <p:spPr>
          <a:xfrm>
            <a:off x="7435357" y="5356368"/>
            <a:ext cx="576064" cy="0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pilforbindelse 18"/>
          <p:cNvCxnSpPr/>
          <p:nvPr/>
        </p:nvCxnSpPr>
        <p:spPr>
          <a:xfrm>
            <a:off x="7889405" y="3477880"/>
            <a:ext cx="908944" cy="894854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/>
          <p:cNvCxnSpPr/>
          <p:nvPr/>
        </p:nvCxnSpPr>
        <p:spPr>
          <a:xfrm flipV="1">
            <a:off x="7916795" y="2353837"/>
            <a:ext cx="1192432" cy="704555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/>
          <p:cNvCxnSpPr/>
          <p:nvPr/>
        </p:nvCxnSpPr>
        <p:spPr>
          <a:xfrm flipH="1">
            <a:off x="8139132" y="1747450"/>
            <a:ext cx="970095" cy="134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Lige pilforbindelse 25"/>
          <p:cNvCxnSpPr/>
          <p:nvPr/>
        </p:nvCxnSpPr>
        <p:spPr>
          <a:xfrm>
            <a:off x="9226713" y="1798397"/>
            <a:ext cx="1045751" cy="555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kstfelt 26"/>
          <p:cNvSpPr txBox="1"/>
          <p:nvPr/>
        </p:nvSpPr>
        <p:spPr>
          <a:xfrm>
            <a:off x="9109227" y="1572761"/>
            <a:ext cx="573490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300" dirty="0" smtClean="0"/>
              <a:t>Togbane</a:t>
            </a:r>
          </a:p>
        </p:txBody>
      </p:sp>
      <p:sp>
        <p:nvSpPr>
          <p:cNvPr id="28" name="Tekstfelt 27"/>
          <p:cNvSpPr txBox="1"/>
          <p:nvPr/>
        </p:nvSpPr>
        <p:spPr>
          <a:xfrm>
            <a:off x="7104112" y="1716777"/>
            <a:ext cx="877548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300" dirty="0"/>
              <a:t>T</a:t>
            </a:r>
            <a:r>
              <a:rPr lang="da-DK" sz="1300" dirty="0" smtClean="0"/>
              <a:t>ransmission</a:t>
            </a:r>
          </a:p>
        </p:txBody>
      </p:sp>
      <p:sp>
        <p:nvSpPr>
          <p:cNvPr id="21" name="Pladsholder til sidefod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23" name="Pladsholder til slide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8082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273151" cy="1008111"/>
          </a:xfrm>
        </p:spPr>
        <p:txBody>
          <a:bodyPr/>
          <a:lstStyle/>
          <a:p>
            <a:r>
              <a:rPr lang="da-DK" dirty="0" smtClean="0"/>
              <a:t>10. </a:t>
            </a:r>
            <a:r>
              <a:rPr lang="da-DK" dirty="0"/>
              <a:t>FJERNEVARME I ESPERGÆRDE</a:t>
            </a:r>
            <a:br>
              <a:rPr lang="da-DK" dirty="0"/>
            </a:br>
            <a:endParaRPr lang="da-DK" sz="24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551384" y="1916832"/>
            <a:ext cx="5597421" cy="3312368"/>
          </a:xfrm>
        </p:spPr>
        <p:txBody>
          <a:bodyPr/>
          <a:lstStyle/>
          <a:p>
            <a:pPr>
              <a:buNone/>
            </a:pPr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Der forhandles for tiden en aftale med bygherrerne om tilslutning til fjernvarme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Business case og investeringsbeslutning fremlægges </a:t>
            </a:r>
            <a:r>
              <a:rPr lang="da-DK" dirty="0"/>
              <a:t>til godkendelse på bestyrelsens møde i </a:t>
            </a:r>
            <a:r>
              <a:rPr lang="da-DK" dirty="0" smtClean="0"/>
              <a:t>december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da-DK" b="1" i="1" dirty="0"/>
              <a:t>Bestyrelsen tog orienteringen til efterretning. 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975" b="2975"/>
          <a:stretch>
            <a:fillRect/>
          </a:stretch>
        </p:blipFill>
        <p:spPr>
          <a:xfrm>
            <a:off x="6430436" y="1700808"/>
            <a:ext cx="4802716" cy="3416299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001954" y="4388904"/>
            <a:ext cx="1296144" cy="714078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8" name="Rektangel 7"/>
          <p:cNvSpPr/>
          <p:nvPr/>
        </p:nvSpPr>
        <p:spPr>
          <a:xfrm>
            <a:off x="9005686" y="3856967"/>
            <a:ext cx="1080120" cy="648072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9" name="Rektangel 8"/>
          <p:cNvSpPr/>
          <p:nvPr/>
        </p:nvSpPr>
        <p:spPr>
          <a:xfrm>
            <a:off x="10106394" y="3496927"/>
            <a:ext cx="720080" cy="1368152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10" name="Rektangel 9"/>
          <p:cNvSpPr/>
          <p:nvPr/>
        </p:nvSpPr>
        <p:spPr>
          <a:xfrm>
            <a:off x="9802391" y="1932794"/>
            <a:ext cx="1080120" cy="792088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8573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11. Brugerundersøgelse på </a:t>
            </a:r>
            <a:r>
              <a:rPr lang="da-DK" dirty="0" smtClean="0"/>
              <a:t>genbrugspladsen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5"/>
          </p:nvPr>
        </p:nvSpPr>
        <p:spPr>
          <a:xfrm>
            <a:off x="695400" y="1634102"/>
            <a:ext cx="5928087" cy="4099154"/>
          </a:xfrm>
        </p:spPr>
        <p:txBody>
          <a:bodyPr/>
          <a:lstStyle/>
          <a:p>
            <a:r>
              <a:rPr lang="da-DK" u="sng" dirty="0" smtClean="0"/>
              <a:t>Baggrund for brugerundersøgelsen</a:t>
            </a:r>
          </a:p>
          <a:p>
            <a:pPr marL="522900" lvl="1" indent="-342900"/>
            <a:endParaRPr lang="da-DK" sz="800" dirty="0" smtClean="0"/>
          </a:p>
          <a:p>
            <a:pPr marL="522900" lvl="1" indent="-342900"/>
            <a:endParaRPr lang="da-DK" sz="800" dirty="0" smtClean="0"/>
          </a:p>
          <a:p>
            <a:pPr marL="522900" lvl="1" indent="-342900"/>
            <a:r>
              <a:rPr lang="da-DK" dirty="0" smtClean="0"/>
              <a:t>Brugerundersøgelsen danner </a:t>
            </a:r>
            <a:r>
              <a:rPr lang="da-DK" dirty="0"/>
              <a:t>grundlag for </a:t>
            </a:r>
            <a:r>
              <a:rPr lang="da-DK" dirty="0" smtClean="0"/>
              <a:t>fordelingen </a:t>
            </a:r>
            <a:r>
              <a:rPr lang="da-DK" dirty="0"/>
              <a:t>af </a:t>
            </a:r>
            <a:r>
              <a:rPr lang="da-DK" dirty="0" smtClean="0"/>
              <a:t>omkostningerne </a:t>
            </a:r>
            <a:r>
              <a:rPr lang="da-DK" dirty="0"/>
              <a:t>mellem husholdninger og </a:t>
            </a:r>
            <a:r>
              <a:rPr lang="da-DK" dirty="0" smtClean="0"/>
              <a:t>virksomheder for brug af genbrugspladsen.</a:t>
            </a:r>
          </a:p>
          <a:p>
            <a:pPr marL="522900" lvl="1" indent="-342900"/>
            <a:endParaRPr lang="da-DK" dirty="0">
              <a:solidFill>
                <a:srgbClr val="FF0000"/>
              </a:solidFill>
            </a:endParaRPr>
          </a:p>
          <a:p>
            <a:pPr marL="522900" lvl="1" indent="-342900"/>
            <a:r>
              <a:rPr lang="da-DK" dirty="0"/>
              <a:t>Affaldsoperatører er forpligtede til at gennemføre brugerundersøgelser på genbrugspladser hvert år og senest 1. oktober 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682" y="2060931"/>
            <a:ext cx="3933881" cy="2952328"/>
          </a:xfrm>
          <a:prstGeom prst="rect">
            <a:avLst/>
          </a:prstGeom>
        </p:spPr>
      </p:pic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123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11. Brugerundersøgelse på </a:t>
            </a:r>
            <a:r>
              <a:rPr lang="da-DK" dirty="0" smtClean="0"/>
              <a:t>genbrugspladsen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5"/>
          </p:nvPr>
        </p:nvSpPr>
        <p:spPr>
          <a:xfrm>
            <a:off x="479376" y="1392135"/>
            <a:ext cx="7296240" cy="4923796"/>
          </a:xfrm>
        </p:spPr>
        <p:txBody>
          <a:bodyPr/>
          <a:lstStyle/>
          <a:p>
            <a:r>
              <a:rPr lang="da-DK" sz="1800" b="1" dirty="0" smtClean="0"/>
              <a:t>Hvem </a:t>
            </a:r>
            <a:r>
              <a:rPr lang="da-DK" sz="1800" b="1" dirty="0"/>
              <a:t>besøger genbrugspladserne?</a:t>
            </a:r>
          </a:p>
          <a:p>
            <a:pPr>
              <a:buNone/>
            </a:pPr>
            <a:r>
              <a:rPr lang="da-DK" sz="1800" dirty="0" smtClean="0"/>
              <a:t>	91 % - private husstande </a:t>
            </a:r>
          </a:p>
          <a:p>
            <a:pPr lvl="4" indent="0">
              <a:buNone/>
            </a:pPr>
            <a:r>
              <a:rPr lang="da-DK" sz="1800" dirty="0" smtClean="0"/>
              <a:t>	9 %  - virksomheder</a:t>
            </a:r>
            <a:endParaRPr lang="da-DK" sz="1800" dirty="0"/>
          </a:p>
          <a:p>
            <a:pPr>
              <a:buNone/>
            </a:pPr>
            <a:r>
              <a:rPr lang="da-DK" sz="1800" b="1" dirty="0" smtClean="0"/>
              <a:t>Fordeling </a:t>
            </a:r>
            <a:r>
              <a:rPr lang="da-DK" sz="1800" b="1" dirty="0"/>
              <a:t>af den samlede mængde affald </a:t>
            </a:r>
          </a:p>
          <a:p>
            <a:r>
              <a:rPr lang="da-DK" sz="1800" dirty="0" smtClean="0"/>
              <a:t> 	80 % - affald fra private </a:t>
            </a:r>
            <a:r>
              <a:rPr lang="da-DK" sz="1800" dirty="0"/>
              <a:t>husstande </a:t>
            </a:r>
            <a:r>
              <a:rPr lang="da-DK" sz="1800" dirty="0" smtClean="0"/>
              <a:t>afleverer </a:t>
            </a:r>
          </a:p>
          <a:p>
            <a:pPr marL="720000" lvl="5" indent="0">
              <a:buNone/>
            </a:pPr>
            <a:r>
              <a:rPr lang="da-DK" sz="1800" dirty="0" smtClean="0"/>
              <a:t>	20 %  - affald fra virksomheder</a:t>
            </a:r>
          </a:p>
          <a:p>
            <a:pPr marL="720000" lvl="5" indent="0">
              <a:buNone/>
            </a:pPr>
            <a:endParaRPr lang="da-DK" sz="800" dirty="0" smtClean="0"/>
          </a:p>
          <a:p>
            <a:r>
              <a:rPr lang="da-DK" sz="1800" b="1" dirty="0"/>
              <a:t>Mængde affald pr. besøg</a:t>
            </a:r>
          </a:p>
          <a:p>
            <a:pPr marL="900000" lvl="6" indent="0">
              <a:buNone/>
            </a:pPr>
            <a:r>
              <a:rPr lang="da-DK" sz="1800" dirty="0"/>
              <a:t>Private husstande: 90,4 kg </a:t>
            </a:r>
          </a:p>
          <a:p>
            <a:pPr marL="900000" lvl="6" indent="0">
              <a:buNone/>
            </a:pPr>
            <a:r>
              <a:rPr lang="da-DK" sz="1800" dirty="0"/>
              <a:t>Virksomheder: 186 - 287 kg </a:t>
            </a:r>
            <a:endParaRPr lang="da-DK" sz="1800" dirty="0" smtClean="0"/>
          </a:p>
          <a:p>
            <a:pPr marL="900000" lvl="6" indent="0">
              <a:buNone/>
            </a:pPr>
            <a:endParaRPr lang="da-DK" sz="800" dirty="0"/>
          </a:p>
          <a:p>
            <a:pPr marL="0" lvl="1" indent="0">
              <a:buNone/>
            </a:pPr>
            <a:r>
              <a:rPr lang="da-DK" sz="1800" b="1" dirty="0" smtClean="0"/>
              <a:t>Besøgstal </a:t>
            </a:r>
            <a:r>
              <a:rPr lang="da-DK" sz="1800" b="1" dirty="0"/>
              <a:t>på genbrugspladsen i målingsuge - uge 38/2019 </a:t>
            </a:r>
          </a:p>
          <a:p>
            <a:pPr marL="900000" lvl="6" indent="0">
              <a:buNone/>
            </a:pPr>
            <a:r>
              <a:rPr lang="da-DK" sz="1800" dirty="0"/>
              <a:t>5.166 </a:t>
            </a:r>
            <a:r>
              <a:rPr lang="da-DK" sz="1800" dirty="0" smtClean="0"/>
              <a:t>besøg</a:t>
            </a:r>
          </a:p>
          <a:p>
            <a:pPr marL="900000" lvl="6" indent="0">
              <a:buNone/>
            </a:pPr>
            <a:endParaRPr lang="da-DK" sz="800" dirty="0" smtClean="0"/>
          </a:p>
          <a:p>
            <a:pPr marL="0" lvl="1" indent="0">
              <a:buNone/>
            </a:pPr>
            <a:r>
              <a:rPr lang="da-DK" sz="1800" b="1" dirty="0"/>
              <a:t>Estimerede </a:t>
            </a:r>
            <a:r>
              <a:rPr lang="da-DK" sz="1800" b="1" dirty="0" smtClean="0"/>
              <a:t>besøgstal </a:t>
            </a:r>
            <a:r>
              <a:rPr lang="da-DK" sz="1800" b="1" dirty="0"/>
              <a:t>for 2019 </a:t>
            </a:r>
            <a:endParaRPr lang="da-DK" sz="1800" b="1" dirty="0" smtClean="0"/>
          </a:p>
          <a:p>
            <a:pPr marL="0" lvl="1" indent="0">
              <a:buNone/>
            </a:pPr>
            <a:r>
              <a:rPr lang="da-DK" sz="1800" b="1" dirty="0"/>
              <a:t>	</a:t>
            </a:r>
            <a:r>
              <a:rPr lang="nb-NO" sz="1800" dirty="0" smtClean="0"/>
              <a:t>Private </a:t>
            </a:r>
            <a:r>
              <a:rPr lang="nb-NO" sz="1800" dirty="0"/>
              <a:t>husstande 	 </a:t>
            </a:r>
            <a:r>
              <a:rPr lang="nb-NO" sz="1800" dirty="0" smtClean="0"/>
              <a:t> </a:t>
            </a:r>
            <a:r>
              <a:rPr lang="nb-NO" sz="1800" dirty="0"/>
              <a:t>243.129	</a:t>
            </a:r>
          </a:p>
          <a:p>
            <a:pPr marL="900000" lvl="6" indent="0">
              <a:buNone/>
            </a:pPr>
            <a:r>
              <a:rPr lang="da-DK" sz="1800" dirty="0"/>
              <a:t>Virksomheder	 </a:t>
            </a:r>
            <a:r>
              <a:rPr lang="da-DK" sz="1800" dirty="0" smtClean="0"/>
              <a:t>   </a:t>
            </a:r>
            <a:r>
              <a:rPr lang="da-DK" sz="1800" dirty="0"/>
              <a:t>23.616</a:t>
            </a:r>
          </a:p>
          <a:p>
            <a:pPr marL="720000" lvl="5" indent="0">
              <a:buNone/>
            </a:pPr>
            <a:r>
              <a:rPr lang="da-DK" sz="1800" b="1" dirty="0"/>
              <a:t>	Total 		</a:t>
            </a:r>
            <a:r>
              <a:rPr lang="da-DK" sz="1800" b="1" dirty="0" smtClean="0"/>
              <a:t> </a:t>
            </a:r>
            <a:r>
              <a:rPr lang="da-DK" sz="1800" b="1" dirty="0"/>
              <a:t>266.744</a:t>
            </a:r>
          </a:p>
          <a:p>
            <a:pPr marL="720000" lvl="5" indent="0">
              <a:buNone/>
            </a:pPr>
            <a:endParaRPr lang="da-DK" sz="1800" dirty="0" smtClean="0"/>
          </a:p>
          <a:p>
            <a:pPr marL="0" lvl="1" indent="0">
              <a:buNone/>
            </a:pPr>
            <a:endParaRPr lang="da-DK" sz="2400" dirty="0" smtClean="0"/>
          </a:p>
          <a:p>
            <a:pPr marL="720000" lvl="5" indent="0">
              <a:buNone/>
            </a:pPr>
            <a:endParaRPr lang="da-DK" dirty="0" smtClean="0"/>
          </a:p>
          <a:p>
            <a:pPr marL="900000" lvl="6" indent="0">
              <a:buNone/>
            </a:pPr>
            <a:endParaRPr lang="da-DK" dirty="0"/>
          </a:p>
          <a:p>
            <a:pPr marL="900000" lvl="6" indent="0">
              <a:buNone/>
            </a:pPr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271" y="2276872"/>
            <a:ext cx="3933881" cy="2952328"/>
          </a:xfrm>
          <a:prstGeom prst="rect">
            <a:avLst/>
          </a:prstGeom>
        </p:spPr>
      </p:pic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579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11. Brugerundersøgelse på genbrugspladsen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3"/>
          </p:nvPr>
        </p:nvSpPr>
        <p:spPr>
          <a:xfrm>
            <a:off x="839416" y="1988840"/>
            <a:ext cx="5112568" cy="4347732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2400" dirty="0"/>
              <a:t>Andelen af tilmeldte betalende virksomheder i Helsingør Kommune ligger meget høj i forhold til andre </a:t>
            </a:r>
            <a:r>
              <a:rPr lang="da-DK" sz="2400" dirty="0" smtClean="0"/>
              <a:t>genbrugspladser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24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2400" dirty="0"/>
              <a:t>Det kan tilskrives personalets tilgang hertil og at </a:t>
            </a:r>
            <a:r>
              <a:rPr lang="da-DK" sz="2400" dirty="0" smtClean="0"/>
              <a:t>SAC er </a:t>
            </a:r>
            <a:r>
              <a:rPr lang="da-DK" sz="2400" dirty="0"/>
              <a:t>en overskuelig </a:t>
            </a:r>
            <a:r>
              <a:rPr lang="da-DK" sz="2400" dirty="0" smtClean="0"/>
              <a:t>plads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500" b="1" i="1" dirty="0" smtClean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da-DK" b="1" i="1" dirty="0" smtClean="0"/>
              <a:t>Bestyrelsen </a:t>
            </a:r>
            <a:r>
              <a:rPr lang="da-DK" b="1" i="1" dirty="0"/>
              <a:t>tog orienteringen til </a:t>
            </a:r>
            <a:r>
              <a:rPr lang="da-DK" b="1" i="1" dirty="0" smtClean="0"/>
              <a:t>efterretning</a:t>
            </a:r>
            <a:r>
              <a:rPr lang="da-DK" b="1" i="1" dirty="0"/>
              <a:t>. 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2400" dirty="0"/>
          </a:p>
          <a:p>
            <a:endParaRPr lang="da-DK" sz="2400" dirty="0"/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1772816"/>
            <a:ext cx="4646881" cy="3672408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890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680615" cy="1445461"/>
          </a:xfrm>
        </p:spPr>
        <p:txBody>
          <a:bodyPr/>
          <a:lstStyle/>
          <a:p>
            <a:r>
              <a:rPr lang="da-DK" dirty="0"/>
              <a:t>12. Ny genbrugsplads på Energivej (Bygma-grunden)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5"/>
          </p:nvPr>
        </p:nvSpPr>
        <p:spPr>
          <a:xfrm>
            <a:off x="960000" y="1736266"/>
            <a:ext cx="10273151" cy="4789078"/>
          </a:xfrm>
        </p:spPr>
        <p:txBody>
          <a:bodyPr/>
          <a:lstStyle/>
          <a:p>
            <a:pPr>
              <a:buNone/>
            </a:pPr>
            <a:r>
              <a:rPr lang="da-DK" u="sng" dirty="0"/>
              <a:t>Tidsplan - Forventede tidspunkter:</a:t>
            </a:r>
          </a:p>
          <a:p>
            <a:pPr>
              <a:buNone/>
            </a:pPr>
            <a:endParaRPr lang="da-DK" sz="1000" u="sng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November 2019: </a:t>
            </a:r>
            <a:r>
              <a:rPr lang="da-DK" dirty="0" smtClean="0"/>
              <a:t>Prækval udsendes</a:t>
            </a:r>
            <a:endParaRPr lang="da-DK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December 2019</a:t>
            </a:r>
            <a:r>
              <a:rPr lang="da-DK" dirty="0" smtClean="0"/>
              <a:t>: Resultat </a:t>
            </a:r>
            <a:r>
              <a:rPr lang="da-DK" dirty="0"/>
              <a:t>Prækval udmeldes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Februar </a:t>
            </a:r>
            <a:r>
              <a:rPr lang="da-DK" dirty="0" smtClean="0"/>
              <a:t>2020:	Tilbudsfrist </a:t>
            </a:r>
            <a:r>
              <a:rPr lang="da-DK" dirty="0"/>
              <a:t>indledende tilbud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Marts 2020: </a:t>
            </a:r>
            <a:r>
              <a:rPr lang="da-DK" dirty="0" smtClean="0"/>
              <a:t>Tilbudsfrist </a:t>
            </a:r>
            <a:r>
              <a:rPr lang="da-DK" dirty="0"/>
              <a:t>revideret tilbud efter forhandling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April 2020:</a:t>
            </a:r>
            <a:r>
              <a:rPr lang="da-DK" dirty="0" smtClean="0">
                <a:solidFill>
                  <a:srgbClr val="FF0000"/>
                </a:solidFill>
              </a:rPr>
              <a:t> </a:t>
            </a:r>
            <a:r>
              <a:rPr lang="da-DK" dirty="0" smtClean="0"/>
              <a:t>Forventet </a:t>
            </a:r>
            <a:r>
              <a:rPr lang="da-DK" dirty="0"/>
              <a:t>kontrakttidspunkt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April – August 2021: </a:t>
            </a:r>
            <a:r>
              <a:rPr lang="da-DK" dirty="0" smtClean="0"/>
              <a:t>Projektering </a:t>
            </a:r>
            <a:r>
              <a:rPr lang="da-DK" dirty="0"/>
              <a:t>og </a:t>
            </a:r>
            <a:r>
              <a:rPr lang="da-DK" dirty="0" smtClean="0"/>
              <a:t>udførelse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da-DK" u="sng" dirty="0" smtClean="0"/>
              <a:t>Økonomi:</a:t>
            </a:r>
            <a:endParaRPr lang="da-DK" u="sng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Bestyrelsen </a:t>
            </a:r>
            <a:r>
              <a:rPr lang="da-DK" dirty="0"/>
              <a:t>tiltrådte bevilling 77 mio.kr. på bestyrelsesmødet den 30. april 2019</a:t>
            </a:r>
          </a:p>
          <a:p>
            <a:endParaRPr lang="da-DK" sz="1500" dirty="0" smtClean="0"/>
          </a:p>
          <a:p>
            <a:r>
              <a:rPr lang="da-DK" b="1" i="1" dirty="0" smtClean="0"/>
              <a:t>Bestyrelsen </a:t>
            </a:r>
            <a:r>
              <a:rPr lang="da-DK" b="1" i="1" dirty="0"/>
              <a:t>tog orienteringen til efterretning</a:t>
            </a:r>
            <a:r>
              <a:rPr lang="da-DK" b="1" i="1" dirty="0" smtClean="0"/>
              <a:t>.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38</a:t>
            </a:fld>
            <a:endParaRPr lang="da-DK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5" y="1988840"/>
            <a:ext cx="396425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9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4784" y="212771"/>
            <a:ext cx="10834785" cy="1200005"/>
          </a:xfrm>
        </p:spPr>
        <p:txBody>
          <a:bodyPr/>
          <a:lstStyle/>
          <a:p>
            <a:r>
              <a:rPr lang="da-DK" dirty="0" smtClean="0"/>
              <a:t>13. Dom </a:t>
            </a:r>
            <a:r>
              <a:rPr lang="da-DK" dirty="0"/>
              <a:t>om erhvervsaffaldsgebyr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398367" y="1196716"/>
            <a:ext cx="9082009" cy="54784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da-DK" dirty="0" smtClean="0"/>
              <a:t>Den </a:t>
            </a:r>
            <a:r>
              <a:rPr lang="da-DK" dirty="0"/>
              <a:t>28. august 2019 </a:t>
            </a:r>
            <a:r>
              <a:rPr lang="da-DK" dirty="0" smtClean="0"/>
              <a:t>fastslog Østre Landsret, </a:t>
            </a:r>
            <a:r>
              <a:rPr lang="da-DK" dirty="0"/>
              <a:t>at Københavns Kommunes </a:t>
            </a:r>
          </a:p>
          <a:p>
            <a:r>
              <a:rPr lang="da-DK" dirty="0" smtClean="0"/>
              <a:t>opkrævning </a:t>
            </a:r>
            <a:r>
              <a:rPr lang="da-DK" dirty="0"/>
              <a:t>af administrationsgebyr for erhvervsaffald </a:t>
            </a:r>
            <a:r>
              <a:rPr lang="da-DK" dirty="0" smtClean="0"/>
              <a:t>ikke </a:t>
            </a:r>
            <a:r>
              <a:rPr lang="da-DK" dirty="0"/>
              <a:t>havde lovhjemmel og derfor var </a:t>
            </a:r>
            <a:r>
              <a:rPr lang="da-DK" dirty="0" smtClean="0"/>
              <a:t>ulovligt. </a:t>
            </a:r>
            <a:endParaRPr lang="da-DK" dirty="0"/>
          </a:p>
          <a:p>
            <a:endParaRPr lang="da-DK" sz="10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Hovedspørgsmålet i sagen var, om administrationsgebyret var en ulovlig skat, der manglede fornøden lovhjemmel. 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Østre Landsret fandt, at gebyret skulle have lovhjemmel. 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Videre fandt landsretten, at miljøbeskyttelseslovens gebyrregler giver hjemmel til at opkræve gebyrer for affaldsordninger, og at administrationsgebyret ikke udgør en affaldsordning</a:t>
            </a:r>
            <a:endParaRPr lang="da-DK" dirty="0" smtClean="0"/>
          </a:p>
          <a:p>
            <a:endParaRPr lang="da-DK" sz="1000" dirty="0" smtClean="0"/>
          </a:p>
          <a:p>
            <a:r>
              <a:rPr lang="da-DK" dirty="0" smtClean="0"/>
              <a:t>Københavns </a:t>
            </a:r>
            <a:r>
              <a:rPr lang="da-DK" dirty="0"/>
              <a:t>Kommune forventes at ansøge Procesbevillingsnævnet om tilladelse til at anke dommen til Højesteret. </a:t>
            </a:r>
          </a:p>
          <a:p>
            <a:endParaRPr lang="da-DK" sz="1000" dirty="0"/>
          </a:p>
          <a:p>
            <a:r>
              <a:rPr lang="da-DK" dirty="0"/>
              <a:t>Forsyning Helsingør </a:t>
            </a:r>
            <a:r>
              <a:rPr lang="da-DK" dirty="0" smtClean="0"/>
              <a:t>afventer sagens endelige afslutning.</a:t>
            </a:r>
          </a:p>
          <a:p>
            <a:endParaRPr lang="da-DK" sz="1000" dirty="0"/>
          </a:p>
          <a:p>
            <a:r>
              <a:rPr lang="da-DK" dirty="0" smtClean="0"/>
              <a:t>Administrationsgebyr </a:t>
            </a:r>
            <a:r>
              <a:rPr lang="da-DK" dirty="0"/>
              <a:t>for erhvervsaffald </a:t>
            </a:r>
            <a:r>
              <a:rPr lang="da-DK" dirty="0" smtClean="0"/>
              <a:t>er opkrævet af </a:t>
            </a:r>
            <a:r>
              <a:rPr lang="da-DK" dirty="0"/>
              <a:t>alle kommuner </a:t>
            </a:r>
            <a:r>
              <a:rPr lang="da-DK" dirty="0" smtClean="0"/>
              <a:t>i perioden 2011-2018. Forsyning </a:t>
            </a:r>
            <a:r>
              <a:rPr lang="da-DK" dirty="0"/>
              <a:t>Helsingør </a:t>
            </a:r>
            <a:r>
              <a:rPr lang="da-DK" dirty="0" smtClean="0"/>
              <a:t>har administreret og opkrævet gebyret på vegne af Helsingør Kommune. </a:t>
            </a:r>
            <a:endParaRPr lang="da-DK" dirty="0"/>
          </a:p>
          <a:p>
            <a:endParaRPr lang="da-DK" sz="1000" dirty="0" smtClean="0"/>
          </a:p>
          <a:p>
            <a:r>
              <a:rPr lang="da-DK" dirty="0" smtClean="0"/>
              <a:t>Hvis gebyret skal tilbagebetales, vil det have økonomisk effekt for affaldsbudgettet. </a:t>
            </a:r>
          </a:p>
          <a:p>
            <a:endParaRPr lang="da-DK" sz="1000" dirty="0"/>
          </a:p>
          <a:p>
            <a:r>
              <a:rPr lang="da-DK" b="1" i="1" dirty="0"/>
              <a:t>Bestyrelsen tog orienteringen til efterretning. </a:t>
            </a:r>
          </a:p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752513" y="6419705"/>
            <a:ext cx="5184000" cy="176532"/>
          </a:xfrm>
        </p:spPr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39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982" y="2564904"/>
            <a:ext cx="20288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8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1. Godkendelse af dagsorden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3"/>
          </p:nvPr>
        </p:nvSpPr>
        <p:spPr>
          <a:xfrm>
            <a:off x="958851" y="1844824"/>
            <a:ext cx="4802716" cy="3738414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Direktionen indstiller, at dagsordenen godkendes.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b="1" i="1" dirty="0"/>
              <a:t>Bestyrelsen godkendte dagsordenen.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89" y="1943296"/>
            <a:ext cx="5471584" cy="3639942"/>
          </a:xfrm>
        </p:spPr>
      </p:pic>
      <p:sp>
        <p:nvSpPr>
          <p:cNvPr id="6" name="Pladsholder til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847528" y="6422288"/>
            <a:ext cx="5184000" cy="176532"/>
          </a:xfrm>
        </p:spPr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78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14. </a:t>
            </a:r>
            <a:r>
              <a:rPr lang="da-DK" dirty="0"/>
              <a:t>Udvidelse af </a:t>
            </a:r>
            <a:r>
              <a:rPr lang="da-DK" dirty="0" smtClean="0"/>
              <a:t>deponiet – </a:t>
            </a:r>
            <a:r>
              <a:rPr lang="da-DK" dirty="0"/>
              <a:t>FAKTA OG </a:t>
            </a:r>
            <a:r>
              <a:rPr lang="da-DK" dirty="0" smtClean="0"/>
              <a:t>PROCES</a:t>
            </a: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839416" y="1484784"/>
            <a:ext cx="10272712" cy="4230442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731122" y="6422288"/>
            <a:ext cx="5184000" cy="176532"/>
          </a:xfrm>
        </p:spPr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5596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/>
              <a:t>14. Udvidelse af deponiet</a:t>
            </a:r>
            <a:endParaRPr lang="da-DK" sz="3800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41" y="3212976"/>
            <a:ext cx="4417069" cy="2182885"/>
          </a:xfrm>
        </p:spPr>
      </p:pic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41</a:t>
            </a:fld>
            <a:endParaRPr lang="da-DK" dirty="0"/>
          </a:p>
        </p:txBody>
      </p:sp>
      <p:graphicFrame>
        <p:nvGraphicFramePr>
          <p:cNvPr id="8" name="Pladsholder til indhold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113000"/>
              </p:ext>
            </p:extLst>
          </p:nvPr>
        </p:nvGraphicFramePr>
        <p:xfrm>
          <a:off x="960677" y="2192824"/>
          <a:ext cx="5281166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804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14. </a:t>
            </a:r>
            <a:r>
              <a:rPr lang="da-DK" dirty="0"/>
              <a:t>Udvidelse af </a:t>
            </a:r>
            <a:r>
              <a:rPr lang="da-DK" dirty="0" smtClean="0"/>
              <a:t>deponiet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537598" y="1484784"/>
            <a:ext cx="6552728" cy="4752528"/>
          </a:xfrm>
        </p:spPr>
        <p:txBody>
          <a:bodyPr/>
          <a:lstStyle/>
          <a:p>
            <a:r>
              <a:rPr lang="da-DK" sz="1800" u="sng" dirty="0" smtClean="0"/>
              <a:t>Baggrund:</a:t>
            </a:r>
            <a:endParaRPr lang="da-DK" sz="18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 smtClean="0"/>
              <a:t>25</a:t>
            </a:r>
            <a:r>
              <a:rPr lang="da-DK" sz="1800" dirty="0"/>
              <a:t>. august </a:t>
            </a:r>
            <a:r>
              <a:rPr lang="da-DK" sz="1800" dirty="0" smtClean="0"/>
              <a:t>2015:  bestyrelsen besluttede at selskabet skulle arbejde </a:t>
            </a:r>
            <a:r>
              <a:rPr lang="da-DK" sz="1800" dirty="0"/>
              <a:t>for at deponeringsaktiviteterne </a:t>
            </a:r>
            <a:r>
              <a:rPr lang="da-DK" sz="1800" dirty="0" smtClean="0"/>
              <a:t>deponeringsarealet </a:t>
            </a:r>
            <a:r>
              <a:rPr lang="da-DK" sz="1800" dirty="0"/>
              <a:t>på Skibstrup Affaldscenter blev </a:t>
            </a:r>
            <a:r>
              <a:rPr lang="da-DK" sz="1800" dirty="0" smtClean="0"/>
              <a:t>udvidet.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/>
              <a:t>10. februar </a:t>
            </a:r>
            <a:r>
              <a:rPr lang="da-DK" sz="1800" dirty="0" smtClean="0"/>
              <a:t>2016: brev fra </a:t>
            </a:r>
            <a:r>
              <a:rPr lang="da-DK" sz="1800" dirty="0"/>
              <a:t>Formand og Direktør </a:t>
            </a:r>
            <a:r>
              <a:rPr lang="da-DK" sz="1800" dirty="0" smtClean="0"/>
              <a:t>til </a:t>
            </a:r>
            <a:r>
              <a:rPr lang="da-DK" sz="1800" dirty="0"/>
              <a:t>Helsingør kommune, </a:t>
            </a:r>
            <a:r>
              <a:rPr lang="da-DK" sz="1800" dirty="0" smtClean="0"/>
              <a:t>med anmodning </a:t>
            </a:r>
            <a:r>
              <a:rPr lang="da-DK" sz="1800" dirty="0"/>
              <a:t>om at igangsætte planprocessen for udvidelse af </a:t>
            </a:r>
            <a:r>
              <a:rPr lang="da-DK" sz="1800" dirty="0" smtClean="0"/>
              <a:t>deponiet.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/>
              <a:t>26. august </a:t>
            </a:r>
            <a:r>
              <a:rPr lang="da-DK" sz="1800" dirty="0" smtClean="0"/>
              <a:t>2016: orientering til bestyrelse om sagens fremdrift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/>
              <a:t>9. januar </a:t>
            </a:r>
            <a:r>
              <a:rPr lang="da-DK" sz="1800" dirty="0" smtClean="0"/>
              <a:t>2017: </a:t>
            </a:r>
            <a:r>
              <a:rPr lang="da-DK" sz="1800" dirty="0"/>
              <a:t>Formand og Direktion orienterede borgmesteren om </a:t>
            </a:r>
            <a:r>
              <a:rPr lang="da-DK" sz="1800" dirty="0" smtClean="0"/>
              <a:t>sagen.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/>
              <a:t>22. februar </a:t>
            </a:r>
            <a:r>
              <a:rPr lang="da-DK" sz="1800" dirty="0" smtClean="0"/>
              <a:t>2018: bestyrelsen </a:t>
            </a:r>
            <a:r>
              <a:rPr lang="da-DK" sz="1800" dirty="0"/>
              <a:t>besluttede</a:t>
            </a:r>
            <a:r>
              <a:rPr lang="da-DK" sz="1800" dirty="0" smtClean="0"/>
              <a:t>, at fremsende brev til Helsingør </a:t>
            </a:r>
            <a:r>
              <a:rPr lang="da-DK" sz="1800" dirty="0"/>
              <a:t>Kommune </a:t>
            </a:r>
            <a:r>
              <a:rPr lang="da-DK" sz="1800" dirty="0" smtClean="0"/>
              <a:t>med anmodning om </a:t>
            </a:r>
            <a:r>
              <a:rPr lang="da-DK" sz="1800" dirty="0"/>
              <a:t>at træffe principbeslutning om udvidelse af deponiet.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 smtClean="0"/>
              <a:t>By</a:t>
            </a:r>
            <a:r>
              <a:rPr lang="da-DK" sz="1800" dirty="0"/>
              <a:t>, Plan- og Miljøudvalget </a:t>
            </a:r>
            <a:r>
              <a:rPr lang="da-DK" sz="1800" dirty="0" smtClean="0"/>
              <a:t>tage den 25. november 2019 principiel </a:t>
            </a:r>
            <a:r>
              <a:rPr lang="da-DK" sz="1800" dirty="0"/>
              <a:t>stilling til om arbejdet med at undersøge mulighederne for etablering af et nyt deponi skal igangsættes.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r>
              <a:rPr lang="da-DK" sz="1600" dirty="0" smtClean="0"/>
              <a:t>. </a:t>
            </a:r>
          </a:p>
          <a:p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6" name="Pladsholder til billede 5" descr="cid:image001.jpg@01D56700.9B28A21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" b="1990"/>
          <a:stretch/>
        </p:blipFill>
        <p:spPr bwMode="auto">
          <a:xfrm>
            <a:off x="7361739" y="2167750"/>
            <a:ext cx="3600000" cy="345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527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14. </a:t>
            </a:r>
            <a:r>
              <a:rPr lang="da-DK" dirty="0"/>
              <a:t>Udvidelse af </a:t>
            </a:r>
            <a:r>
              <a:rPr lang="da-DK" dirty="0" smtClean="0"/>
              <a:t>deponiet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4796" y="1340768"/>
            <a:ext cx="6145261" cy="3522390"/>
          </a:xfrm>
        </p:spPr>
        <p:txBody>
          <a:bodyPr/>
          <a:lstStyle/>
          <a:p>
            <a:r>
              <a:rPr lang="da-DK" sz="1800" b="1" dirty="0"/>
              <a:t>Processen (forventes at tage 4-6 år)</a:t>
            </a:r>
          </a:p>
          <a:p>
            <a:r>
              <a:rPr lang="da-DK" sz="1800" dirty="0" smtClean="0"/>
              <a:t>Fase 1  </a:t>
            </a:r>
          </a:p>
          <a:p>
            <a:endParaRPr lang="da-DK" sz="1800" dirty="0"/>
          </a:p>
          <a:p>
            <a:endParaRPr lang="da-DK" sz="1800" dirty="0" smtClean="0"/>
          </a:p>
          <a:p>
            <a:r>
              <a:rPr lang="da-DK" sz="1800" dirty="0" smtClean="0"/>
              <a:t>Fase 2   </a:t>
            </a:r>
            <a:endParaRPr lang="da-DK" sz="1800" dirty="0"/>
          </a:p>
          <a:p>
            <a:endParaRPr lang="da-DK" sz="1800" dirty="0" smtClean="0"/>
          </a:p>
          <a:p>
            <a:endParaRPr lang="da-DK" sz="1800" dirty="0"/>
          </a:p>
          <a:p>
            <a:endParaRPr lang="da-DK" sz="1800" dirty="0" smtClean="0"/>
          </a:p>
          <a:p>
            <a:endParaRPr lang="da-DK" sz="1800" dirty="0"/>
          </a:p>
          <a:p>
            <a:r>
              <a:rPr lang="da-DK" sz="1800" dirty="0" smtClean="0"/>
              <a:t>Fase 3   </a:t>
            </a:r>
            <a:endParaRPr lang="da-DK" sz="1800" dirty="0"/>
          </a:p>
          <a:p>
            <a:endParaRPr lang="da-DK" sz="1800" dirty="0" smtClean="0"/>
          </a:p>
          <a:p>
            <a:endParaRPr lang="da-DK" sz="1800" dirty="0"/>
          </a:p>
          <a:p>
            <a:endParaRPr lang="da-DK" sz="800" dirty="0" smtClean="0"/>
          </a:p>
          <a:p>
            <a:r>
              <a:rPr lang="da-DK" sz="1800" dirty="0" smtClean="0"/>
              <a:t>Sideløbende </a:t>
            </a:r>
            <a:r>
              <a:rPr lang="da-DK" sz="1800" dirty="0"/>
              <a:t>skal de fornødne myndighedsgodkendelser på </a:t>
            </a:r>
            <a:r>
              <a:rPr lang="da-DK" sz="1800" dirty="0" smtClean="0"/>
              <a:t>plads.</a:t>
            </a:r>
          </a:p>
          <a:p>
            <a:r>
              <a:rPr lang="da-DK" sz="1800" b="1" i="1" dirty="0" smtClean="0"/>
              <a:t>Bestyrelsen </a:t>
            </a:r>
            <a:r>
              <a:rPr lang="da-DK" sz="1800" b="1" i="1" dirty="0"/>
              <a:t>tog orienteringen til efterretning. </a:t>
            </a:r>
          </a:p>
          <a:p>
            <a:endParaRPr lang="da-DK" sz="18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487488" y="1353779"/>
            <a:ext cx="4752528" cy="35223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smtClean="0"/>
              <a:t>Udarbejdelse </a:t>
            </a:r>
            <a:r>
              <a:rPr lang="da-DK" sz="1800" dirty="0"/>
              <a:t>af en grundvandsredegørelse, som sidenhen skal forelægges Byrådet. </a:t>
            </a:r>
            <a:endParaRPr lang="da-DK" sz="1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smtClean="0"/>
              <a:t>Kommune­plantillæg samt tilhørende VVM-redegørelse og miljøgodkendelse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smtClean="0"/>
              <a:t>Lokalplan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smtClean="0"/>
              <a:t>Køb af grund</a:t>
            </a:r>
          </a:p>
          <a:p>
            <a:r>
              <a:rPr lang="da-DK" sz="1800" dirty="0" smtClean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smtClean="0"/>
              <a:t>Projektering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smtClean="0"/>
              <a:t>Udbud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smtClean="0"/>
              <a:t>Udførelse</a:t>
            </a:r>
          </a:p>
          <a:p>
            <a:r>
              <a:rPr lang="da-DK" sz="1800" dirty="0" smtClean="0"/>
              <a:t> </a:t>
            </a:r>
          </a:p>
          <a:p>
            <a:endParaRPr lang="da-DK" sz="1800" dirty="0"/>
          </a:p>
        </p:txBody>
      </p:sp>
      <p:pic>
        <p:nvPicPr>
          <p:cNvPr id="10" name="Picture 2" descr="L:\Fælles FH\FH\FH Fotogalleri\2016\Skibstrup Affaldscenter\IMG_45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 bwMode="auto">
          <a:xfrm>
            <a:off x="7488735" y="1869406"/>
            <a:ext cx="3758580" cy="375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972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Calibri" panose="020F0502020204030204" pitchFamily="34" charset="0"/>
                <a:cs typeface="Calibri" panose="020F0502020204030204" pitchFamily="34" charset="0"/>
              </a:rPr>
              <a:t>15. Watts </a:t>
            </a:r>
            <a:r>
              <a:rPr lang="da-DK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da-DK" dirty="0" smtClean="0">
                <a:latin typeface="Calibri" panose="020F0502020204030204" pitchFamily="34" charset="0"/>
                <a:cs typeface="Calibri" panose="020F0502020204030204" pitchFamily="34" charset="0"/>
              </a:rPr>
              <a:t> - status</a:t>
            </a:r>
            <a:endParaRPr lang="da-DK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44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53" y="1379493"/>
            <a:ext cx="7200243" cy="50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50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>
                <a:latin typeface="Calibri" panose="020F0502020204030204" pitchFamily="34" charset="0"/>
                <a:cs typeface="Calibri" panose="020F0502020204030204" pitchFamily="34" charset="0"/>
              </a:rPr>
              <a:t>15. Watts </a:t>
            </a:r>
            <a:r>
              <a:rPr lang="da-DK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da-DK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a-DK" sz="3200" dirty="0">
                <a:latin typeface="Calibri" panose="020F0502020204030204" pitchFamily="34" charset="0"/>
                <a:cs typeface="Calibri" panose="020F0502020204030204" pitchFamily="34" charset="0"/>
              </a:rPr>
              <a:t>status pr. november 2019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864280" y="1340768"/>
            <a:ext cx="10464592" cy="4392488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Forsyning Helsingør deltager i henhold til godkendelsen fra bestyrelsen i november 2018, som partner i et branchesamarbejde med SEAS-NVE, Frederiksberg Forsyning, Aalborg Forsyning og Kalundborg Forsyning vedrørende mobil applikationen Watts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Watts, som giver kunderne mulighed for at følge forbruget m.v. via smartphone, skal afløse </a:t>
            </a:r>
            <a:r>
              <a:rPr lang="da-DK" dirty="0" err="1"/>
              <a:t>eButler</a:t>
            </a:r>
            <a:r>
              <a:rPr lang="da-DK" dirty="0"/>
              <a:t> når denne service nedlægges af Kamstrup medio 2020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En stor del af SEAS-</a:t>
            </a:r>
            <a:r>
              <a:rPr lang="da-DK" dirty="0" err="1"/>
              <a:t>NVE’s</a:t>
            </a:r>
            <a:r>
              <a:rPr lang="da-DK" dirty="0"/>
              <a:t> </a:t>
            </a:r>
            <a:r>
              <a:rPr lang="da-DK" dirty="0" err="1"/>
              <a:t>elkunder</a:t>
            </a:r>
            <a:r>
              <a:rPr lang="da-DK" dirty="0"/>
              <a:t> anvender allerede Watts til at overvåge deres elforbrug samt få et estimat for den kommende forbrugsafregning. Aalborg Forsyning er som det første partnerselskab ved at introducere Watts for selskabets fjernvarmekunder 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FH planlægger at introducere Watts i løbet af 1. halvår 2020, først for el-kunderne og herefter vand- og fjernvarmekunderne</a:t>
            </a:r>
          </a:p>
          <a:p>
            <a:pPr>
              <a:buNone/>
            </a:pPr>
            <a:r>
              <a:rPr lang="da-DK" b="1" i="1" dirty="0"/>
              <a:t>Bestyrelsen tog orienteringen til efterretning.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endParaRPr lang="da-DK" dirty="0" smtClean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45</a:t>
            </a:fld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805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b="1" dirty="0" smtClean="0">
                <a:latin typeface="+mn-lt"/>
              </a:rPr>
              <a:t>16. Status kundeservice pr. november 2019</a:t>
            </a:r>
            <a:endParaRPr lang="da-DK" sz="3200" b="1" dirty="0">
              <a:latin typeface="+mn-lt"/>
            </a:endParaRP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960000" y="1412776"/>
            <a:ext cx="10464592" cy="4171674"/>
          </a:xfrm>
        </p:spPr>
        <p:txBody>
          <a:bodyPr/>
          <a:lstStyle/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Der arbejdes fortsat på at genskabe effektiv og robust drift af FH’s kundeservicefunktion. Der arbejdes bl.a. på:</a:t>
            </a:r>
          </a:p>
          <a:p>
            <a:pPr marL="0" indent="0">
              <a:buNone/>
            </a:pPr>
            <a:r>
              <a:rPr lang="da-DK" dirty="0" smtClean="0"/>
              <a:t>	</a:t>
            </a:r>
          </a:p>
          <a:p>
            <a:pPr lvl="1"/>
            <a:r>
              <a:rPr lang="da-DK" dirty="0" smtClean="0"/>
              <a:t>At få løst uafklarede og forsinkede kundeafregningsforhold. Denne indsats forventes afsluttet inden udgangen af 2019</a:t>
            </a:r>
          </a:p>
          <a:p>
            <a:pPr lvl="1"/>
            <a:r>
              <a:rPr lang="da-DK" dirty="0" smtClean="0"/>
              <a:t>At få løst uafklarede og forsinkede flytninger og reguleringer af kunder. Denne indsats forventes afsluttet inden udgangen af 2019</a:t>
            </a:r>
          </a:p>
          <a:p>
            <a:pPr lvl="1"/>
            <a:r>
              <a:rPr lang="da-DK" dirty="0" smtClean="0"/>
              <a:t>At få sikret et fuldstændigt målerdatagrundlag, som basis for en korrekt og rettidig kundeafregning</a:t>
            </a:r>
          </a:p>
          <a:p>
            <a:pPr lvl="1"/>
            <a:r>
              <a:rPr lang="da-DK" dirty="0" smtClean="0"/>
              <a:t>At få skabt nemmere forståelige fakturaer, herunder nemmere adgang til specifikationer</a:t>
            </a:r>
          </a:p>
          <a:p>
            <a:pPr lvl="1"/>
            <a:r>
              <a:rPr lang="da-DK" dirty="0" smtClean="0"/>
              <a:t>At få effektiviseret kundeserviceområdet, herunder automatiseret manuelle processer</a:t>
            </a:r>
          </a:p>
          <a:p>
            <a:pPr lvl="1"/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46</a:t>
            </a:fld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38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b="1" dirty="0" smtClean="0">
                <a:latin typeface="+mn-lt"/>
              </a:rPr>
              <a:t>Status kundeservice pr. november 2019</a:t>
            </a:r>
            <a:endParaRPr lang="da-DK" sz="3200" b="1" dirty="0">
              <a:latin typeface="+mn-lt"/>
            </a:endParaRP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960000" y="1412776"/>
            <a:ext cx="10464592" cy="4171674"/>
          </a:xfrm>
        </p:spPr>
        <p:txBody>
          <a:bodyPr/>
          <a:lstStyle/>
          <a:p>
            <a:endParaRPr lang="da-DK" dirty="0" smtClean="0"/>
          </a:p>
          <a:p>
            <a:r>
              <a:rPr lang="da-DK" dirty="0" smtClean="0"/>
              <a:t>Der ses en markant forbedring af kundeservice performance i løbet af 2019, baseret på nedenstående målepunkter:</a:t>
            </a:r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47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99" y="2604236"/>
            <a:ext cx="5114987" cy="289585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65" y="2604236"/>
            <a:ext cx="5114987" cy="2895851"/>
          </a:xfrm>
          <a:prstGeom prst="rect">
            <a:avLst/>
          </a:prstGeo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96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b="1" dirty="0" smtClean="0">
                <a:latin typeface="+mn-lt"/>
              </a:rPr>
              <a:t>Status kundeservice pr. november 2019</a:t>
            </a:r>
            <a:endParaRPr lang="da-DK" sz="3200" b="1" dirty="0">
              <a:latin typeface="+mn-lt"/>
            </a:endParaRPr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960000" y="1412776"/>
            <a:ext cx="10464592" cy="4171674"/>
          </a:xfrm>
        </p:spPr>
        <p:txBody>
          <a:bodyPr/>
          <a:lstStyle/>
          <a:p>
            <a:endParaRPr lang="da-DK" dirty="0" smtClean="0"/>
          </a:p>
          <a:p>
            <a:r>
              <a:rPr lang="da-DK" dirty="0" smtClean="0"/>
              <a:t>Der ses en markant forbedring af kundeservice performance i løbet af 2019, baseret på nedenstående målepunkter:</a:t>
            </a:r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48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99" y="2610335"/>
            <a:ext cx="5114987" cy="289585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65" y="2610334"/>
            <a:ext cx="5114987" cy="2895851"/>
          </a:xfrm>
          <a:prstGeom prst="rect">
            <a:avLst/>
          </a:prstGeo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/>
          </a:p>
        </p:txBody>
      </p:sp>
      <p:sp>
        <p:nvSpPr>
          <p:cNvPr id="9" name="Rektangel 8"/>
          <p:cNvSpPr/>
          <p:nvPr/>
        </p:nvSpPr>
        <p:spPr>
          <a:xfrm>
            <a:off x="959999" y="5735438"/>
            <a:ext cx="4582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i="1" dirty="0"/>
              <a:t>Bestyrelsen tog orienteringen til efterretning. </a:t>
            </a:r>
          </a:p>
        </p:txBody>
      </p:sp>
    </p:spTree>
    <p:extLst>
      <p:ext uri="{BB962C8B-B14F-4D97-AF65-F5344CB8AC3E}">
        <p14:creationId xmlns:p14="http://schemas.microsoft.com/office/powerpoint/2010/main" val="49333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9999" y="548680"/>
            <a:ext cx="10273153" cy="1085422"/>
          </a:xfrm>
        </p:spPr>
        <p:txBody>
          <a:bodyPr/>
          <a:lstStyle/>
          <a:p>
            <a:r>
              <a:rPr lang="da-DK" dirty="0" smtClean="0">
                <a:latin typeface="+mn-lt"/>
              </a:rPr>
              <a:t>17. Øvrige bestyrelsesmøder </a:t>
            </a:r>
            <a:r>
              <a:rPr lang="da-DK" sz="3600" dirty="0"/>
              <a:t/>
            </a:r>
            <a:br>
              <a:rPr lang="da-DK" sz="3600" dirty="0"/>
            </a:br>
            <a:endParaRPr lang="da-DK" sz="2000" dirty="0"/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110307785"/>
              </p:ext>
            </p:extLst>
          </p:nvPr>
        </p:nvGraphicFramePr>
        <p:xfrm>
          <a:off x="191344" y="1634102"/>
          <a:ext cx="11305256" cy="3949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191344" y="4941168"/>
            <a:ext cx="10369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i="1" dirty="0" smtClean="0"/>
              <a:t>Bestyrelsen blev orienteret om hovedpunkterne for bestyrelsesmøderne i de ovennævnte selskaber. </a:t>
            </a:r>
          </a:p>
          <a:p>
            <a:r>
              <a:rPr lang="da-DK" b="1" i="1" dirty="0" smtClean="0"/>
              <a:t>Bestyrelsen </a:t>
            </a:r>
            <a:r>
              <a:rPr lang="da-DK" b="1" i="1" dirty="0"/>
              <a:t>tog orienteringen til efterretning. </a:t>
            </a:r>
          </a:p>
        </p:txBody>
      </p:sp>
    </p:spTree>
    <p:extLst>
      <p:ext uri="{BB962C8B-B14F-4D97-AF65-F5344CB8AC3E}">
        <p14:creationId xmlns:p14="http://schemas.microsoft.com/office/powerpoint/2010/main" val="37661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2. Underskrift af Protokollat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0" y="2166938"/>
            <a:ext cx="6361285" cy="3416300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Referat fra bestyrelsesmøder i selskaberne afholdt den 29. august 2019.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dirty="0">
              <a:solidFill>
                <a:srgbClr val="FFFF00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dirty="0"/>
              <a:t>Der indkom ikke bemærkninger til referatet, der herefter er godkendt af den samlede bestyrelse. </a:t>
            </a:r>
            <a:endParaRPr lang="da-DK" dirty="0" smtClean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Protokollat underskrives således, jf. Forretningsordenens pkt. 10.1.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>
              <a:buClr>
                <a:schemeClr val="bg1"/>
              </a:buClr>
              <a:buNone/>
            </a:pPr>
            <a:r>
              <a:rPr lang="da-DK" b="1" i="1" dirty="0"/>
              <a:t>Protokollatet blev underskrevet.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166938"/>
            <a:ext cx="3602038" cy="3237274"/>
          </a:xfr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15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18. Fravigelse af tavshedspligt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958850" y="2166938"/>
            <a:ext cx="6793334" cy="3416300"/>
          </a:xfrm>
        </p:spPr>
        <p:txBody>
          <a:bodyPr/>
          <a:lstStyle/>
          <a:p>
            <a:pPr>
              <a:buClr>
                <a:schemeClr val="accent1"/>
              </a:buClr>
              <a:buNone/>
            </a:pPr>
            <a:r>
              <a:rPr lang="da-DK" dirty="0"/>
              <a:t>Bestyrelsen skal beslutte, hvilke dagsordenpunkter tavshedspligten skal fraviges.</a:t>
            </a:r>
          </a:p>
          <a:p>
            <a:r>
              <a:rPr lang="da-DK" dirty="0"/>
              <a:t>  </a:t>
            </a:r>
          </a:p>
          <a:p>
            <a:r>
              <a:rPr lang="da-DK" b="1" dirty="0"/>
              <a:t>Formand og direktion indstiller</a:t>
            </a:r>
            <a:r>
              <a:rPr lang="da-DK" dirty="0"/>
              <a:t>, at </a:t>
            </a:r>
          </a:p>
          <a:p>
            <a:pPr marL="342900" lvl="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Tavshedspligten fraviges på samtlige punkter med undtagelse </a:t>
            </a:r>
            <a:r>
              <a:rPr lang="da-DK" dirty="0" smtClean="0"/>
              <a:t>af punkt 5 (resumé udarbejdes) og 6.</a:t>
            </a: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6" b="11196"/>
          <a:stretch>
            <a:fillRect/>
          </a:stretch>
        </p:blipFill>
        <p:spPr>
          <a:xfrm>
            <a:off x="8003734" y="2060848"/>
            <a:ext cx="3408959" cy="3416300"/>
          </a:xfrm>
          <a:effectLst>
            <a:outerShdw dist="38100" dir="5400000" algn="t" rotWithShape="0">
              <a:prstClr val="black">
                <a:alpha val="40000"/>
              </a:prstClr>
            </a:outerShdw>
            <a:softEdge rad="114300"/>
          </a:effectLst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50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944451" y="4797152"/>
            <a:ext cx="3413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None/>
            </a:pPr>
            <a:r>
              <a:rPr lang="da-DK" b="1" i="1" dirty="0"/>
              <a:t>Bestyrelsen tiltrådte indstillingen.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2904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19. Kommunikation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Formand og </a:t>
            </a:r>
            <a:r>
              <a:rPr lang="da-DK" dirty="0" smtClean="0"/>
              <a:t>Direktion </a:t>
            </a:r>
            <a:r>
              <a:rPr lang="da-DK" dirty="0"/>
              <a:t>vil fremlægge forslag til kommunikation, som anbefales offentliggjort på baggrund af bestyrelsesmødet</a:t>
            </a:r>
            <a:r>
              <a:rPr lang="da-DK" dirty="0" smtClean="0"/>
              <a:t>.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0" lvl="1" indent="0">
              <a:buClr>
                <a:schemeClr val="accent1"/>
              </a:buClr>
              <a:buNone/>
            </a:pPr>
            <a:r>
              <a:rPr lang="da-DK" b="1" i="1" dirty="0" smtClean="0"/>
              <a:t>Pressemeddelelse om budget 2020 udarbejdes.</a:t>
            </a:r>
            <a:endParaRPr lang="da-DK" dirty="0"/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lvl="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51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777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20. Mødeplan 2019 og 2020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695400" y="1484783"/>
            <a:ext cx="5857230" cy="4680521"/>
          </a:xfrm>
        </p:spPr>
        <p:txBody>
          <a:bodyPr/>
          <a:lstStyle/>
          <a:p>
            <a:endParaRPr lang="da-DK" sz="1800" dirty="0" smtClean="0"/>
          </a:p>
          <a:p>
            <a:endParaRPr lang="da-DK" sz="1800" dirty="0"/>
          </a:p>
          <a:p>
            <a:r>
              <a:rPr lang="da-DK" sz="1800" dirty="0" smtClean="0"/>
              <a:t>Følgende </a:t>
            </a:r>
            <a:r>
              <a:rPr lang="da-DK" sz="1800" dirty="0"/>
              <a:t>bestyrelsesmøder er aftalt for </a:t>
            </a:r>
            <a:r>
              <a:rPr lang="da-DK" sz="1800" dirty="0" smtClean="0"/>
              <a:t>alle selskaber:</a:t>
            </a:r>
          </a:p>
          <a:p>
            <a:endParaRPr lang="da-DK" sz="1050" dirty="0" smtClean="0"/>
          </a:p>
          <a:p>
            <a:r>
              <a:rPr lang="da-DK" sz="1800" b="1" dirty="0"/>
              <a:t>2019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800" dirty="0" smtClean="0"/>
              <a:t>Torsdag den 12. december 2019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800" dirty="0" smtClean="0"/>
          </a:p>
          <a:p>
            <a:pPr>
              <a:buClr>
                <a:schemeClr val="accent1"/>
              </a:buClr>
              <a:buNone/>
            </a:pPr>
            <a:r>
              <a:rPr lang="da-DK" sz="1800" b="1" dirty="0" smtClean="0"/>
              <a:t>2020</a:t>
            </a:r>
            <a:endParaRPr lang="da-DK" sz="1800" b="1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800" dirty="0" smtClean="0"/>
              <a:t>Torsdag </a:t>
            </a:r>
            <a:r>
              <a:rPr lang="da-DK" sz="1800" dirty="0"/>
              <a:t>5. marts 2020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Torsdag 30. april 2020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Torsdag 24. juni 2020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Torsdag 27. august 2020 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Torsdag 12. november 2020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Torsdag 10. december 2020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800" dirty="0" smtClean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r>
              <a:rPr lang="da-DK" sz="1800" b="1" dirty="0" smtClean="0"/>
              <a:t> </a:t>
            </a:r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12925"/>
          <a:stretch>
            <a:fillRect/>
          </a:stretch>
        </p:blipFill>
        <p:spPr>
          <a:xfrm>
            <a:off x="6723925" y="1556792"/>
            <a:ext cx="4802717" cy="4176464"/>
          </a:xfr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52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99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21. Eventuelt</a:t>
            </a: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0" b="14430"/>
          <a:stretch>
            <a:fillRect/>
          </a:stretch>
        </p:blipFill>
        <p:spPr/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53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960000" y="1982272"/>
            <a:ext cx="1704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i="1" dirty="0"/>
              <a:t>Intet at berette.</a:t>
            </a:r>
          </a:p>
        </p:txBody>
      </p:sp>
    </p:spTree>
    <p:extLst>
      <p:ext uri="{BB962C8B-B14F-4D97-AF65-F5344CB8AC3E}">
        <p14:creationId xmlns:p14="http://schemas.microsoft.com/office/powerpoint/2010/main" val="360342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latin typeface="+mn-lt"/>
              </a:rPr>
              <a:t>Underskrifter</a:t>
            </a:r>
            <a:endParaRPr lang="da-DK" b="1" dirty="0">
              <a:latin typeface="+mn-lt"/>
            </a:endParaRPr>
          </a:p>
        </p:txBody>
      </p:sp>
      <p:graphicFrame>
        <p:nvGraphicFramePr>
          <p:cNvPr id="5" name="Pladsholder til indhold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956019057"/>
              </p:ext>
            </p:extLst>
          </p:nvPr>
        </p:nvGraphicFramePr>
        <p:xfrm>
          <a:off x="960000" y="1340768"/>
          <a:ext cx="10273151" cy="4995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54</a:t>
            </a:fld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289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401" y="476672"/>
            <a:ext cx="9253463" cy="1089501"/>
          </a:xfrm>
        </p:spPr>
        <p:txBody>
          <a:bodyPr/>
          <a:lstStyle/>
          <a:p>
            <a:r>
              <a:rPr lang="da-DK" sz="3600" dirty="0" smtClean="0"/>
              <a:t>3. Formanden </a:t>
            </a:r>
            <a:r>
              <a:rPr lang="da-DK" sz="3600" dirty="0"/>
              <a:t>og </a:t>
            </a:r>
            <a:r>
              <a:rPr lang="da-DK" sz="3600" dirty="0" smtClean="0"/>
              <a:t>Direktionen </a:t>
            </a:r>
            <a:r>
              <a:rPr lang="da-DK" sz="3600" dirty="0"/>
              <a:t>orienterer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95400" y="2166938"/>
            <a:ext cx="6696743" cy="3566318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Bestyrelsesformanden orienterer mundtligt om relevante sager og forhold relateret til varetagelsen af bestyrelsesarbejdet i selskaberne.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Direktionen orienterer mundtligt om relevante forhold og sager, herunder organisatoriske, relateret til varetagelsen af den daglige ledelse af </a:t>
            </a:r>
            <a:r>
              <a:rPr lang="da-DK" sz="1800" dirty="0" smtClean="0"/>
              <a:t>selskaberne.</a:t>
            </a:r>
          </a:p>
          <a:p>
            <a:pPr marL="1422900" lvl="6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 smtClean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da-DK" sz="1800" b="1" i="1" dirty="0" smtClean="0"/>
              <a:t>Intet </a:t>
            </a:r>
            <a:r>
              <a:rPr lang="da-DK" sz="1800" b="1" i="1" dirty="0"/>
              <a:t>at berette under de ovenstående punkter.</a:t>
            </a:r>
          </a:p>
          <a:p>
            <a:pPr marL="882900" lvl="3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7" r="23307"/>
          <a:stretch>
            <a:fillRect/>
          </a:stretch>
        </p:blipFill>
        <p:spPr>
          <a:xfrm>
            <a:off x="7824192" y="2166938"/>
            <a:ext cx="3602038" cy="3566318"/>
          </a:xfr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49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4. Interessent- og omdømmeanalyse</a:t>
            </a:r>
            <a:endParaRPr lang="da-DK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972414" y="1634102"/>
            <a:ext cx="9427705" cy="394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219299"/>
            <a:ext cx="10273151" cy="1445461"/>
          </a:xfrm>
        </p:spPr>
        <p:txBody>
          <a:bodyPr/>
          <a:lstStyle/>
          <a:p>
            <a:r>
              <a:rPr lang="da-DK" dirty="0" smtClean="0"/>
              <a:t>4. Interessent- og omdømmeanalyse - </a:t>
            </a:r>
            <a:r>
              <a:rPr lang="da-DK" dirty="0"/>
              <a:t>baggrund</a:t>
            </a:r>
            <a:br>
              <a:rPr lang="da-DK" dirty="0"/>
            </a:br>
            <a:endParaRPr lang="da-DK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960001" y="1556792"/>
            <a:ext cx="51941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endParaRPr lang="da-DK" dirty="0"/>
          </a:p>
          <a:p>
            <a:pPr marL="1422900" lvl="6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1422900" lvl="6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882900" lvl="3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3"/>
          </p:nvPr>
        </p:nvSpPr>
        <p:spPr>
          <a:xfrm>
            <a:off x="767408" y="1612609"/>
            <a:ext cx="6336704" cy="3975541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Vi ønsker at få en måling på, hvordan vores hovedinteressenter vurderer vores </a:t>
            </a:r>
            <a:r>
              <a:rPr lang="da-DK" dirty="0" smtClean="0"/>
              <a:t>omdømme</a:t>
            </a:r>
            <a:endParaRPr lang="da-DK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0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Vi ønsker at styrke vores grønne omdømme blandt hovedinteressenter (strategiprojekt 28</a:t>
            </a:r>
            <a:r>
              <a:rPr lang="da-DK" dirty="0" smtClean="0"/>
              <a:t>) 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000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Vi </a:t>
            </a:r>
            <a:r>
              <a:rPr lang="da-DK" dirty="0"/>
              <a:t>ønsker at udvikle og implementere en politik for miljø- og samfundsansvar (CSR) i organisationen (strategiprojekt 35)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0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Interessent- og omdømmeanalysen er en væsentlig milepæl og forudsætning i begge strategiprojekter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0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Fokus i analysen har været på kerneydelsen og på vores samfundsansvar og rolle i lokalsamfundet</a:t>
            </a:r>
          </a:p>
          <a:p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5" y="1506282"/>
            <a:ext cx="3936458" cy="40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0150" y="260648"/>
            <a:ext cx="10873207" cy="2376263"/>
          </a:xfrm>
        </p:spPr>
        <p:txBody>
          <a:bodyPr/>
          <a:lstStyle/>
          <a:p>
            <a:r>
              <a:rPr lang="da-DK" dirty="0"/>
              <a:t>4. Interessent- og </a:t>
            </a:r>
            <a:r>
              <a:rPr lang="da-DK" dirty="0" smtClean="0"/>
              <a:t>omdømmeanalyse - </a:t>
            </a:r>
            <a:br>
              <a:rPr lang="da-DK" dirty="0" smtClean="0"/>
            </a:br>
            <a:r>
              <a:rPr lang="da-DK" dirty="0"/>
              <a:t>Hvem har vi spurgt?</a:t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1556792"/>
            <a:ext cx="4802716" cy="4026446"/>
          </a:xfrm>
        </p:spPr>
        <p:txBody>
          <a:bodyPr/>
          <a:lstStyle/>
          <a:p>
            <a:endParaRPr lang="da-DK" b="1" dirty="0" smtClean="0"/>
          </a:p>
          <a:p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/>
              <a:t>Datagrundlag: 39 respondenter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Heraf </a:t>
            </a:r>
            <a:r>
              <a:rPr lang="da-DK" dirty="0"/>
              <a:t>5 dybdegående telefoninterviews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Helsingør </a:t>
            </a:r>
            <a:r>
              <a:rPr lang="da-DK" dirty="0"/>
              <a:t>Kommune indgår som interessent på myndigheds- og </a:t>
            </a:r>
            <a:r>
              <a:rPr lang="da-DK" dirty="0" smtClean="0"/>
              <a:t>kundeområdet</a:t>
            </a:r>
            <a:endParaRPr lang="da-DK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err="1" smtClean="0"/>
              <a:t>Ejerrelationen</a:t>
            </a:r>
            <a:r>
              <a:rPr lang="da-DK" dirty="0" smtClean="0"/>
              <a:t> </a:t>
            </a:r>
            <a:r>
              <a:rPr lang="da-DK" dirty="0"/>
              <a:t>er ikke </a:t>
            </a:r>
            <a:r>
              <a:rPr lang="da-DK" dirty="0" smtClean="0"/>
              <a:t>omfattet</a:t>
            </a:r>
            <a:endParaRPr lang="da-DK" dirty="0"/>
          </a:p>
          <a:p>
            <a:endParaRPr lang="da-DK" dirty="0" smtClean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29-11-2019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69" y="1235129"/>
            <a:ext cx="4814967" cy="4448052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bestyrelsesmødet 14. november 2019 i Forsyning Helsingør A/S, Forsyning Helsingør Service A/S, Forsyning Helsingør Varme A/S, Forsyning Helsingør Affald A/S og Elektrus A/S 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752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H skabelon">
  <a:themeElements>
    <a:clrScheme name="Forsyning Helsingør">
      <a:dk1>
        <a:sysClr val="windowText" lastClr="000000"/>
      </a:dk1>
      <a:lt1>
        <a:sysClr val="window" lastClr="FFFFFF"/>
      </a:lt1>
      <a:dk2>
        <a:srgbClr val="00A452"/>
      </a:dk2>
      <a:lt2>
        <a:srgbClr val="96C23C"/>
      </a:lt2>
      <a:accent1>
        <a:srgbClr val="44697D"/>
      </a:accent1>
      <a:accent2>
        <a:srgbClr val="7D9AAA"/>
      </a:accent2>
      <a:accent3>
        <a:srgbClr val="F7921E"/>
      </a:accent3>
      <a:accent4>
        <a:srgbClr val="E63B2B"/>
      </a:accent4>
      <a:accent5>
        <a:srgbClr val="58C0D8"/>
      </a:accent5>
      <a:accent6>
        <a:srgbClr val="0098B2"/>
      </a:accent6>
      <a:hlink>
        <a:srgbClr val="0000FF"/>
      </a:hlink>
      <a:folHlink>
        <a:srgbClr val="800080"/>
      </a:folHlink>
    </a:clrScheme>
    <a:fontScheme name="Forsyning Helsingør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sz="13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H skabelon 2016 (Bred 16-9)" id="{41995BBF-95A6-BB4D-B37B-181B26B8288E}" vid="{55275377-6513-E240-A282-F94A5A29C8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4359</Words>
  <Application>Microsoft Office PowerPoint</Application>
  <PresentationFormat>Widescreen</PresentationFormat>
  <Paragraphs>675</Paragraphs>
  <Slides>54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Wingdings</vt:lpstr>
      <vt:lpstr>FH skabelon</vt:lpstr>
      <vt:lpstr>Referat af Bestyrelsesmødet den 14. november 2019 - kl. 13.15 – 15.45 i: Forsyning Helsingør A/S Forsyning Helsingør Service A/S Forsyning Helsingør Varme A/S Forsyning Helsingør Affald A/S Elektrus A/S</vt:lpstr>
      <vt:lpstr>Mødedeltagere</vt:lpstr>
      <vt:lpstr>Dagsorden</vt:lpstr>
      <vt:lpstr>1. Godkendelse af dagsorden</vt:lpstr>
      <vt:lpstr>2. Underskrift af Protokollat</vt:lpstr>
      <vt:lpstr>3. Formanden og Direktionen orienterer </vt:lpstr>
      <vt:lpstr>4. Interessent- og omdømmeanalyse</vt:lpstr>
      <vt:lpstr>4. Interessent- og omdømmeanalyse - baggrund </vt:lpstr>
      <vt:lpstr>4. Interessent- og omdømmeanalyse -  Hvem har vi spurgt?  </vt:lpstr>
      <vt:lpstr>4. Interessent- og omdømmeanalyse - Konklusioner</vt:lpstr>
      <vt:lpstr>4. Interessent- og omdømmeanalyse - Konklusioner</vt:lpstr>
      <vt:lpstr>4. Interessent- og omdømmeanalyse - Konklusioner</vt:lpstr>
      <vt:lpstr>4. Interessent- og omdømmeanalyse - Konklusioner</vt:lpstr>
      <vt:lpstr>4. Interessent- og omdømmeanalyse - Konklusioner</vt:lpstr>
      <vt:lpstr>4. Interessent- og omdømmeanalyse - Strategiske valg </vt:lpstr>
      <vt:lpstr>4. Interessent- og omdømmeanalyse - Strategiske valg </vt:lpstr>
      <vt:lpstr>4. Interessent- og omdømmeanalyse - Forslag</vt:lpstr>
      <vt:lpstr>4. Interessent- og omdømmeanalyse</vt:lpstr>
      <vt:lpstr>5. Resumé af gennemgangen af økonomi- og ledelsesrapporteringen pr. september 2019</vt:lpstr>
      <vt:lpstr>Forsyning Helsingør koncernen – LIS september ÅTD 2019</vt:lpstr>
      <vt:lpstr>Forsyning Helsingør koncernen – september ÅTD 2019 Nettoomsætning</vt:lpstr>
      <vt:lpstr>Forsyning Helsingør koncernen – september ÅTD 2019 Regulatoriske forhold</vt:lpstr>
      <vt:lpstr>Forsyning Helsingør koncernen – september ÅTD 2019 Anlægsinvesteringer</vt:lpstr>
      <vt:lpstr>7. Mødeplan 2020 samt Årshjul</vt:lpstr>
      <vt:lpstr>7. Mødeplan 2020 samt Årshjul</vt:lpstr>
      <vt:lpstr>7. Mødeplan 2020 samt Årshjul</vt:lpstr>
      <vt:lpstr>Punkter til orientering</vt:lpstr>
      <vt:lpstr>8.Hjemtagelse af renovationsindsamling - status</vt:lpstr>
      <vt:lpstr>8.Hjemtagelse af renovationsindsamling - status</vt:lpstr>
      <vt:lpstr>9. Fornyelse af Helsingør Kraftvarmeværk </vt:lpstr>
      <vt:lpstr>9. Fornyelse af Helsingør Kraftvarmeværk </vt:lpstr>
      <vt:lpstr> 10. FJERNEVARME I ESPERGÆRDE  </vt:lpstr>
      <vt:lpstr>10. FJERNEVARME I ESPERGÆRDE</vt:lpstr>
      <vt:lpstr>10. FJERNEVARME I ESPERGÆRDE </vt:lpstr>
      <vt:lpstr>11. Brugerundersøgelse på genbrugspladsen</vt:lpstr>
      <vt:lpstr>11. Brugerundersøgelse på genbrugspladsen</vt:lpstr>
      <vt:lpstr>11. Brugerundersøgelse på genbrugspladsen</vt:lpstr>
      <vt:lpstr>12. Ny genbrugsplads på Energivej (Bygma-grunden)</vt:lpstr>
      <vt:lpstr>13. Dom om erhvervsaffaldsgebyr</vt:lpstr>
      <vt:lpstr>14. Udvidelse af deponiet – FAKTA OG PROCES</vt:lpstr>
      <vt:lpstr>14. Udvidelse af deponiet</vt:lpstr>
      <vt:lpstr>14. Udvidelse af deponiet</vt:lpstr>
      <vt:lpstr>14. Udvidelse af deponiet</vt:lpstr>
      <vt:lpstr>15. Watts App - status</vt:lpstr>
      <vt:lpstr>15. Watts App – status pr. november 2019</vt:lpstr>
      <vt:lpstr>16. Status kundeservice pr. november 2019</vt:lpstr>
      <vt:lpstr>Status kundeservice pr. november 2019</vt:lpstr>
      <vt:lpstr>Status kundeservice pr. november 2019</vt:lpstr>
      <vt:lpstr>17. Øvrige bestyrelsesmøder  </vt:lpstr>
      <vt:lpstr>18. Fravigelse af tavshedspligt</vt:lpstr>
      <vt:lpstr>19. Kommunikation</vt:lpstr>
      <vt:lpstr>20. Mødeplan 2019 og 2020</vt:lpstr>
      <vt:lpstr>21. Eventuelt</vt:lpstr>
      <vt:lpstr>Underskrifter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2018-04-09T10:46:40Z</dcterms:created>
  <dcterms:modified xsi:type="dcterms:W3CDTF">2019-12-09T12:25:00Z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