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6"/>
  </p:notesMasterIdLst>
  <p:handoutMasterIdLst>
    <p:handoutMasterId r:id="rId47"/>
  </p:handoutMasterIdLst>
  <p:sldIdLst>
    <p:sldId id="264" r:id="rId2"/>
    <p:sldId id="330" r:id="rId3"/>
    <p:sldId id="268" r:id="rId4"/>
    <p:sldId id="269" r:id="rId5"/>
    <p:sldId id="270" r:id="rId6"/>
    <p:sldId id="943" r:id="rId7"/>
    <p:sldId id="944" r:id="rId8"/>
    <p:sldId id="946" r:id="rId9"/>
    <p:sldId id="947" r:id="rId10"/>
    <p:sldId id="952" r:id="rId11"/>
    <p:sldId id="954" r:id="rId12"/>
    <p:sldId id="896" r:id="rId13"/>
    <p:sldId id="969" r:id="rId14"/>
    <p:sldId id="970" r:id="rId15"/>
    <p:sldId id="994" r:id="rId16"/>
    <p:sldId id="962" r:id="rId17"/>
    <p:sldId id="963" r:id="rId18"/>
    <p:sldId id="956" r:id="rId19"/>
    <p:sldId id="976" r:id="rId20"/>
    <p:sldId id="964" r:id="rId21"/>
    <p:sldId id="974" r:id="rId22"/>
    <p:sldId id="975" r:id="rId23"/>
    <p:sldId id="958" r:id="rId24"/>
    <p:sldId id="984" r:id="rId25"/>
    <p:sldId id="985" r:id="rId26"/>
    <p:sldId id="986" r:id="rId27"/>
    <p:sldId id="987" r:id="rId28"/>
    <p:sldId id="988" r:id="rId29"/>
    <p:sldId id="989" r:id="rId30"/>
    <p:sldId id="288" r:id="rId31"/>
    <p:sldId id="967" r:id="rId32"/>
    <p:sldId id="965" r:id="rId33"/>
    <p:sldId id="966" r:id="rId34"/>
    <p:sldId id="995" r:id="rId35"/>
    <p:sldId id="996" r:id="rId36"/>
    <p:sldId id="959" r:id="rId37"/>
    <p:sldId id="960" r:id="rId38"/>
    <p:sldId id="961" r:id="rId39"/>
    <p:sldId id="401" r:id="rId40"/>
    <p:sldId id="297" r:id="rId41"/>
    <p:sldId id="298" r:id="rId42"/>
    <p:sldId id="299" r:id="rId43"/>
    <p:sldId id="300" r:id="rId44"/>
    <p:sldId id="997" r:id="rId45"/>
  </p:sldIdLst>
  <p:sldSz cx="12192000" cy="6858000"/>
  <p:notesSz cx="7315200" cy="96012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5" userDrawn="1">
          <p15:clr>
            <a:srgbClr val="A4A3A4"/>
          </p15:clr>
        </p15:guide>
        <p15:guide id="2" orient="horz" pos="1141" userDrawn="1">
          <p15:clr>
            <a:srgbClr val="A4A3A4"/>
          </p15:clr>
        </p15:guide>
        <p15:guide id="3" orient="horz" pos="228" userDrawn="1">
          <p15:clr>
            <a:srgbClr val="A4A3A4"/>
          </p15:clr>
        </p15:guide>
        <p15:guide id="4" orient="horz" pos="3517" userDrawn="1">
          <p15:clr>
            <a:srgbClr val="A4A3A4"/>
          </p15:clr>
        </p15:guide>
        <p15:guide id="5" orient="horz" pos="4105" userDrawn="1">
          <p15:clr>
            <a:srgbClr val="A4A3A4"/>
          </p15:clr>
        </p15:guide>
        <p15:guide id="6" pos="3629" userDrawn="1">
          <p15:clr>
            <a:srgbClr val="A4A3A4"/>
          </p15:clr>
        </p15:guide>
        <p15:guide id="7" pos="604" userDrawn="1">
          <p15:clr>
            <a:srgbClr val="A4A3A4"/>
          </p15:clr>
        </p15:guide>
        <p15:guide id="8" pos="7076" userDrawn="1">
          <p15:clr>
            <a:srgbClr val="A4A3A4"/>
          </p15:clr>
        </p15:guide>
        <p15:guide id="9" pos="405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llemlayout 4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llemlayout 4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Mørkt layout 1 - Marker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autoAdjust="0"/>
    <p:restoredTop sz="94767" autoAdjust="0"/>
  </p:normalViewPr>
  <p:slideViewPr>
    <p:cSldViewPr snapToObjects="1" showGuides="1">
      <p:cViewPr varScale="1">
        <p:scale>
          <a:sx n="83" d="100"/>
          <a:sy n="83" d="100"/>
        </p:scale>
        <p:origin x="446" y="67"/>
      </p:cViewPr>
      <p:guideLst>
        <p:guide orient="horz" pos="1365"/>
        <p:guide orient="horz" pos="1141"/>
        <p:guide orient="horz" pos="228"/>
        <p:guide orient="horz" pos="3517"/>
        <p:guide orient="horz" pos="4105"/>
        <p:guide pos="3629"/>
        <p:guide pos="604"/>
        <p:guide pos="7076"/>
        <p:guide pos="4051"/>
      </p:guideLst>
    </p:cSldViewPr>
  </p:slideViewPr>
  <p:outlineViewPr>
    <p:cViewPr>
      <p:scale>
        <a:sx n="33" d="100"/>
        <a:sy n="33" d="100"/>
      </p:scale>
      <p:origin x="0" y="-2370"/>
    </p:cViewPr>
  </p:outlineViewPr>
  <p:notesTextViewPr>
    <p:cViewPr>
      <p:scale>
        <a:sx n="1" d="1"/>
        <a:sy n="1" d="1"/>
      </p:scale>
      <p:origin x="0" y="0"/>
    </p:cViewPr>
  </p:notesTextViewPr>
  <p:notesViewPr>
    <p:cSldViewPr snapToObjects="1">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regneark.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regneark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regneark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regneark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regneark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da-DK"/>
              <a:t>Frit cash flow og nettogældudvikling</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stacked"/>
        <c:varyColors val="0"/>
        <c:ser>
          <c:idx val="0"/>
          <c:order val="0"/>
          <c:tx>
            <c:strRef>
              <c:f>'pædagogik nem-varme'!$B$4:$C$4</c:f>
              <c:strCache>
                <c:ptCount val="2"/>
                <c:pt idx="0">
                  <c:v>indtægt</c:v>
                </c:pt>
              </c:strCache>
            </c:strRef>
          </c:tx>
          <c:spPr>
            <a:solidFill>
              <a:schemeClr val="accent1"/>
            </a:solidFill>
            <a:ln>
              <a:noFill/>
            </a:ln>
            <a:effectLst/>
          </c:spPr>
          <c:invertIfNegative val="0"/>
          <c:cat>
            <c:numRef>
              <c:f>'pædagogik nem-varme'!$D$3:$W$3</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'pædagogik nem-varme'!$D$4:$W$4</c:f>
              <c:numCache>
                <c:formatCode>#,##0</c:formatCode>
                <c:ptCount val="20"/>
                <c:pt idx="0">
                  <c:v>3101.9974314370443</c:v>
                </c:pt>
                <c:pt idx="1">
                  <c:v>3164.0373800657853</c:v>
                </c:pt>
                <c:pt idx="2">
                  <c:v>3227.3181276671007</c:v>
                </c:pt>
                <c:pt idx="3">
                  <c:v>3291.8644902204428</c:v>
                </c:pt>
                <c:pt idx="4">
                  <c:v>3357.7017800248518</c:v>
                </c:pt>
                <c:pt idx="5">
                  <c:v>3424.8558156253489</c:v>
                </c:pt>
                <c:pt idx="6">
                  <c:v>3493.3529319378558</c:v>
                </c:pt>
                <c:pt idx="7">
                  <c:v>3563.2199905766129</c:v>
                </c:pt>
                <c:pt idx="8">
                  <c:v>3634.4843903881456</c:v>
                </c:pt>
                <c:pt idx="9">
                  <c:v>3707.1740781959084</c:v>
                </c:pt>
                <c:pt idx="10">
                  <c:v>3781.317559759827</c:v>
                </c:pt>
                <c:pt idx="11">
                  <c:v>3856.9439109550235</c:v>
                </c:pt>
                <c:pt idx="12">
                  <c:v>3934.0827891741237</c:v>
                </c:pt>
                <c:pt idx="13">
                  <c:v>4012.764444957606</c:v>
                </c:pt>
                <c:pt idx="14">
                  <c:v>4093.0197338567586</c:v>
                </c:pt>
                <c:pt idx="15">
                  <c:v>4174.8801285338941</c:v>
                </c:pt>
                <c:pt idx="16">
                  <c:v>4258.3777311045715</c:v>
                </c:pt>
                <c:pt idx="17">
                  <c:v>4343.5452857266637</c:v>
                </c:pt>
                <c:pt idx="18">
                  <c:v>4430.416191441197</c:v>
                </c:pt>
                <c:pt idx="19">
                  <c:v>4519.0245152700209</c:v>
                </c:pt>
              </c:numCache>
            </c:numRef>
          </c:val>
          <c:extLst>
            <c:ext xmlns:c16="http://schemas.microsoft.com/office/drawing/2014/chart" uri="{C3380CC4-5D6E-409C-BE32-E72D297353CC}">
              <c16:uniqueId val="{00000000-4F47-48F7-9916-167D5FD1D56F}"/>
            </c:ext>
          </c:extLst>
        </c:ser>
        <c:ser>
          <c:idx val="1"/>
          <c:order val="1"/>
          <c:tx>
            <c:strRef>
              <c:f>'pædagogik nem-varme'!$B$5:$C$5</c:f>
              <c:strCache>
                <c:ptCount val="2"/>
                <c:pt idx="0">
                  <c:v>Investering</c:v>
                </c:pt>
              </c:strCache>
            </c:strRef>
          </c:tx>
          <c:spPr>
            <a:solidFill>
              <a:schemeClr val="accent2"/>
            </a:solidFill>
            <a:ln>
              <a:noFill/>
            </a:ln>
            <a:effectLst/>
          </c:spPr>
          <c:invertIfNegative val="0"/>
          <c:cat>
            <c:numRef>
              <c:f>'pædagogik nem-varme'!$D$3:$W$3</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'pædagogik nem-varme'!$D$5:$W$5</c:f>
              <c:numCache>
                <c:formatCode>#,##0</c:formatCode>
                <c:ptCount val="20"/>
                <c:pt idx="0">
                  <c:v>-33000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1-4F47-48F7-9916-167D5FD1D56F}"/>
            </c:ext>
          </c:extLst>
        </c:ser>
        <c:ser>
          <c:idx val="2"/>
          <c:order val="2"/>
          <c:tx>
            <c:strRef>
              <c:f>'pædagogik nem-varme'!$B$6:$C$6</c:f>
              <c:strCache>
                <c:ptCount val="2"/>
                <c:pt idx="0">
                  <c:v>Service og adm</c:v>
                </c:pt>
              </c:strCache>
            </c:strRef>
          </c:tx>
          <c:spPr>
            <a:solidFill>
              <a:schemeClr val="accent3"/>
            </a:solidFill>
            <a:ln>
              <a:noFill/>
            </a:ln>
            <a:effectLst/>
          </c:spPr>
          <c:invertIfNegative val="0"/>
          <c:cat>
            <c:numRef>
              <c:f>'pædagogik nem-varme'!$D$3:$W$3</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'pædagogik nem-varme'!$D$6:$W$6</c:f>
              <c:numCache>
                <c:formatCode>#,##0</c:formatCode>
                <c:ptCount val="20"/>
                <c:pt idx="0">
                  <c:v>-200</c:v>
                </c:pt>
                <c:pt idx="1">
                  <c:v>-1479</c:v>
                </c:pt>
                <c:pt idx="2">
                  <c:v>-208.07999999999998</c:v>
                </c:pt>
                <c:pt idx="3">
                  <c:v>-1538.7516000000001</c:v>
                </c:pt>
                <c:pt idx="4">
                  <c:v>-216.48643200000001</c:v>
                </c:pt>
                <c:pt idx="5">
                  <c:v>-1600.91716464</c:v>
                </c:pt>
                <c:pt idx="6">
                  <c:v>-225.23248385280002</c:v>
                </c:pt>
                <c:pt idx="7">
                  <c:v>-1665.594218091456</c:v>
                </c:pt>
                <c:pt idx="8">
                  <c:v>-234.33187620045314</c:v>
                </c:pt>
                <c:pt idx="9">
                  <c:v>-1732.8842245023511</c:v>
                </c:pt>
                <c:pt idx="10">
                  <c:v>-243.79888399895145</c:v>
                </c:pt>
                <c:pt idx="11">
                  <c:v>-1802.8927471722461</c:v>
                </c:pt>
                <c:pt idx="12">
                  <c:v>-253.64835891250911</c:v>
                </c:pt>
                <c:pt idx="13">
                  <c:v>-1875.7296141580046</c:v>
                </c:pt>
                <c:pt idx="14">
                  <c:v>-263.89575261257448</c:v>
                </c:pt>
                <c:pt idx="15">
                  <c:v>-1951.5090905699885</c:v>
                </c:pt>
                <c:pt idx="16">
                  <c:v>-274.55714101812248</c:v>
                </c:pt>
                <c:pt idx="17">
                  <c:v>-2030.3500578290159</c:v>
                </c:pt>
                <c:pt idx="18">
                  <c:v>-285.64924951525467</c:v>
                </c:pt>
                <c:pt idx="19">
                  <c:v>-2112.3762001653081</c:v>
                </c:pt>
              </c:numCache>
            </c:numRef>
          </c:val>
          <c:extLst>
            <c:ext xmlns:c16="http://schemas.microsoft.com/office/drawing/2014/chart" uri="{C3380CC4-5D6E-409C-BE32-E72D297353CC}">
              <c16:uniqueId val="{00000002-4F47-48F7-9916-167D5FD1D56F}"/>
            </c:ext>
          </c:extLst>
        </c:ser>
        <c:ser>
          <c:idx val="3"/>
          <c:order val="3"/>
          <c:tx>
            <c:strRef>
              <c:f>'pædagogik nem-varme'!$B$7:$C$7</c:f>
              <c:strCache>
                <c:ptCount val="2"/>
                <c:pt idx="0">
                  <c:v>Vedligehold/udskiftning</c:v>
                </c:pt>
              </c:strCache>
            </c:strRef>
          </c:tx>
          <c:spPr>
            <a:solidFill>
              <a:schemeClr val="accent4"/>
            </a:solidFill>
            <a:ln>
              <a:noFill/>
            </a:ln>
            <a:effectLst/>
          </c:spPr>
          <c:invertIfNegative val="0"/>
          <c:cat>
            <c:numRef>
              <c:f>'pædagogik nem-varme'!$D$3:$W$3</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'pædagogik nem-varme'!$D$7:$W$7</c:f>
              <c:numCache>
                <c:formatCode>#,##0</c:formatCode>
                <c:ptCount val="20"/>
                <c:pt idx="0">
                  <c:v>0</c:v>
                </c:pt>
                <c:pt idx="1">
                  <c:v>0</c:v>
                </c:pt>
                <c:pt idx="2">
                  <c:v>0</c:v>
                </c:pt>
                <c:pt idx="3">
                  <c:v>0</c:v>
                </c:pt>
                <c:pt idx="4">
                  <c:v>0</c:v>
                </c:pt>
                <c:pt idx="5">
                  <c:v>0</c:v>
                </c:pt>
                <c:pt idx="6">
                  <c:v>0</c:v>
                </c:pt>
                <c:pt idx="7">
                  <c:v>0</c:v>
                </c:pt>
                <c:pt idx="8">
                  <c:v>0</c:v>
                </c:pt>
                <c:pt idx="9">
                  <c:v>-2987.7314215557776</c:v>
                </c:pt>
                <c:pt idx="10">
                  <c:v>0</c:v>
                </c:pt>
                <c:pt idx="11">
                  <c:v>0</c:v>
                </c:pt>
                <c:pt idx="12">
                  <c:v>0</c:v>
                </c:pt>
                <c:pt idx="13">
                  <c:v>-4139.541217452148</c:v>
                </c:pt>
                <c:pt idx="14">
                  <c:v>-1517.4005775223031</c:v>
                </c:pt>
                <c:pt idx="15">
                  <c:v>-2516.773792666123</c:v>
                </c:pt>
                <c:pt idx="16">
                  <c:v>0</c:v>
                </c:pt>
                <c:pt idx="17">
                  <c:v>0</c:v>
                </c:pt>
                <c:pt idx="18">
                  <c:v>0</c:v>
                </c:pt>
                <c:pt idx="19">
                  <c:v>0</c:v>
                </c:pt>
              </c:numCache>
            </c:numRef>
          </c:val>
          <c:extLst>
            <c:ext xmlns:c16="http://schemas.microsoft.com/office/drawing/2014/chart" uri="{C3380CC4-5D6E-409C-BE32-E72D297353CC}">
              <c16:uniqueId val="{00000003-4F47-48F7-9916-167D5FD1D56F}"/>
            </c:ext>
          </c:extLst>
        </c:ser>
        <c:ser>
          <c:idx val="4"/>
          <c:order val="4"/>
          <c:tx>
            <c:strRef>
              <c:f>'pædagogik nem-varme'!$B$8:$C$8</c:f>
              <c:strCache>
                <c:ptCount val="2"/>
                <c:pt idx="0">
                  <c:v>Renter</c:v>
                </c:pt>
              </c:strCache>
            </c:strRef>
          </c:tx>
          <c:spPr>
            <a:solidFill>
              <a:schemeClr val="accent5"/>
            </a:solidFill>
            <a:ln>
              <a:noFill/>
            </a:ln>
            <a:effectLst/>
          </c:spPr>
          <c:invertIfNegative val="0"/>
          <c:cat>
            <c:numRef>
              <c:f>'pædagogik nem-varme'!$D$3:$W$3</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'pædagogik nem-varme'!$D$8:$W$8</c:f>
              <c:numCache>
                <c:formatCode>#,##0</c:formatCode>
                <c:ptCount val="20"/>
                <c:pt idx="0">
                  <c:v>-902.94007705688864</c:v>
                </c:pt>
                <c:pt idx="1">
                  <c:v>-930.02827936859535</c:v>
                </c:pt>
                <c:pt idx="2">
                  <c:v>-907.37800634767962</c:v>
                </c:pt>
                <c:pt idx="3">
                  <c:v>-844.0222027080971</c:v>
                </c:pt>
                <c:pt idx="4">
                  <c:v>-816.74948208272667</c:v>
                </c:pt>
                <c:pt idx="5">
                  <c:v>-747.01550610446293</c:v>
                </c:pt>
                <c:pt idx="6">
                  <c:v>-714.70781175803631</c:v>
                </c:pt>
                <c:pt idx="7">
                  <c:v>-638.10543266822572</c:v>
                </c:pt>
                <c:pt idx="8">
                  <c:v>-600.31982247371775</c:v>
                </c:pt>
                <c:pt idx="9">
                  <c:v>-516.32484172229852</c:v>
                </c:pt>
                <c:pt idx="10">
                  <c:v>-562.21783400983406</c:v>
                </c:pt>
                <c:pt idx="11">
                  <c:v>-472.95880875730285</c:v>
                </c:pt>
                <c:pt idx="12">
                  <c:v>-425.52603810653864</c:v>
                </c:pt>
                <c:pt idx="13">
                  <c:v>-327.87878634188638</c:v>
                </c:pt>
                <c:pt idx="14">
                  <c:v>-397.79034153171932</c:v>
                </c:pt>
                <c:pt idx="15">
                  <c:v>-340.37234966601449</c:v>
                </c:pt>
                <c:pt idx="16">
                  <c:v>-359.38560279706144</c:v>
                </c:pt>
                <c:pt idx="17">
                  <c:v>-250.65255317837983</c:v>
                </c:pt>
                <c:pt idx="18">
                  <c:v>-188.7762729368018</c:v>
                </c:pt>
                <c:pt idx="19">
                  <c:v>-70.096552867127571</c:v>
                </c:pt>
              </c:numCache>
            </c:numRef>
          </c:val>
          <c:extLst>
            <c:ext xmlns:c16="http://schemas.microsoft.com/office/drawing/2014/chart" uri="{C3380CC4-5D6E-409C-BE32-E72D297353CC}">
              <c16:uniqueId val="{00000004-4F47-48F7-9916-167D5FD1D56F}"/>
            </c:ext>
          </c:extLst>
        </c:ser>
        <c:dLbls>
          <c:showLegendKey val="0"/>
          <c:showVal val="0"/>
          <c:showCatName val="0"/>
          <c:showSerName val="0"/>
          <c:showPercent val="0"/>
          <c:showBubbleSize val="0"/>
        </c:dLbls>
        <c:gapWidth val="150"/>
        <c:overlap val="100"/>
        <c:axId val="679959376"/>
        <c:axId val="679961672"/>
      </c:barChart>
      <c:lineChart>
        <c:grouping val="standard"/>
        <c:varyColors val="0"/>
        <c:ser>
          <c:idx val="5"/>
          <c:order val="5"/>
          <c:tx>
            <c:strRef>
              <c:f>'pædagogik nem-varme'!$B$9:$C$9</c:f>
              <c:strCache>
                <c:ptCount val="2"/>
                <c:pt idx="0">
                  <c:v>Nettogæld</c:v>
                </c:pt>
              </c:strCache>
            </c:strRef>
          </c:tx>
          <c:spPr>
            <a:ln w="28575" cap="rnd">
              <a:solidFill>
                <a:schemeClr val="accent6"/>
              </a:solidFill>
              <a:round/>
            </a:ln>
            <a:effectLst/>
          </c:spPr>
          <c:marker>
            <c:symbol val="none"/>
          </c:marker>
          <c:cat>
            <c:numRef>
              <c:f>'pædagogik nem-varme'!$D$3:$W$3</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'pædagogik nem-varme'!$D$9:$W$9</c:f>
              <c:numCache>
                <c:formatCode>#,##0</c:formatCode>
                <c:ptCount val="20"/>
                <c:pt idx="0">
                  <c:v>-31000.942645619845</c:v>
                </c:pt>
                <c:pt idx="1">
                  <c:v>-30245.933544922656</c:v>
                </c:pt>
                <c:pt idx="2">
                  <c:v>-28134.073423603237</c:v>
                </c:pt>
                <c:pt idx="3">
                  <c:v>-27224.982736090889</c:v>
                </c:pt>
                <c:pt idx="4">
                  <c:v>-24900.516870148764</c:v>
                </c:pt>
                <c:pt idx="5">
                  <c:v>-23823.593725267878</c:v>
                </c:pt>
                <c:pt idx="6">
                  <c:v>-21270.181088940859</c:v>
                </c:pt>
                <c:pt idx="7">
                  <c:v>-20010.660749123927</c:v>
                </c:pt>
                <c:pt idx="8">
                  <c:v>-17210.828057409952</c:v>
                </c:pt>
                <c:pt idx="9">
                  <c:v>-18740.594466994469</c:v>
                </c:pt>
                <c:pt idx="10">
                  <c:v>-15765.293625243428</c:v>
                </c:pt>
                <c:pt idx="11">
                  <c:v>-14184.201270217955</c:v>
                </c:pt>
                <c:pt idx="12">
                  <c:v>-10929.292878062879</c:v>
                </c:pt>
                <c:pt idx="13">
                  <c:v>-13259.678051057312</c:v>
                </c:pt>
                <c:pt idx="14">
                  <c:v>-11345.744988867151</c:v>
                </c:pt>
                <c:pt idx="15">
                  <c:v>-11979.520093235382</c:v>
                </c:pt>
                <c:pt idx="16">
                  <c:v>-8355.0851059459947</c:v>
                </c:pt>
                <c:pt idx="17">
                  <c:v>-6292.5424312267269</c:v>
                </c:pt>
                <c:pt idx="18">
                  <c:v>-2336.551762237586</c:v>
                </c:pt>
                <c:pt idx="19">
                  <c:v>0</c:v>
                </c:pt>
              </c:numCache>
            </c:numRef>
          </c:val>
          <c:smooth val="0"/>
          <c:extLst>
            <c:ext xmlns:c16="http://schemas.microsoft.com/office/drawing/2014/chart" uri="{C3380CC4-5D6E-409C-BE32-E72D297353CC}">
              <c16:uniqueId val="{00000005-4F47-48F7-9916-167D5FD1D56F}"/>
            </c:ext>
          </c:extLst>
        </c:ser>
        <c:dLbls>
          <c:showLegendKey val="0"/>
          <c:showVal val="0"/>
          <c:showCatName val="0"/>
          <c:showSerName val="0"/>
          <c:showPercent val="0"/>
          <c:showBubbleSize val="0"/>
        </c:dLbls>
        <c:marker val="1"/>
        <c:smooth val="0"/>
        <c:axId val="592152560"/>
        <c:axId val="592146328"/>
      </c:lineChart>
      <c:catAx>
        <c:axId val="67995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a-DK"/>
          </a:p>
        </c:txPr>
        <c:crossAx val="679961672"/>
        <c:crosses val="autoZero"/>
        <c:auto val="1"/>
        <c:lblAlgn val="ctr"/>
        <c:lblOffset val="100"/>
        <c:noMultiLvlLbl val="0"/>
      </c:catAx>
      <c:valAx>
        <c:axId val="679961672"/>
        <c:scaling>
          <c:orientation val="minMax"/>
          <c:max val="5000"/>
          <c:min val="-3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a-DK"/>
          </a:p>
        </c:txPr>
        <c:crossAx val="679959376"/>
        <c:crosses val="autoZero"/>
        <c:crossBetween val="between"/>
        <c:dispUnits>
          <c:builtInUnit val="thousands"/>
          <c:dispUnitsLbl>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a-DK"/>
              </a:p>
            </c:txPr>
          </c:dispUnitsLbl>
        </c:dispUnits>
      </c:valAx>
      <c:valAx>
        <c:axId val="592146328"/>
        <c:scaling>
          <c:orientation val="minMax"/>
          <c:max val="5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a-DK"/>
          </a:p>
        </c:txPr>
        <c:crossAx val="592152560"/>
        <c:crosses val="max"/>
        <c:crossBetween val="between"/>
        <c:dispUnits>
          <c:builtInUnit val="thousands"/>
          <c:dispUnitsLbl>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a-DK"/>
              </a:p>
            </c:txPr>
          </c:dispUnitsLbl>
        </c:dispUnits>
      </c:valAx>
      <c:catAx>
        <c:axId val="592152560"/>
        <c:scaling>
          <c:orientation val="minMax"/>
        </c:scaling>
        <c:delete val="1"/>
        <c:axPos val="b"/>
        <c:numFmt formatCode="General" sourceLinked="1"/>
        <c:majorTickMark val="out"/>
        <c:minorTickMark val="none"/>
        <c:tickLblPos val="nextTo"/>
        <c:crossAx val="5921463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rgbClr val="44697D"/>
      </a:solidFill>
    </a:ln>
    <a:effectLst/>
  </c:spPr>
  <c:txPr>
    <a:bodyPr/>
    <a:lstStyle/>
    <a:p>
      <a:pPr>
        <a:defRPr sz="800"/>
      </a:pPr>
      <a:endParaRPr lang="da-D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r>
              <a:rPr lang="en-US" dirty="0" smtClean="0"/>
              <a:t>HØK </a:t>
            </a:r>
            <a:r>
              <a:rPr lang="en-US" dirty="0" err="1" smtClean="0"/>
              <a:t>Salgs</a:t>
            </a:r>
            <a:r>
              <a:rPr lang="en-US" dirty="0" smtClean="0"/>
              <a:t> </a:t>
            </a:r>
            <a:r>
              <a:rPr lang="en-US" dirty="0" err="1" smtClean="0"/>
              <a:t>Volumen</a:t>
            </a:r>
            <a:endParaRPr lang="en-US" dirty="0"/>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0.14940727744111876"/>
          <c:y val="0.17065676277515063"/>
          <c:w val="0.79384117773470741"/>
          <c:h val="0.5690237316626654"/>
        </c:manualLayout>
      </c:layout>
      <c:barChart>
        <c:barDir val="col"/>
        <c:grouping val="stacked"/>
        <c:varyColors val="0"/>
        <c:ser>
          <c:idx val="0"/>
          <c:order val="0"/>
          <c:tx>
            <c:strRef>
              <c:f>pædagogik!$D$8:$E$8</c:f>
              <c:strCache>
                <c:ptCount val="2"/>
                <c:pt idx="0">
                  <c:v>Andre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pædagogik!$F$7:$H$7</c:f>
              <c:strCache>
                <c:ptCount val="2"/>
                <c:pt idx="0">
                  <c:v>Før</c:v>
                </c:pt>
                <c:pt idx="1">
                  <c:v>Efter</c:v>
                </c:pt>
              </c:strCache>
            </c:strRef>
          </c:cat>
          <c:val>
            <c:numRef>
              <c:f>pædagogik!$F$8:$H$8</c:f>
              <c:numCache>
                <c:formatCode>#,##0</c:formatCode>
                <c:ptCount val="2"/>
                <c:pt idx="0">
                  <c:v>550</c:v>
                </c:pt>
                <c:pt idx="1">
                  <c:v>550</c:v>
                </c:pt>
              </c:numCache>
            </c:numRef>
          </c:val>
          <c:extLst>
            <c:ext xmlns:c16="http://schemas.microsoft.com/office/drawing/2014/chart" uri="{C3380CC4-5D6E-409C-BE32-E72D297353CC}">
              <c16:uniqueId val="{00000000-BBAC-42D1-A4EF-D89176F45D2D}"/>
            </c:ext>
          </c:extLst>
        </c:ser>
        <c:ser>
          <c:idx val="1"/>
          <c:order val="1"/>
          <c:tx>
            <c:strRef>
              <c:f>pædagogik!$D$9:$E$9</c:f>
              <c:strCache>
                <c:ptCount val="2"/>
                <c:pt idx="0">
                  <c:v>FH Varme Eks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pædagogik!$F$7:$H$7</c:f>
              <c:strCache>
                <c:ptCount val="2"/>
                <c:pt idx="0">
                  <c:v>Før</c:v>
                </c:pt>
                <c:pt idx="1">
                  <c:v>Efter</c:v>
                </c:pt>
              </c:strCache>
            </c:strRef>
          </c:cat>
          <c:val>
            <c:numRef>
              <c:f>pædagogik!$F$9:$H$9</c:f>
              <c:numCache>
                <c:formatCode>#,##0</c:formatCode>
                <c:ptCount val="2"/>
                <c:pt idx="0">
                  <c:v>720.18401305057114</c:v>
                </c:pt>
                <c:pt idx="1">
                  <c:v>720.18401305057114</c:v>
                </c:pt>
              </c:numCache>
            </c:numRef>
          </c:val>
          <c:extLst>
            <c:ext xmlns:c16="http://schemas.microsoft.com/office/drawing/2014/chart" uri="{C3380CC4-5D6E-409C-BE32-E72D297353CC}">
              <c16:uniqueId val="{00000001-BBAC-42D1-A4EF-D89176F45D2D}"/>
            </c:ext>
          </c:extLst>
        </c:ser>
        <c:ser>
          <c:idx val="2"/>
          <c:order val="2"/>
          <c:tx>
            <c:strRef>
              <c:f>pædagogik!$D$10:$E$10</c:f>
              <c:strCache>
                <c:ptCount val="2"/>
                <c:pt idx="0">
                  <c:v>FH Varme Ny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pædagogik!$F$7:$H$7</c:f>
              <c:strCache>
                <c:ptCount val="2"/>
                <c:pt idx="0">
                  <c:v>Før</c:v>
                </c:pt>
                <c:pt idx="1">
                  <c:v>Efter</c:v>
                </c:pt>
              </c:strCache>
            </c:strRef>
          </c:cat>
          <c:val>
            <c:numRef>
              <c:f>pædagogik!$F$10:$H$10</c:f>
              <c:numCache>
                <c:formatCode>#,##0</c:formatCode>
                <c:ptCount val="2"/>
                <c:pt idx="1">
                  <c:v>141.72920065252856</c:v>
                </c:pt>
              </c:numCache>
            </c:numRef>
          </c:val>
          <c:extLst>
            <c:ext xmlns:c16="http://schemas.microsoft.com/office/drawing/2014/chart" uri="{C3380CC4-5D6E-409C-BE32-E72D297353CC}">
              <c16:uniqueId val="{00000002-BBAC-42D1-A4EF-D89176F45D2D}"/>
            </c:ext>
          </c:extLst>
        </c:ser>
        <c:dLbls>
          <c:showLegendKey val="0"/>
          <c:showVal val="0"/>
          <c:showCatName val="0"/>
          <c:showSerName val="0"/>
          <c:showPercent val="0"/>
          <c:showBubbleSize val="0"/>
        </c:dLbls>
        <c:gapWidth val="150"/>
        <c:overlap val="100"/>
        <c:axId val="268936144"/>
        <c:axId val="268935160"/>
      </c:barChart>
      <c:catAx>
        <c:axId val="26893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crossAx val="268935160"/>
        <c:crosses val="autoZero"/>
        <c:auto val="1"/>
        <c:lblAlgn val="ctr"/>
        <c:lblOffset val="100"/>
        <c:noMultiLvlLbl val="0"/>
      </c:catAx>
      <c:valAx>
        <c:axId val="268935160"/>
        <c:scaling>
          <c:orientation val="minMax"/>
        </c:scaling>
        <c:delete val="0"/>
        <c:axPos val="l"/>
        <c:majorGridlines>
          <c:spPr>
            <a:ln w="9525" cap="flat" cmpd="sng" algn="ctr">
              <a:solidFill>
                <a:sysClr val="window" lastClr="FFFFFF">
                  <a:lumMod val="65000"/>
                </a:sys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crossAx val="268936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ysClr val="window" lastClr="FFFFFF">
          <a:lumMod val="65000"/>
        </a:sysClr>
      </a:solidFill>
    </a:ln>
    <a:effectLst/>
  </c:spPr>
  <c:txPr>
    <a:bodyPr/>
    <a:lstStyle/>
    <a:p>
      <a:pPr>
        <a:defRPr sz="700"/>
      </a:pPr>
      <a:endParaRPr lang="da-D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r>
              <a:rPr lang="en-US"/>
              <a:t>HVISS totalomkostninger</a:t>
            </a: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9.2003746563428843E-2"/>
          <c:y val="0.1784138883558393"/>
          <c:w val="0.8651932675836167"/>
          <c:h val="0.55919330219347607"/>
        </c:manualLayout>
      </c:layout>
      <c:barChart>
        <c:barDir val="col"/>
        <c:grouping val="stacked"/>
        <c:varyColors val="0"/>
        <c:ser>
          <c:idx val="0"/>
          <c:order val="0"/>
          <c:tx>
            <c:strRef>
              <c:f>pædagogik!$D$14:$E$14</c:f>
              <c:strCache>
                <c:ptCount val="2"/>
                <c:pt idx="0">
                  <c:v>Faste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pædagogik!$F$13:$H$13</c:f>
              <c:strCache>
                <c:ptCount val="2"/>
                <c:pt idx="0">
                  <c:v>Før</c:v>
                </c:pt>
                <c:pt idx="1">
                  <c:v>Efter</c:v>
                </c:pt>
              </c:strCache>
            </c:strRef>
          </c:cat>
          <c:val>
            <c:numRef>
              <c:f>pædagogik!$F$14:$H$14</c:f>
              <c:numCache>
                <c:formatCode>#,##0</c:formatCode>
                <c:ptCount val="2"/>
                <c:pt idx="0">
                  <c:v>60</c:v>
                </c:pt>
                <c:pt idx="1">
                  <c:v>60</c:v>
                </c:pt>
              </c:numCache>
            </c:numRef>
          </c:val>
          <c:extLst>
            <c:ext xmlns:c16="http://schemas.microsoft.com/office/drawing/2014/chart" uri="{C3380CC4-5D6E-409C-BE32-E72D297353CC}">
              <c16:uniqueId val="{00000000-1CBC-4B05-B318-A84E87F15698}"/>
            </c:ext>
          </c:extLst>
        </c:ser>
        <c:ser>
          <c:idx val="1"/>
          <c:order val="1"/>
          <c:tx>
            <c:strRef>
              <c:f>pædagogik!$D$15:$E$15</c:f>
              <c:strCache>
                <c:ptCount val="2"/>
                <c:pt idx="0">
                  <c:v>Variable eks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pædagogik!$F$13:$H$13</c:f>
              <c:strCache>
                <c:ptCount val="2"/>
                <c:pt idx="0">
                  <c:v>Før</c:v>
                </c:pt>
                <c:pt idx="1">
                  <c:v>Efter</c:v>
                </c:pt>
              </c:strCache>
            </c:strRef>
          </c:cat>
          <c:val>
            <c:numRef>
              <c:f>pædagogik!$F$15:$H$15</c:f>
              <c:numCache>
                <c:formatCode>#,##0</c:formatCode>
                <c:ptCount val="2"/>
                <c:pt idx="0">
                  <c:v>73.369321370309962</c:v>
                </c:pt>
                <c:pt idx="1">
                  <c:v>73.369321370309962</c:v>
                </c:pt>
              </c:numCache>
            </c:numRef>
          </c:val>
          <c:extLst>
            <c:ext xmlns:c16="http://schemas.microsoft.com/office/drawing/2014/chart" uri="{C3380CC4-5D6E-409C-BE32-E72D297353CC}">
              <c16:uniqueId val="{00000001-1CBC-4B05-B318-A84E87F15698}"/>
            </c:ext>
          </c:extLst>
        </c:ser>
        <c:ser>
          <c:idx val="2"/>
          <c:order val="2"/>
          <c:tx>
            <c:strRef>
              <c:f>pædagogik!$D$16:$E$16</c:f>
              <c:strCache>
                <c:ptCount val="2"/>
                <c:pt idx="0">
                  <c:v>Variable nye</c:v>
                </c:pt>
              </c:strCache>
            </c:strRef>
          </c:tx>
          <c:spPr>
            <a:solidFill>
              <a:schemeClr val="accent3"/>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BC-4B05-B318-A84E87F1569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pædagogik!$F$13:$H$13</c:f>
              <c:strCache>
                <c:ptCount val="2"/>
                <c:pt idx="0">
                  <c:v>Før</c:v>
                </c:pt>
                <c:pt idx="1">
                  <c:v>Efter</c:v>
                </c:pt>
              </c:strCache>
            </c:strRef>
          </c:cat>
          <c:val>
            <c:numRef>
              <c:f>pædagogik!$F$16:$H$16</c:f>
              <c:numCache>
                <c:formatCode>0</c:formatCode>
                <c:ptCount val="2"/>
                <c:pt idx="1">
                  <c:v>8.1866683593808567</c:v>
                </c:pt>
              </c:numCache>
            </c:numRef>
          </c:val>
          <c:extLst>
            <c:ext xmlns:c16="http://schemas.microsoft.com/office/drawing/2014/chart" uri="{C3380CC4-5D6E-409C-BE32-E72D297353CC}">
              <c16:uniqueId val="{00000002-1CBC-4B05-B318-A84E87F15698}"/>
            </c:ext>
          </c:extLst>
        </c:ser>
        <c:dLbls>
          <c:showLegendKey val="0"/>
          <c:showVal val="0"/>
          <c:showCatName val="0"/>
          <c:showSerName val="0"/>
          <c:showPercent val="0"/>
          <c:showBubbleSize val="0"/>
        </c:dLbls>
        <c:gapWidth val="150"/>
        <c:overlap val="100"/>
        <c:axId val="537215072"/>
        <c:axId val="537217040"/>
      </c:barChart>
      <c:catAx>
        <c:axId val="53721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crossAx val="537217040"/>
        <c:crosses val="autoZero"/>
        <c:auto val="1"/>
        <c:lblAlgn val="ctr"/>
        <c:lblOffset val="100"/>
        <c:noMultiLvlLbl val="0"/>
      </c:catAx>
      <c:valAx>
        <c:axId val="537217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crossAx val="537215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ysClr val="window" lastClr="FFFFFF">
          <a:lumMod val="65000"/>
        </a:sysClr>
      </a:solidFill>
    </a:ln>
    <a:effectLst/>
  </c:spPr>
  <c:txPr>
    <a:bodyPr/>
    <a:lstStyle/>
    <a:p>
      <a:pPr>
        <a:defRPr sz="700"/>
      </a:pPr>
      <a:endParaRPr lang="da-DK"/>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r>
              <a:rPr lang="en-US"/>
              <a:t>HVISS priser</a:t>
            </a: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0.12314597802260895"/>
          <c:y val="0.17065676277515063"/>
          <c:w val="0.81956270774252948"/>
          <c:h val="0.5690237316626654"/>
        </c:manualLayout>
      </c:layout>
      <c:barChart>
        <c:barDir val="col"/>
        <c:grouping val="stacked"/>
        <c:varyColors val="0"/>
        <c:ser>
          <c:idx val="0"/>
          <c:order val="0"/>
          <c:tx>
            <c:strRef>
              <c:f>pædagogik!$D$20:$E$20</c:f>
              <c:strCache>
                <c:ptCount val="2"/>
                <c:pt idx="0">
                  <c:v>Variabel del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pædagogik!$F$19:$H$19</c:f>
              <c:strCache>
                <c:ptCount val="2"/>
                <c:pt idx="0">
                  <c:v>Før</c:v>
                </c:pt>
                <c:pt idx="1">
                  <c:v>Efter</c:v>
                </c:pt>
              </c:strCache>
            </c:strRef>
          </c:cat>
          <c:val>
            <c:numRef>
              <c:f>pædagogik!$F$20:$H$20</c:f>
              <c:numCache>
                <c:formatCode>0</c:formatCode>
                <c:ptCount val="2"/>
                <c:pt idx="0">
                  <c:v>57.762749819296324</c:v>
                </c:pt>
                <c:pt idx="1">
                  <c:v>57.762749819296324</c:v>
                </c:pt>
              </c:numCache>
            </c:numRef>
          </c:val>
          <c:extLst>
            <c:ext xmlns:c16="http://schemas.microsoft.com/office/drawing/2014/chart" uri="{C3380CC4-5D6E-409C-BE32-E72D297353CC}">
              <c16:uniqueId val="{00000000-ADAA-4760-A104-4F433644FC4D}"/>
            </c:ext>
          </c:extLst>
        </c:ser>
        <c:ser>
          <c:idx val="1"/>
          <c:order val="1"/>
          <c:tx>
            <c:strRef>
              <c:f>pædagogik!$D$21:$E$21</c:f>
              <c:strCache>
                <c:ptCount val="2"/>
                <c:pt idx="0">
                  <c:v>Fast del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pædagogik!$F$19:$H$19</c:f>
              <c:strCache>
                <c:ptCount val="2"/>
                <c:pt idx="0">
                  <c:v>Før</c:v>
                </c:pt>
                <c:pt idx="1">
                  <c:v>Efter</c:v>
                </c:pt>
              </c:strCache>
            </c:strRef>
          </c:cat>
          <c:val>
            <c:numRef>
              <c:f>pædagogik!$F$21:$H$21</c:f>
              <c:numCache>
                <c:formatCode>0</c:formatCode>
                <c:ptCount val="2"/>
                <c:pt idx="0">
                  <c:v>47.237250180703668</c:v>
                </c:pt>
                <c:pt idx="1">
                  <c:v>42.495529766050439</c:v>
                </c:pt>
              </c:numCache>
            </c:numRef>
          </c:val>
          <c:extLst>
            <c:ext xmlns:c16="http://schemas.microsoft.com/office/drawing/2014/chart" uri="{C3380CC4-5D6E-409C-BE32-E72D297353CC}">
              <c16:uniqueId val="{00000001-ADAA-4760-A104-4F433644FC4D}"/>
            </c:ext>
          </c:extLst>
        </c:ser>
        <c:dLbls>
          <c:showLegendKey val="0"/>
          <c:showVal val="0"/>
          <c:showCatName val="0"/>
          <c:showSerName val="0"/>
          <c:showPercent val="0"/>
          <c:showBubbleSize val="0"/>
        </c:dLbls>
        <c:gapWidth val="150"/>
        <c:overlap val="100"/>
        <c:axId val="268911728"/>
        <c:axId val="268917304"/>
      </c:barChart>
      <c:catAx>
        <c:axId val="26891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crossAx val="268917304"/>
        <c:crosses val="autoZero"/>
        <c:auto val="1"/>
        <c:lblAlgn val="ctr"/>
        <c:lblOffset val="100"/>
        <c:noMultiLvlLbl val="0"/>
      </c:catAx>
      <c:valAx>
        <c:axId val="268917304"/>
        <c:scaling>
          <c:orientation val="minMax"/>
          <c:max val="125"/>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crossAx val="268911728"/>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ysClr val="window" lastClr="FFFFFF">
          <a:lumMod val="65000"/>
        </a:sysClr>
      </a:solidFill>
    </a:ln>
    <a:effectLst/>
  </c:spPr>
  <c:txPr>
    <a:bodyPr/>
    <a:lstStyle/>
    <a:p>
      <a:pPr>
        <a:defRPr sz="700"/>
      </a:pPr>
      <a:endParaRPr lang="da-DK"/>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r>
              <a:rPr lang="en-US" dirty="0" err="1"/>
              <a:t>Besparelse</a:t>
            </a:r>
            <a:r>
              <a:rPr lang="en-US" dirty="0"/>
              <a:t> for </a:t>
            </a:r>
            <a:r>
              <a:rPr lang="en-US" dirty="0" err="1" smtClean="0"/>
              <a:t>eksisterende</a:t>
            </a:r>
            <a:r>
              <a:rPr lang="en-US" dirty="0" smtClean="0"/>
              <a:t> </a:t>
            </a:r>
            <a:r>
              <a:rPr lang="en-US" dirty="0" err="1"/>
              <a:t>varmekunder</a:t>
            </a:r>
            <a:endParaRPr lang="en-US" dirty="0"/>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0.10344914251802079"/>
          <c:y val="0.17065676277515063"/>
          <c:w val="0.83992048235945571"/>
          <c:h val="0.5690237316626654"/>
        </c:manualLayout>
      </c:layout>
      <c:barChart>
        <c:barDir val="col"/>
        <c:grouping val="stacked"/>
        <c:varyColors val="0"/>
        <c:ser>
          <c:idx val="0"/>
          <c:order val="0"/>
          <c:tx>
            <c:strRef>
              <c:f>pædagogik!$D$25:$E$25</c:f>
              <c:strCache>
                <c:ptCount val="2"/>
                <c:pt idx="0">
                  <c:v>Varmekøb</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pædagogik!$F$24:$H$24</c:f>
              <c:strCache>
                <c:ptCount val="2"/>
                <c:pt idx="0">
                  <c:v>Før</c:v>
                </c:pt>
                <c:pt idx="1">
                  <c:v>Efter</c:v>
                </c:pt>
              </c:strCache>
            </c:strRef>
          </c:cat>
          <c:val>
            <c:numRef>
              <c:f>pædagogik!$F$25:$H$25</c:f>
              <c:numCache>
                <c:formatCode>#,##0</c:formatCode>
                <c:ptCount val="2"/>
                <c:pt idx="0">
                  <c:v>75.619321370309976</c:v>
                </c:pt>
                <c:pt idx="1">
                  <c:v>72.20441013332119</c:v>
                </c:pt>
              </c:numCache>
            </c:numRef>
          </c:val>
          <c:extLst>
            <c:ext xmlns:c16="http://schemas.microsoft.com/office/drawing/2014/chart" uri="{C3380CC4-5D6E-409C-BE32-E72D297353CC}">
              <c16:uniqueId val="{00000000-A2A0-4931-A979-B0865E33E13E}"/>
            </c:ext>
          </c:extLst>
        </c:ser>
        <c:ser>
          <c:idx val="1"/>
          <c:order val="1"/>
          <c:tx>
            <c:strRef>
              <c:f>pædagogik!$D$26:$E$26</c:f>
              <c:strCache>
                <c:ptCount val="2"/>
                <c:pt idx="0">
                  <c:v>Besparelse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pædagogik!$F$24:$H$24</c:f>
              <c:strCache>
                <c:ptCount val="2"/>
                <c:pt idx="0">
                  <c:v>Før</c:v>
                </c:pt>
                <c:pt idx="1">
                  <c:v>Efter</c:v>
                </c:pt>
              </c:strCache>
            </c:strRef>
          </c:cat>
          <c:val>
            <c:numRef>
              <c:f>pædagogik!$F$26:$H$26</c:f>
              <c:numCache>
                <c:formatCode>#,##0</c:formatCode>
                <c:ptCount val="2"/>
                <c:pt idx="1">
                  <c:v>3.4149112369887811</c:v>
                </c:pt>
              </c:numCache>
            </c:numRef>
          </c:val>
          <c:extLst>
            <c:ext xmlns:c16="http://schemas.microsoft.com/office/drawing/2014/chart" uri="{C3380CC4-5D6E-409C-BE32-E72D297353CC}">
              <c16:uniqueId val="{00000001-A2A0-4931-A979-B0865E33E13E}"/>
            </c:ext>
          </c:extLst>
        </c:ser>
        <c:dLbls>
          <c:showLegendKey val="0"/>
          <c:showVal val="0"/>
          <c:showCatName val="0"/>
          <c:showSerName val="0"/>
          <c:showPercent val="0"/>
          <c:showBubbleSize val="0"/>
        </c:dLbls>
        <c:gapWidth val="150"/>
        <c:overlap val="100"/>
        <c:axId val="547457544"/>
        <c:axId val="547461152"/>
      </c:barChart>
      <c:catAx>
        <c:axId val="547457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crossAx val="547461152"/>
        <c:crosses val="autoZero"/>
        <c:auto val="1"/>
        <c:lblAlgn val="ctr"/>
        <c:lblOffset val="100"/>
        <c:noMultiLvlLbl val="0"/>
      </c:catAx>
      <c:valAx>
        <c:axId val="547461152"/>
        <c:scaling>
          <c:orientation val="minMax"/>
          <c:max val="8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crossAx val="54745754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ysClr val="window" lastClr="FFFFFF">
          <a:lumMod val="65000"/>
        </a:sysClr>
      </a:solidFill>
    </a:ln>
    <a:effectLst/>
  </c:spPr>
  <c:txPr>
    <a:bodyPr/>
    <a:lstStyle/>
    <a:p>
      <a:pPr>
        <a:defRPr sz="700"/>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image" Target="../media/image38.jpeg"/><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image" Target="../media/image38.jpeg"/><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smtClean="0">
              <a:solidFill>
                <a:schemeClr val="accent1"/>
              </a:solidFill>
            </a:rPr>
            <a:t>Beslutnings-punkter</a:t>
          </a:r>
          <a:endParaRPr lang="da-DK" sz="12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9155BBFB-D4D3-4F07-A4BF-C12DA25B21CE}">
      <dgm:prSet phldrT="[Tekst]" custT="1"/>
      <dgm:spPr/>
      <dgm:t>
        <a:bodyPr/>
        <a:lstStyle/>
        <a:p>
          <a:r>
            <a:rPr lang="da-DK" sz="1200" dirty="0" smtClean="0"/>
            <a:t>1. Godkendelse af dagsorden</a:t>
          </a:r>
          <a:endParaRPr lang="da-DK" sz="1200" dirty="0"/>
        </a:p>
      </dgm:t>
    </dgm:pt>
    <dgm:pt modelId="{5ED30F96-C890-44DB-8D9B-82C18AA8B05A}" type="parTrans" cxnId="{269168E5-FBE2-473F-9B8C-1F727ECB08C2}">
      <dgm:prSet/>
      <dgm:spPr/>
      <dgm:t>
        <a:bodyPr/>
        <a:lstStyle/>
        <a:p>
          <a:endParaRPr lang="da-DK"/>
        </a:p>
      </dgm:t>
    </dgm:pt>
    <dgm:pt modelId="{C2593816-6688-4688-AEA1-2A71D195D27A}" type="sibTrans" cxnId="{269168E5-FBE2-473F-9B8C-1F727ECB08C2}">
      <dgm:prSet/>
      <dgm:spPr/>
      <dgm:t>
        <a:bodyPr/>
        <a:lstStyle/>
        <a:p>
          <a:endParaRPr lang="da-DK"/>
        </a:p>
      </dgm:t>
    </dgm:pt>
    <dgm:pt modelId="{CC9B09BE-779B-4595-9F5E-D0CF7B4FEBB0}">
      <dgm:prSet phldrT="[Tekst]" custT="1"/>
      <dgm:spPr/>
      <dgm:t>
        <a:bodyPr/>
        <a:lstStyle/>
        <a:p>
          <a:r>
            <a:rPr lang="da-DK" sz="1200" dirty="0" smtClean="0"/>
            <a:t>2. Underskrift af protokollater</a:t>
          </a:r>
          <a:endParaRPr lang="da-DK" sz="1200" dirty="0"/>
        </a:p>
      </dgm:t>
    </dgm:pt>
    <dgm:pt modelId="{98A39AB7-DC8A-43DD-993A-90122A14EA34}" type="parTrans" cxnId="{EB69BB20-E3C6-4CE5-9671-64BAABAD87C1}">
      <dgm:prSet/>
      <dgm:spPr/>
      <dgm:t>
        <a:bodyPr/>
        <a:lstStyle/>
        <a:p>
          <a:endParaRPr lang="da-DK"/>
        </a:p>
      </dgm:t>
    </dgm:pt>
    <dgm:pt modelId="{2400F7BE-0FF2-4A3F-B8AC-11555449814F}" type="sibTrans" cxnId="{EB69BB20-E3C6-4CE5-9671-64BAABAD87C1}">
      <dgm:prSet/>
      <dgm:spPr/>
      <dgm:t>
        <a:bodyPr/>
        <a:lstStyle/>
        <a:p>
          <a:endParaRPr lang="da-DK"/>
        </a:p>
      </dgm:t>
    </dgm:pt>
    <dgm:pt modelId="{DAB786D9-6BA0-452B-AEEC-3516A63A2EEF}">
      <dgm:prSet phldrT="[Tekst]" custT="1"/>
      <dgm:spPr/>
      <dgm:t>
        <a:bodyPr/>
        <a:lstStyle/>
        <a:p>
          <a:r>
            <a:rPr lang="da-DK" sz="1200" dirty="0" smtClean="0"/>
            <a:t>3. Formanden og Direktionen orienterer</a:t>
          </a:r>
          <a:endParaRPr lang="da-DK" sz="1200" dirty="0"/>
        </a:p>
      </dgm:t>
    </dgm:pt>
    <dgm:pt modelId="{BFC4E8F9-DE1E-4B86-AD88-CFEF1293191A}" type="parTrans" cxnId="{B5B39183-D5B2-41E8-ABF4-5A1CC23A8F94}">
      <dgm:prSet/>
      <dgm:spPr/>
      <dgm:t>
        <a:bodyPr/>
        <a:lstStyle/>
        <a:p>
          <a:endParaRPr lang="da-DK"/>
        </a:p>
      </dgm:t>
    </dgm:pt>
    <dgm:pt modelId="{D8A5EF99-3AE3-4B17-AEB1-E1BEAE22B5A2}" type="sibTrans" cxnId="{B5B39183-D5B2-41E8-ABF4-5A1CC23A8F94}">
      <dgm:prSet/>
      <dgm:spPr/>
      <dgm:t>
        <a:bodyPr/>
        <a:lstStyle/>
        <a:p>
          <a:endParaRPr lang="da-DK"/>
        </a:p>
      </dgm:t>
    </dgm:pt>
    <dgm:pt modelId="{82D6501F-204F-4930-A02C-A0C078863126}">
      <dgm:prSet phldrT="[Tekst]" custT="1"/>
      <dgm:spPr/>
      <dgm:t>
        <a:bodyPr/>
        <a:lstStyle/>
        <a:p>
          <a:r>
            <a:rPr lang="da-DK" sz="1200" dirty="0" smtClean="0"/>
            <a:t>4. Økonomi- og ledelsesrapportering – alle selskaber</a:t>
          </a:r>
          <a:endParaRPr lang="da-DK" sz="1200" dirty="0"/>
        </a:p>
      </dgm:t>
    </dgm:pt>
    <dgm:pt modelId="{C4BD7E10-6577-44DA-BE62-462EE0A8FAF3}" type="parTrans" cxnId="{C4942AC1-4166-4073-B83B-6A9E5AE2A81D}">
      <dgm:prSet/>
      <dgm:spPr/>
      <dgm:t>
        <a:bodyPr/>
        <a:lstStyle/>
        <a:p>
          <a:endParaRPr lang="da-DK"/>
        </a:p>
      </dgm:t>
    </dgm:pt>
    <dgm:pt modelId="{381A0FAB-D14F-40A1-9892-EF1C96316037}" type="sibTrans" cxnId="{C4942AC1-4166-4073-B83B-6A9E5AE2A81D}">
      <dgm:prSet/>
      <dgm:spPr/>
      <dgm:t>
        <a:bodyPr/>
        <a:lstStyle/>
        <a:p>
          <a:endParaRPr lang="da-DK"/>
        </a:p>
      </dgm:t>
    </dgm:pt>
    <dgm:pt modelId="{6BF6E0F4-5772-4385-8842-13E357C15799}">
      <dgm:prSet phldrT="[Tekst]" custT="1"/>
      <dgm:spPr/>
      <dgm:t>
        <a:bodyPr/>
        <a:lstStyle/>
        <a:p>
          <a:r>
            <a:rPr lang="da-DK" sz="1200" dirty="0" smtClean="0"/>
            <a:t>5. </a:t>
          </a:r>
          <a:r>
            <a:rPr lang="da-DK" sz="1200" strike="sngStrike" dirty="0" smtClean="0"/>
            <a:t>Budget 2020, endeligt – alle selskaber </a:t>
          </a:r>
          <a:endParaRPr lang="da-DK" sz="1200" strike="sngStrike" dirty="0"/>
        </a:p>
      </dgm:t>
    </dgm:pt>
    <dgm:pt modelId="{6D146ADC-6632-4752-928E-DA6B4FF0FBD0}" type="parTrans" cxnId="{9C84A62F-6E08-4DD0-84F8-C92AC59B6CA8}">
      <dgm:prSet/>
      <dgm:spPr/>
      <dgm:t>
        <a:bodyPr/>
        <a:lstStyle/>
        <a:p>
          <a:endParaRPr lang="da-DK"/>
        </a:p>
      </dgm:t>
    </dgm:pt>
    <dgm:pt modelId="{9DDF9103-2A7F-4918-98FD-E210022984CB}" type="sibTrans" cxnId="{9C84A62F-6E08-4DD0-84F8-C92AC59B6CA8}">
      <dgm:prSet/>
      <dgm:spPr/>
      <dgm:t>
        <a:bodyPr/>
        <a:lstStyle/>
        <a:p>
          <a:endParaRPr lang="da-DK"/>
        </a:p>
      </dgm:t>
    </dgm:pt>
    <dgm:pt modelId="{CE5B1480-6171-4D60-A752-CD25B9A105C6}">
      <dgm:prSet phldrT="[Tekst]" custT="1"/>
      <dgm:spPr/>
      <dgm:t>
        <a:bodyPr/>
        <a:lstStyle/>
        <a:p>
          <a:r>
            <a:rPr lang="da-DK" sz="1200" dirty="0" smtClean="0">
              <a:solidFill>
                <a:schemeClr val="tx1"/>
              </a:solidFill>
            </a:rPr>
            <a:t>9. </a:t>
          </a:r>
          <a:r>
            <a:rPr lang="da-DK" sz="1200" dirty="0" smtClean="0"/>
            <a:t>Politik for miljø- og samfundsansvar</a:t>
          </a:r>
          <a:endParaRPr lang="da-DK" sz="1200" dirty="0">
            <a:solidFill>
              <a:schemeClr val="tx1"/>
            </a:solidFill>
          </a:endParaRPr>
        </a:p>
      </dgm:t>
    </dgm:pt>
    <dgm:pt modelId="{831A36FC-66E6-41DC-9D1A-12BEB9ACD12C}" type="parTrans" cxnId="{02F5368A-5D21-47F9-966D-73AC9E472C9A}">
      <dgm:prSet/>
      <dgm:spPr/>
      <dgm:t>
        <a:bodyPr/>
        <a:lstStyle/>
        <a:p>
          <a:endParaRPr lang="da-DK"/>
        </a:p>
      </dgm:t>
    </dgm:pt>
    <dgm:pt modelId="{DA34BADE-5B96-4A95-AEE9-81ABBCC035EB}" type="sibTrans" cxnId="{02F5368A-5D21-47F9-966D-73AC9E472C9A}">
      <dgm:prSet/>
      <dgm:spPr/>
      <dgm:t>
        <a:bodyPr/>
        <a:lstStyle/>
        <a:p>
          <a:endParaRPr lang="da-DK"/>
        </a:p>
      </dgm:t>
    </dgm:pt>
    <dgm:pt modelId="{93B61BF5-B8BC-44A2-AC92-7706E78D1491}">
      <dgm:prSet phldrT="[Tekst]" custT="1"/>
      <dgm:spPr/>
      <dgm:t>
        <a:bodyPr/>
        <a:lstStyle/>
        <a:p>
          <a:r>
            <a:rPr lang="da-DK" sz="1200" dirty="0" smtClean="0">
              <a:solidFill>
                <a:schemeClr val="tx1"/>
              </a:solidFill>
            </a:rPr>
            <a:t>10. Fjernvarme i </a:t>
          </a:r>
          <a:r>
            <a:rPr lang="da-DK" sz="1200" dirty="0" err="1" smtClean="0">
              <a:solidFill>
                <a:schemeClr val="tx1"/>
              </a:solidFill>
            </a:rPr>
            <a:t>Søbækrenden</a:t>
          </a:r>
          <a:r>
            <a:rPr lang="da-DK" sz="1200" dirty="0" smtClean="0">
              <a:solidFill>
                <a:schemeClr val="tx1"/>
              </a:solidFill>
            </a:rPr>
            <a:t> i Espergærde – </a:t>
          </a:r>
          <a:r>
            <a:rPr lang="da-DK" sz="1200" dirty="0" smtClean="0"/>
            <a:t>Forsyning Helsingør Varme A/S</a:t>
          </a:r>
          <a:endParaRPr lang="da-DK" sz="1200" dirty="0">
            <a:solidFill>
              <a:schemeClr val="tx1"/>
            </a:solidFill>
          </a:endParaRPr>
        </a:p>
      </dgm:t>
    </dgm:pt>
    <dgm:pt modelId="{EBB37F2C-9E3F-4D8C-B301-BF40EDBF6431}" type="parTrans" cxnId="{79B1A76E-35A1-4AAC-A034-F9B0BEBB6EDF}">
      <dgm:prSet/>
      <dgm:spPr/>
      <dgm:t>
        <a:bodyPr/>
        <a:lstStyle/>
        <a:p>
          <a:endParaRPr lang="da-DK"/>
        </a:p>
      </dgm:t>
    </dgm:pt>
    <dgm:pt modelId="{6F00E211-1508-4EE0-A93A-8B6281FA3B6F}" type="sibTrans" cxnId="{79B1A76E-35A1-4AAC-A034-F9B0BEBB6EDF}">
      <dgm:prSet/>
      <dgm:spPr/>
      <dgm:t>
        <a:bodyPr/>
        <a:lstStyle/>
        <a:p>
          <a:endParaRPr lang="da-DK"/>
        </a:p>
      </dgm:t>
    </dgm:pt>
    <dgm:pt modelId="{C1556AA4-1378-4C33-92E4-C27F407D1F14}">
      <dgm:prSet phldrT="[Tekst]" custT="1"/>
      <dgm:spPr/>
      <dgm:t>
        <a:bodyPr/>
        <a:lstStyle/>
        <a:p>
          <a:r>
            <a:rPr lang="da-DK" sz="1200" dirty="0" smtClean="0"/>
            <a:t>6. Ansøgning om lånegaranti – alle selskaber</a:t>
          </a:r>
          <a:endParaRPr lang="da-DK" sz="1200" dirty="0"/>
        </a:p>
      </dgm:t>
    </dgm:pt>
    <dgm:pt modelId="{F9E60519-5FB5-447A-B5C5-2FA6696D0B40}" type="parTrans" cxnId="{20300CA5-C753-42B0-A985-5DE3B3A9F343}">
      <dgm:prSet/>
      <dgm:spPr/>
      <dgm:t>
        <a:bodyPr/>
        <a:lstStyle/>
        <a:p>
          <a:endParaRPr lang="da-DK"/>
        </a:p>
      </dgm:t>
    </dgm:pt>
    <dgm:pt modelId="{ADB06C6A-D441-4299-BE1B-AD36507B9AC2}" type="sibTrans" cxnId="{20300CA5-C753-42B0-A985-5DE3B3A9F343}">
      <dgm:prSet/>
      <dgm:spPr/>
      <dgm:t>
        <a:bodyPr/>
        <a:lstStyle/>
        <a:p>
          <a:endParaRPr lang="da-DK"/>
        </a:p>
      </dgm:t>
    </dgm:pt>
    <dgm:pt modelId="{7AB87179-23C3-4AF4-994B-14BE9759679C}">
      <dgm:prSet phldrT="[Tekst]" custT="1"/>
      <dgm:spPr/>
      <dgm:t>
        <a:bodyPr/>
        <a:lstStyle/>
        <a:p>
          <a:r>
            <a:rPr lang="da-DK" sz="1200" dirty="0" smtClean="0"/>
            <a:t>8. Kampagne for tilslutning til fjernvarme i bestående områder – Forsyning Helsingør Varme A/S</a:t>
          </a:r>
          <a:endParaRPr lang="da-DK" sz="1200" dirty="0"/>
        </a:p>
      </dgm:t>
    </dgm:pt>
    <dgm:pt modelId="{4683473C-472F-4E8F-86A9-4DE7150B4FC4}" type="parTrans" cxnId="{AD71384F-7CB4-4932-9EDB-610664F9BBAB}">
      <dgm:prSet/>
      <dgm:spPr/>
      <dgm:t>
        <a:bodyPr/>
        <a:lstStyle/>
        <a:p>
          <a:endParaRPr lang="da-DK"/>
        </a:p>
      </dgm:t>
    </dgm:pt>
    <dgm:pt modelId="{21F2E735-8EA5-4BD6-B8B1-A2D5E560970B}" type="sibTrans" cxnId="{AD71384F-7CB4-4932-9EDB-610664F9BBAB}">
      <dgm:prSet/>
      <dgm:spPr/>
      <dgm:t>
        <a:bodyPr/>
        <a:lstStyle/>
        <a:p>
          <a:endParaRPr lang="da-DK"/>
        </a:p>
      </dgm:t>
    </dgm:pt>
    <dgm:pt modelId="{711179DC-FA86-40A6-9EF8-C6EF65F05BC6}">
      <dgm:prSet phldrT="[Tekst]" custT="1"/>
      <dgm:spPr/>
      <dgm:t>
        <a:bodyPr/>
        <a:lstStyle/>
        <a:p>
          <a:r>
            <a:rPr lang="da-DK" sz="1200" dirty="0" smtClean="0"/>
            <a:t>7. Nem Varme – Forsyning Helsingør Varme A/S</a:t>
          </a:r>
          <a:endParaRPr lang="da-DK" sz="1200" dirty="0"/>
        </a:p>
      </dgm:t>
    </dgm:pt>
    <dgm:pt modelId="{7D77AA14-3155-4E0D-B995-1D7EED21CCB2}" type="parTrans" cxnId="{72221645-337D-44D7-BFE3-3BFCBA4D0303}">
      <dgm:prSet/>
      <dgm:spPr/>
      <dgm:t>
        <a:bodyPr/>
        <a:lstStyle/>
        <a:p>
          <a:endParaRPr lang="da-DK"/>
        </a:p>
      </dgm:t>
    </dgm:pt>
    <dgm:pt modelId="{71F0ECCB-AB4B-48BB-AA64-EA1BB740E60E}" type="sibTrans" cxnId="{72221645-337D-44D7-BFE3-3BFCBA4D0303}">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t>
        <a:bodyPr/>
        <a:lstStyle/>
        <a:p>
          <a:endParaRPr lang="da-DK"/>
        </a:p>
      </dgm:t>
    </dgm:pt>
    <dgm:pt modelId="{3A5E326B-368A-45CE-AC0A-0B094B5CCC8D}" type="pres">
      <dgm:prSet presAssocID="{BFF0A680-0277-4251-9D28-CCA7C0741327}" presName="thickLine" presStyleLbl="alignNode1" presStyleIdx="0" presStyleCnt="1"/>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1"/>
      <dgm:spPr/>
      <dgm:t>
        <a:bodyPr/>
        <a:lstStyle/>
        <a:p>
          <a:endParaRPr lang="da-DK"/>
        </a:p>
      </dgm:t>
    </dgm:pt>
    <dgm:pt modelId="{A6BBAC32-D34D-41CC-B621-B81E193FB30F}" type="pres">
      <dgm:prSet presAssocID="{BFF0A680-0277-4251-9D28-CCA7C0741327}" presName="vert1" presStyleCnt="0"/>
      <dgm:spPr/>
    </dgm:pt>
    <dgm:pt modelId="{ED131202-7273-409C-B493-CAEC0E1C64ED}" type="pres">
      <dgm:prSet presAssocID="{9155BBFB-D4D3-4F07-A4BF-C12DA25B21CE}" presName="vertSpace2a" presStyleCnt="0"/>
      <dgm:spPr/>
    </dgm:pt>
    <dgm:pt modelId="{97E91188-CE68-431F-8EDA-1539373712B6}" type="pres">
      <dgm:prSet presAssocID="{9155BBFB-D4D3-4F07-A4BF-C12DA25B21CE}" presName="horz2" presStyleCnt="0"/>
      <dgm:spPr/>
    </dgm:pt>
    <dgm:pt modelId="{9F7FFEA5-6902-4A7A-A07C-A8FAF0A5EA3E}" type="pres">
      <dgm:prSet presAssocID="{9155BBFB-D4D3-4F07-A4BF-C12DA25B21CE}" presName="horzSpace2" presStyleCnt="0"/>
      <dgm:spPr/>
    </dgm:pt>
    <dgm:pt modelId="{B4D3465A-4437-4356-A4A0-A35796071859}" type="pres">
      <dgm:prSet presAssocID="{9155BBFB-D4D3-4F07-A4BF-C12DA25B21CE}" presName="tx2" presStyleLbl="revTx" presStyleIdx="1" presStyleCnt="11"/>
      <dgm:spPr/>
      <dgm:t>
        <a:bodyPr/>
        <a:lstStyle/>
        <a:p>
          <a:endParaRPr lang="da-DK"/>
        </a:p>
      </dgm:t>
    </dgm:pt>
    <dgm:pt modelId="{2813C42B-D49A-4ED2-9A85-1C781AA0EE89}" type="pres">
      <dgm:prSet presAssocID="{9155BBFB-D4D3-4F07-A4BF-C12DA25B21CE}" presName="vert2" presStyleCnt="0"/>
      <dgm:spPr/>
    </dgm:pt>
    <dgm:pt modelId="{27575DC7-8C70-401F-B94C-23B92C7F6962}" type="pres">
      <dgm:prSet presAssocID="{9155BBFB-D4D3-4F07-A4BF-C12DA25B21CE}" presName="thinLine2b" presStyleLbl="callout" presStyleIdx="0" presStyleCnt="10"/>
      <dgm:spPr/>
    </dgm:pt>
    <dgm:pt modelId="{4B831A8B-55AE-454A-976C-D90FE9A7BE3F}" type="pres">
      <dgm:prSet presAssocID="{9155BBFB-D4D3-4F07-A4BF-C12DA25B21CE}" presName="vertSpace2b" presStyleCnt="0"/>
      <dgm:spPr/>
    </dgm:pt>
    <dgm:pt modelId="{2FA5E622-5748-4A64-A651-3EBFA8865B82}" type="pres">
      <dgm:prSet presAssocID="{CC9B09BE-779B-4595-9F5E-D0CF7B4FEBB0}" presName="horz2" presStyleCnt="0"/>
      <dgm:spPr/>
    </dgm:pt>
    <dgm:pt modelId="{BABCA473-88D8-411A-9A6C-BAD86920EFA1}" type="pres">
      <dgm:prSet presAssocID="{CC9B09BE-779B-4595-9F5E-D0CF7B4FEBB0}" presName="horzSpace2" presStyleCnt="0"/>
      <dgm:spPr/>
    </dgm:pt>
    <dgm:pt modelId="{12F8273C-DE87-477E-BAE8-A34A8DA41083}" type="pres">
      <dgm:prSet presAssocID="{CC9B09BE-779B-4595-9F5E-D0CF7B4FEBB0}" presName="tx2" presStyleLbl="revTx" presStyleIdx="2" presStyleCnt="11"/>
      <dgm:spPr/>
      <dgm:t>
        <a:bodyPr/>
        <a:lstStyle/>
        <a:p>
          <a:endParaRPr lang="da-DK"/>
        </a:p>
      </dgm:t>
    </dgm:pt>
    <dgm:pt modelId="{E695412A-E125-4A72-8DF6-183E0EA5D234}" type="pres">
      <dgm:prSet presAssocID="{CC9B09BE-779B-4595-9F5E-D0CF7B4FEBB0}" presName="vert2" presStyleCnt="0"/>
      <dgm:spPr/>
    </dgm:pt>
    <dgm:pt modelId="{60F216FD-13B3-428B-AC0A-56C46D937197}" type="pres">
      <dgm:prSet presAssocID="{CC9B09BE-779B-4595-9F5E-D0CF7B4FEBB0}" presName="thinLine2b" presStyleLbl="callout" presStyleIdx="1" presStyleCnt="10"/>
      <dgm:spPr/>
    </dgm:pt>
    <dgm:pt modelId="{CE8A0760-33CF-4EF1-840B-27A135171577}" type="pres">
      <dgm:prSet presAssocID="{CC9B09BE-779B-4595-9F5E-D0CF7B4FEBB0}" presName="vertSpace2b" presStyleCnt="0"/>
      <dgm:spPr/>
    </dgm:pt>
    <dgm:pt modelId="{9A77AD01-C372-4774-BAEB-F4398410144E}" type="pres">
      <dgm:prSet presAssocID="{DAB786D9-6BA0-452B-AEEC-3516A63A2EEF}" presName="horz2" presStyleCnt="0"/>
      <dgm:spPr/>
    </dgm:pt>
    <dgm:pt modelId="{8B6B2978-B0EB-4EF3-94D6-ECE9572E976D}" type="pres">
      <dgm:prSet presAssocID="{DAB786D9-6BA0-452B-AEEC-3516A63A2EEF}" presName="horzSpace2" presStyleCnt="0"/>
      <dgm:spPr/>
    </dgm:pt>
    <dgm:pt modelId="{6DF7BB97-E8C6-494F-886E-DBAF66F52A70}" type="pres">
      <dgm:prSet presAssocID="{DAB786D9-6BA0-452B-AEEC-3516A63A2EEF}" presName="tx2" presStyleLbl="revTx" presStyleIdx="3" presStyleCnt="11"/>
      <dgm:spPr/>
      <dgm:t>
        <a:bodyPr/>
        <a:lstStyle/>
        <a:p>
          <a:endParaRPr lang="da-DK"/>
        </a:p>
      </dgm:t>
    </dgm:pt>
    <dgm:pt modelId="{2696ECDA-7BDF-4F8A-9E1B-104552CACCE6}" type="pres">
      <dgm:prSet presAssocID="{DAB786D9-6BA0-452B-AEEC-3516A63A2EEF}" presName="vert2" presStyleCnt="0"/>
      <dgm:spPr/>
    </dgm:pt>
    <dgm:pt modelId="{FA478A36-A64E-460F-AE67-40392AE39135}" type="pres">
      <dgm:prSet presAssocID="{DAB786D9-6BA0-452B-AEEC-3516A63A2EEF}" presName="thinLine2b" presStyleLbl="callout" presStyleIdx="2" presStyleCnt="10"/>
      <dgm:spPr/>
    </dgm:pt>
    <dgm:pt modelId="{A062A26B-F372-462C-BFAA-EEAE8F24AEC3}" type="pres">
      <dgm:prSet presAssocID="{DAB786D9-6BA0-452B-AEEC-3516A63A2EEF}" presName="vertSpace2b" presStyleCnt="0"/>
      <dgm:spPr/>
    </dgm:pt>
    <dgm:pt modelId="{63916156-F8FD-412D-B0BF-D86986506E39}" type="pres">
      <dgm:prSet presAssocID="{82D6501F-204F-4930-A02C-A0C078863126}" presName="horz2" presStyleCnt="0"/>
      <dgm:spPr/>
    </dgm:pt>
    <dgm:pt modelId="{AE805869-FF8C-41BF-BA75-7E87622F8739}" type="pres">
      <dgm:prSet presAssocID="{82D6501F-204F-4930-A02C-A0C078863126}" presName="horzSpace2" presStyleCnt="0"/>
      <dgm:spPr/>
    </dgm:pt>
    <dgm:pt modelId="{78AB4A41-79DD-48A9-88BF-991BD3B102A6}" type="pres">
      <dgm:prSet presAssocID="{82D6501F-204F-4930-A02C-A0C078863126}" presName="tx2" presStyleLbl="revTx" presStyleIdx="4" presStyleCnt="11"/>
      <dgm:spPr/>
      <dgm:t>
        <a:bodyPr/>
        <a:lstStyle/>
        <a:p>
          <a:endParaRPr lang="da-DK"/>
        </a:p>
      </dgm:t>
    </dgm:pt>
    <dgm:pt modelId="{AA50835C-609A-4933-AC3F-468EC6BEFEE8}" type="pres">
      <dgm:prSet presAssocID="{82D6501F-204F-4930-A02C-A0C078863126}" presName="vert2" presStyleCnt="0"/>
      <dgm:spPr/>
    </dgm:pt>
    <dgm:pt modelId="{D4BF0867-9340-4A6D-B1BF-BFBD81106D63}" type="pres">
      <dgm:prSet presAssocID="{82D6501F-204F-4930-A02C-A0C078863126}" presName="thinLine2b" presStyleLbl="callout" presStyleIdx="3" presStyleCnt="10"/>
      <dgm:spPr/>
    </dgm:pt>
    <dgm:pt modelId="{D5CBBB0B-AB29-4747-B814-62F7EC0597C3}" type="pres">
      <dgm:prSet presAssocID="{82D6501F-204F-4930-A02C-A0C078863126}" presName="vertSpace2b" presStyleCnt="0"/>
      <dgm:spPr/>
    </dgm:pt>
    <dgm:pt modelId="{9F11072A-7451-4225-856C-E3F3FE2EEF24}" type="pres">
      <dgm:prSet presAssocID="{6BF6E0F4-5772-4385-8842-13E357C15799}" presName="horz2" presStyleCnt="0"/>
      <dgm:spPr/>
    </dgm:pt>
    <dgm:pt modelId="{3145F589-3C37-41FF-B26F-74F6C5715B69}" type="pres">
      <dgm:prSet presAssocID="{6BF6E0F4-5772-4385-8842-13E357C15799}" presName="horzSpace2" presStyleCnt="0"/>
      <dgm:spPr/>
    </dgm:pt>
    <dgm:pt modelId="{EE93A661-6BA6-4E13-8D93-23A4013C0C7D}" type="pres">
      <dgm:prSet presAssocID="{6BF6E0F4-5772-4385-8842-13E357C15799}" presName="tx2" presStyleLbl="revTx" presStyleIdx="5" presStyleCnt="11"/>
      <dgm:spPr/>
      <dgm:t>
        <a:bodyPr/>
        <a:lstStyle/>
        <a:p>
          <a:endParaRPr lang="da-DK"/>
        </a:p>
      </dgm:t>
    </dgm:pt>
    <dgm:pt modelId="{24EEB9BC-486B-4A9E-9B91-E34DC8170258}" type="pres">
      <dgm:prSet presAssocID="{6BF6E0F4-5772-4385-8842-13E357C15799}" presName="vert2" presStyleCnt="0"/>
      <dgm:spPr/>
    </dgm:pt>
    <dgm:pt modelId="{0CF0E782-8F95-4644-92DE-759D2D3193BB}" type="pres">
      <dgm:prSet presAssocID="{6BF6E0F4-5772-4385-8842-13E357C15799}" presName="thinLine2b" presStyleLbl="callout" presStyleIdx="4" presStyleCnt="10"/>
      <dgm:spPr/>
    </dgm:pt>
    <dgm:pt modelId="{E1608601-991A-4310-B8E8-58CCCCB9911D}" type="pres">
      <dgm:prSet presAssocID="{6BF6E0F4-5772-4385-8842-13E357C15799}" presName="vertSpace2b" presStyleCnt="0"/>
      <dgm:spPr/>
    </dgm:pt>
    <dgm:pt modelId="{54ECED69-50AA-43DB-B3C4-AC9E66EC88BD}" type="pres">
      <dgm:prSet presAssocID="{C1556AA4-1378-4C33-92E4-C27F407D1F14}" presName="horz2" presStyleCnt="0"/>
      <dgm:spPr/>
    </dgm:pt>
    <dgm:pt modelId="{824FD639-1603-4476-9214-DFD07FAB9BDE}" type="pres">
      <dgm:prSet presAssocID="{C1556AA4-1378-4C33-92E4-C27F407D1F14}" presName="horzSpace2" presStyleCnt="0"/>
      <dgm:spPr/>
    </dgm:pt>
    <dgm:pt modelId="{FEAFEA79-EE77-45A3-8CCB-68D860C9E062}" type="pres">
      <dgm:prSet presAssocID="{C1556AA4-1378-4C33-92E4-C27F407D1F14}" presName="tx2" presStyleLbl="revTx" presStyleIdx="6" presStyleCnt="11"/>
      <dgm:spPr/>
      <dgm:t>
        <a:bodyPr/>
        <a:lstStyle/>
        <a:p>
          <a:endParaRPr lang="da-DK"/>
        </a:p>
      </dgm:t>
    </dgm:pt>
    <dgm:pt modelId="{6B95C677-533B-4F6A-A8BE-757FE6C494A6}" type="pres">
      <dgm:prSet presAssocID="{C1556AA4-1378-4C33-92E4-C27F407D1F14}" presName="vert2" presStyleCnt="0"/>
      <dgm:spPr/>
    </dgm:pt>
    <dgm:pt modelId="{FB0A331E-E256-4486-A1C1-C860E1A05657}" type="pres">
      <dgm:prSet presAssocID="{C1556AA4-1378-4C33-92E4-C27F407D1F14}" presName="thinLine2b" presStyleLbl="callout" presStyleIdx="5" presStyleCnt="10"/>
      <dgm:spPr/>
    </dgm:pt>
    <dgm:pt modelId="{79FF351A-BCE9-45C4-9DF3-EAC05E7C659C}" type="pres">
      <dgm:prSet presAssocID="{C1556AA4-1378-4C33-92E4-C27F407D1F14}" presName="vertSpace2b" presStyleCnt="0"/>
      <dgm:spPr/>
    </dgm:pt>
    <dgm:pt modelId="{B2A00163-DD69-4307-8645-5CAF1C4372C9}" type="pres">
      <dgm:prSet presAssocID="{711179DC-FA86-40A6-9EF8-C6EF65F05BC6}" presName="horz2" presStyleCnt="0"/>
      <dgm:spPr/>
    </dgm:pt>
    <dgm:pt modelId="{E6AB4686-D3B7-425B-A4D2-A4AC83147FEB}" type="pres">
      <dgm:prSet presAssocID="{711179DC-FA86-40A6-9EF8-C6EF65F05BC6}" presName="horzSpace2" presStyleCnt="0"/>
      <dgm:spPr/>
    </dgm:pt>
    <dgm:pt modelId="{56F6D625-FC85-4910-A7AD-782B4989A698}" type="pres">
      <dgm:prSet presAssocID="{711179DC-FA86-40A6-9EF8-C6EF65F05BC6}" presName="tx2" presStyleLbl="revTx" presStyleIdx="7" presStyleCnt="11"/>
      <dgm:spPr/>
      <dgm:t>
        <a:bodyPr/>
        <a:lstStyle/>
        <a:p>
          <a:endParaRPr lang="da-DK"/>
        </a:p>
      </dgm:t>
    </dgm:pt>
    <dgm:pt modelId="{2C258CE7-D4F0-4A1D-A29E-B32A0098F61F}" type="pres">
      <dgm:prSet presAssocID="{711179DC-FA86-40A6-9EF8-C6EF65F05BC6}" presName="vert2" presStyleCnt="0"/>
      <dgm:spPr/>
    </dgm:pt>
    <dgm:pt modelId="{DD6D9D4F-1F86-4423-982B-3E6DF7010D87}" type="pres">
      <dgm:prSet presAssocID="{711179DC-FA86-40A6-9EF8-C6EF65F05BC6}" presName="thinLine2b" presStyleLbl="callout" presStyleIdx="6" presStyleCnt="10"/>
      <dgm:spPr/>
    </dgm:pt>
    <dgm:pt modelId="{7D9B10C5-421F-45DF-B95D-FABFB9437BAF}" type="pres">
      <dgm:prSet presAssocID="{711179DC-FA86-40A6-9EF8-C6EF65F05BC6}" presName="vertSpace2b" presStyleCnt="0"/>
      <dgm:spPr/>
    </dgm:pt>
    <dgm:pt modelId="{DC127CFE-A302-40F3-A345-D37C1FD5D84C}" type="pres">
      <dgm:prSet presAssocID="{7AB87179-23C3-4AF4-994B-14BE9759679C}" presName="horz2" presStyleCnt="0"/>
      <dgm:spPr/>
    </dgm:pt>
    <dgm:pt modelId="{D8AFA069-A764-4D8B-B5CA-9E6775C66422}" type="pres">
      <dgm:prSet presAssocID="{7AB87179-23C3-4AF4-994B-14BE9759679C}" presName="horzSpace2" presStyleCnt="0"/>
      <dgm:spPr/>
    </dgm:pt>
    <dgm:pt modelId="{B378B94C-295D-4D58-97A3-722690AF7F0F}" type="pres">
      <dgm:prSet presAssocID="{7AB87179-23C3-4AF4-994B-14BE9759679C}" presName="tx2" presStyleLbl="revTx" presStyleIdx="8" presStyleCnt="11"/>
      <dgm:spPr/>
      <dgm:t>
        <a:bodyPr/>
        <a:lstStyle/>
        <a:p>
          <a:endParaRPr lang="da-DK"/>
        </a:p>
      </dgm:t>
    </dgm:pt>
    <dgm:pt modelId="{5EC97B18-F40A-478E-8EF4-F0586EF6BD0B}" type="pres">
      <dgm:prSet presAssocID="{7AB87179-23C3-4AF4-994B-14BE9759679C}" presName="vert2" presStyleCnt="0"/>
      <dgm:spPr/>
    </dgm:pt>
    <dgm:pt modelId="{40945609-F076-4BCF-BD00-827900ADF947}" type="pres">
      <dgm:prSet presAssocID="{7AB87179-23C3-4AF4-994B-14BE9759679C}" presName="thinLine2b" presStyleLbl="callout" presStyleIdx="7" presStyleCnt="10"/>
      <dgm:spPr/>
    </dgm:pt>
    <dgm:pt modelId="{43FF51A8-CD3F-45D2-A245-E6F868F7B8EE}" type="pres">
      <dgm:prSet presAssocID="{7AB87179-23C3-4AF4-994B-14BE9759679C}" presName="vertSpace2b" presStyleCnt="0"/>
      <dgm:spPr/>
    </dgm:pt>
    <dgm:pt modelId="{3D57E5D8-4816-4498-A2CF-CD261804E920}" type="pres">
      <dgm:prSet presAssocID="{CE5B1480-6171-4D60-A752-CD25B9A105C6}" presName="horz2" presStyleCnt="0"/>
      <dgm:spPr/>
    </dgm:pt>
    <dgm:pt modelId="{23CB755F-A545-4E44-B1AA-B136AC4962D6}" type="pres">
      <dgm:prSet presAssocID="{CE5B1480-6171-4D60-A752-CD25B9A105C6}" presName="horzSpace2" presStyleCnt="0"/>
      <dgm:spPr/>
    </dgm:pt>
    <dgm:pt modelId="{91268411-D616-44B2-BCCC-B6A469D72CD9}" type="pres">
      <dgm:prSet presAssocID="{CE5B1480-6171-4D60-A752-CD25B9A105C6}" presName="tx2" presStyleLbl="revTx" presStyleIdx="9" presStyleCnt="11"/>
      <dgm:spPr/>
      <dgm:t>
        <a:bodyPr/>
        <a:lstStyle/>
        <a:p>
          <a:endParaRPr lang="da-DK"/>
        </a:p>
      </dgm:t>
    </dgm:pt>
    <dgm:pt modelId="{83F6D44E-5FFD-44D2-9AB4-6EF257C8CA2D}" type="pres">
      <dgm:prSet presAssocID="{CE5B1480-6171-4D60-A752-CD25B9A105C6}" presName="vert2" presStyleCnt="0"/>
      <dgm:spPr/>
    </dgm:pt>
    <dgm:pt modelId="{52D3BBB5-73AD-4682-81F8-0A22E3753B73}" type="pres">
      <dgm:prSet presAssocID="{CE5B1480-6171-4D60-A752-CD25B9A105C6}" presName="thinLine2b" presStyleLbl="callout" presStyleIdx="8" presStyleCnt="10"/>
      <dgm:spPr/>
    </dgm:pt>
    <dgm:pt modelId="{B30B6B57-B052-480E-866A-C0E3FFD3AFB9}" type="pres">
      <dgm:prSet presAssocID="{CE5B1480-6171-4D60-A752-CD25B9A105C6}" presName="vertSpace2b" presStyleCnt="0"/>
      <dgm:spPr/>
    </dgm:pt>
    <dgm:pt modelId="{79968010-32B5-42E1-97AA-11CE877FD164}" type="pres">
      <dgm:prSet presAssocID="{93B61BF5-B8BC-44A2-AC92-7706E78D1491}" presName="horz2" presStyleCnt="0"/>
      <dgm:spPr/>
    </dgm:pt>
    <dgm:pt modelId="{8F0A1F09-56A8-4D62-9F79-BE04F655FB76}" type="pres">
      <dgm:prSet presAssocID="{93B61BF5-B8BC-44A2-AC92-7706E78D1491}" presName="horzSpace2" presStyleCnt="0"/>
      <dgm:spPr/>
    </dgm:pt>
    <dgm:pt modelId="{B4673376-D471-45B4-A732-7C83808C8D60}" type="pres">
      <dgm:prSet presAssocID="{93B61BF5-B8BC-44A2-AC92-7706E78D1491}" presName="tx2" presStyleLbl="revTx" presStyleIdx="10" presStyleCnt="11"/>
      <dgm:spPr/>
      <dgm:t>
        <a:bodyPr/>
        <a:lstStyle/>
        <a:p>
          <a:endParaRPr lang="da-DK"/>
        </a:p>
      </dgm:t>
    </dgm:pt>
    <dgm:pt modelId="{F7667C84-0067-4C43-AAB6-7C71A8827F11}" type="pres">
      <dgm:prSet presAssocID="{93B61BF5-B8BC-44A2-AC92-7706E78D1491}" presName="vert2" presStyleCnt="0"/>
      <dgm:spPr/>
    </dgm:pt>
    <dgm:pt modelId="{3C81FD2A-0557-4865-908D-B191194DA62D}" type="pres">
      <dgm:prSet presAssocID="{93B61BF5-B8BC-44A2-AC92-7706E78D1491}" presName="thinLine2b" presStyleLbl="callout" presStyleIdx="9" presStyleCnt="10"/>
      <dgm:spPr/>
    </dgm:pt>
    <dgm:pt modelId="{B29645DB-359B-48AB-AEA4-DF6902C3731C}" type="pres">
      <dgm:prSet presAssocID="{93B61BF5-B8BC-44A2-AC92-7706E78D1491}" presName="vertSpace2b" presStyleCnt="0"/>
      <dgm:spPr/>
    </dgm:pt>
  </dgm:ptLst>
  <dgm:cxnLst>
    <dgm:cxn modelId="{A763740A-9921-4535-AD82-713D5D533338}" type="presOf" srcId="{C1556AA4-1378-4C33-92E4-C27F407D1F14}" destId="{FEAFEA79-EE77-45A3-8CCB-68D860C9E062}" srcOrd="0" destOrd="0" presId="urn:microsoft.com/office/officeart/2008/layout/LinedList"/>
    <dgm:cxn modelId="{3426FE19-398B-4E6C-8CF5-A4127DC14716}" type="presOf" srcId="{0FA83489-83AA-4793-99DE-3D65AB50861C}" destId="{F1C1C263-DF7B-489A-93D7-75A8354D133B}" srcOrd="0" destOrd="0" presId="urn:microsoft.com/office/officeart/2008/layout/LinedList"/>
    <dgm:cxn modelId="{B5B39183-D5B2-41E8-ABF4-5A1CC23A8F94}" srcId="{BFF0A680-0277-4251-9D28-CCA7C0741327}" destId="{DAB786D9-6BA0-452B-AEEC-3516A63A2EEF}" srcOrd="2" destOrd="0" parTransId="{BFC4E8F9-DE1E-4B86-AD88-CFEF1293191A}" sibTransId="{D8A5EF99-3AE3-4B17-AEB1-E1BEAE22B5A2}"/>
    <dgm:cxn modelId="{9C84A62F-6E08-4DD0-84F8-C92AC59B6CA8}" srcId="{BFF0A680-0277-4251-9D28-CCA7C0741327}" destId="{6BF6E0F4-5772-4385-8842-13E357C15799}" srcOrd="4" destOrd="0" parTransId="{6D146ADC-6632-4752-928E-DA6B4FF0FBD0}" sibTransId="{9DDF9103-2A7F-4918-98FD-E210022984CB}"/>
    <dgm:cxn modelId="{269168E5-FBE2-473F-9B8C-1F727ECB08C2}" srcId="{BFF0A680-0277-4251-9D28-CCA7C0741327}" destId="{9155BBFB-D4D3-4F07-A4BF-C12DA25B21CE}" srcOrd="0" destOrd="0" parTransId="{5ED30F96-C890-44DB-8D9B-82C18AA8B05A}" sibTransId="{C2593816-6688-4688-AEA1-2A71D195D27A}"/>
    <dgm:cxn modelId="{72221645-337D-44D7-BFE3-3BFCBA4D0303}" srcId="{BFF0A680-0277-4251-9D28-CCA7C0741327}" destId="{711179DC-FA86-40A6-9EF8-C6EF65F05BC6}" srcOrd="6" destOrd="0" parTransId="{7D77AA14-3155-4E0D-B995-1D7EED21CCB2}" sibTransId="{71F0ECCB-AB4B-48BB-AA64-EA1BB740E60E}"/>
    <dgm:cxn modelId="{9237FC31-523D-49AE-BDCF-EF2E30D77579}" type="presOf" srcId="{CC9B09BE-779B-4595-9F5E-D0CF7B4FEBB0}" destId="{12F8273C-DE87-477E-BAE8-A34A8DA41083}" srcOrd="0" destOrd="0" presId="urn:microsoft.com/office/officeart/2008/layout/LinedList"/>
    <dgm:cxn modelId="{0BE821AB-F3D2-48CE-864B-63BD56953DCF}" type="presOf" srcId="{82D6501F-204F-4930-A02C-A0C078863126}" destId="{78AB4A41-79DD-48A9-88BF-991BD3B102A6}" srcOrd="0" destOrd="0" presId="urn:microsoft.com/office/officeart/2008/layout/LinedList"/>
    <dgm:cxn modelId="{90004B35-CA07-49C0-A33B-9394315E63C7}" type="presOf" srcId="{9155BBFB-D4D3-4F07-A4BF-C12DA25B21CE}" destId="{B4D3465A-4437-4356-A4A0-A35796071859}" srcOrd="0" destOrd="0" presId="urn:microsoft.com/office/officeart/2008/layout/LinedList"/>
    <dgm:cxn modelId="{35984EA0-8F33-48E9-BC16-F35DF0A83DB2}" type="presOf" srcId="{CE5B1480-6171-4D60-A752-CD25B9A105C6}" destId="{91268411-D616-44B2-BCCC-B6A469D72CD9}" srcOrd="0" destOrd="0" presId="urn:microsoft.com/office/officeart/2008/layout/LinedList"/>
    <dgm:cxn modelId="{C4942AC1-4166-4073-B83B-6A9E5AE2A81D}" srcId="{BFF0A680-0277-4251-9D28-CCA7C0741327}" destId="{82D6501F-204F-4930-A02C-A0C078863126}" srcOrd="3" destOrd="0" parTransId="{C4BD7E10-6577-44DA-BE62-462EE0A8FAF3}" sibTransId="{381A0FAB-D14F-40A1-9892-EF1C96316037}"/>
    <dgm:cxn modelId="{48979B80-E2A9-4785-94F8-4B52A4CA9A4C}" type="presOf" srcId="{93B61BF5-B8BC-44A2-AC92-7706E78D1491}" destId="{B4673376-D471-45B4-A732-7C83808C8D60}" srcOrd="0" destOrd="0" presId="urn:microsoft.com/office/officeart/2008/layout/LinedList"/>
    <dgm:cxn modelId="{0A1791A2-3A6F-4A7E-A4AE-3E7063B01D48}" type="presOf" srcId="{7AB87179-23C3-4AF4-994B-14BE9759679C}" destId="{B378B94C-295D-4D58-97A3-722690AF7F0F}" srcOrd="0" destOrd="0" presId="urn:microsoft.com/office/officeart/2008/layout/LinedList"/>
    <dgm:cxn modelId="{21C6066E-5A50-47E3-B709-62F543532AE1}" type="presOf" srcId="{6BF6E0F4-5772-4385-8842-13E357C15799}" destId="{EE93A661-6BA6-4E13-8D93-23A4013C0C7D}" srcOrd="0" destOrd="0" presId="urn:microsoft.com/office/officeart/2008/layout/LinedList"/>
    <dgm:cxn modelId="{79B1A76E-35A1-4AAC-A034-F9B0BEBB6EDF}" srcId="{BFF0A680-0277-4251-9D28-CCA7C0741327}" destId="{93B61BF5-B8BC-44A2-AC92-7706E78D1491}" srcOrd="9" destOrd="0" parTransId="{EBB37F2C-9E3F-4D8C-B301-BF40EDBF6431}" sibTransId="{6F00E211-1508-4EE0-A93A-8B6281FA3B6F}"/>
    <dgm:cxn modelId="{EB69BB20-E3C6-4CE5-9671-64BAABAD87C1}" srcId="{BFF0A680-0277-4251-9D28-CCA7C0741327}" destId="{CC9B09BE-779B-4595-9F5E-D0CF7B4FEBB0}" srcOrd="1" destOrd="0" parTransId="{98A39AB7-DC8A-43DD-993A-90122A14EA34}" sibTransId="{2400F7BE-0FF2-4A3F-B8AC-11555449814F}"/>
    <dgm:cxn modelId="{02F5368A-5D21-47F9-966D-73AC9E472C9A}" srcId="{BFF0A680-0277-4251-9D28-CCA7C0741327}" destId="{CE5B1480-6171-4D60-A752-CD25B9A105C6}" srcOrd="8" destOrd="0" parTransId="{831A36FC-66E6-41DC-9D1A-12BEB9ACD12C}" sibTransId="{DA34BADE-5B96-4A95-AEE9-81ABBCC035EB}"/>
    <dgm:cxn modelId="{AD71384F-7CB4-4932-9EDB-610664F9BBAB}" srcId="{BFF0A680-0277-4251-9D28-CCA7C0741327}" destId="{7AB87179-23C3-4AF4-994B-14BE9759679C}" srcOrd="7" destOrd="0" parTransId="{4683473C-472F-4E8F-86A9-4DE7150B4FC4}" sibTransId="{21F2E735-8EA5-4BD6-B8B1-A2D5E560970B}"/>
    <dgm:cxn modelId="{42BEC214-8767-49CE-B2CF-744B77729450}" type="presOf" srcId="{DAB786D9-6BA0-452B-AEEC-3516A63A2EEF}" destId="{6DF7BB97-E8C6-494F-886E-DBAF66F52A70}" srcOrd="0" destOrd="0" presId="urn:microsoft.com/office/officeart/2008/layout/LinedList"/>
    <dgm:cxn modelId="{438ECF83-8A5F-4CD1-A5B2-3227909CF3AB}" srcId="{0FA83489-83AA-4793-99DE-3D65AB50861C}" destId="{BFF0A680-0277-4251-9D28-CCA7C0741327}" srcOrd="0" destOrd="0" parTransId="{1EE9E32B-FE7A-463C-9AA9-E690FE4D8CF1}" sibTransId="{0C2C03F8-3AA4-4E41-A2BA-0DA42FA48352}"/>
    <dgm:cxn modelId="{2F25D7EC-D35C-49F8-AC3B-589056BD8BFA}" type="presOf" srcId="{711179DC-FA86-40A6-9EF8-C6EF65F05BC6}" destId="{56F6D625-FC85-4910-A7AD-782B4989A698}" srcOrd="0" destOrd="0" presId="urn:microsoft.com/office/officeart/2008/layout/LinedList"/>
    <dgm:cxn modelId="{20300CA5-C753-42B0-A985-5DE3B3A9F343}" srcId="{BFF0A680-0277-4251-9D28-CCA7C0741327}" destId="{C1556AA4-1378-4C33-92E4-C27F407D1F14}" srcOrd="5" destOrd="0" parTransId="{F9E60519-5FB5-447A-B5C5-2FA6696D0B40}" sibTransId="{ADB06C6A-D441-4299-BE1B-AD36507B9AC2}"/>
    <dgm:cxn modelId="{F8CC0204-BBFA-4C21-86B6-673A668C13F2}" type="presOf" srcId="{BFF0A680-0277-4251-9D28-CCA7C0741327}" destId="{5CEBC8DE-1152-4028-BB05-95C3BCBFEA8E}" srcOrd="0" destOrd="0" presId="urn:microsoft.com/office/officeart/2008/layout/LinedList"/>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C5350A61-D150-4DA4-A28C-242485C70E09}" type="presParOf" srcId="{A6BBAC32-D34D-41CC-B621-B81E193FB30F}" destId="{ED131202-7273-409C-B493-CAEC0E1C64ED}" srcOrd="0" destOrd="0" presId="urn:microsoft.com/office/officeart/2008/layout/LinedList"/>
    <dgm:cxn modelId="{AC0BC18D-4787-48FF-8DEE-032CC281EF8F}" type="presParOf" srcId="{A6BBAC32-D34D-41CC-B621-B81E193FB30F}" destId="{97E91188-CE68-431F-8EDA-1539373712B6}" srcOrd="1" destOrd="0" presId="urn:microsoft.com/office/officeart/2008/layout/LinedList"/>
    <dgm:cxn modelId="{86339ED9-5FA7-460D-B08D-1D34EC92ABEE}" type="presParOf" srcId="{97E91188-CE68-431F-8EDA-1539373712B6}" destId="{9F7FFEA5-6902-4A7A-A07C-A8FAF0A5EA3E}" srcOrd="0" destOrd="0" presId="urn:microsoft.com/office/officeart/2008/layout/LinedList"/>
    <dgm:cxn modelId="{23B0E97C-5486-4C77-9676-DA790574F0FA}" type="presParOf" srcId="{97E91188-CE68-431F-8EDA-1539373712B6}" destId="{B4D3465A-4437-4356-A4A0-A35796071859}" srcOrd="1" destOrd="0" presId="urn:microsoft.com/office/officeart/2008/layout/LinedList"/>
    <dgm:cxn modelId="{347774B6-42A6-42DC-AC74-A68F16C36B84}" type="presParOf" srcId="{97E91188-CE68-431F-8EDA-1539373712B6}" destId="{2813C42B-D49A-4ED2-9A85-1C781AA0EE89}" srcOrd="2" destOrd="0" presId="urn:microsoft.com/office/officeart/2008/layout/LinedList"/>
    <dgm:cxn modelId="{47672B99-E9FA-46AE-B7D7-E8907289A6FB}" type="presParOf" srcId="{A6BBAC32-D34D-41CC-B621-B81E193FB30F}" destId="{27575DC7-8C70-401F-B94C-23B92C7F6962}" srcOrd="2" destOrd="0" presId="urn:microsoft.com/office/officeart/2008/layout/LinedList"/>
    <dgm:cxn modelId="{8FBA11BB-0045-46A8-9F64-0D409558AD92}" type="presParOf" srcId="{A6BBAC32-D34D-41CC-B621-B81E193FB30F}" destId="{4B831A8B-55AE-454A-976C-D90FE9A7BE3F}" srcOrd="3" destOrd="0" presId="urn:microsoft.com/office/officeart/2008/layout/LinedList"/>
    <dgm:cxn modelId="{A9EA5F1E-65B0-40A1-B9E4-54C591080FAC}" type="presParOf" srcId="{A6BBAC32-D34D-41CC-B621-B81E193FB30F}" destId="{2FA5E622-5748-4A64-A651-3EBFA8865B82}" srcOrd="4" destOrd="0" presId="urn:microsoft.com/office/officeart/2008/layout/LinedList"/>
    <dgm:cxn modelId="{9EE18F3C-13E5-4F2D-B23F-367E107B8FC9}" type="presParOf" srcId="{2FA5E622-5748-4A64-A651-3EBFA8865B82}" destId="{BABCA473-88D8-411A-9A6C-BAD86920EFA1}" srcOrd="0" destOrd="0" presId="urn:microsoft.com/office/officeart/2008/layout/LinedList"/>
    <dgm:cxn modelId="{D8DE96BD-A67F-4996-BBC9-6F7EF1EC3808}" type="presParOf" srcId="{2FA5E622-5748-4A64-A651-3EBFA8865B82}" destId="{12F8273C-DE87-477E-BAE8-A34A8DA41083}" srcOrd="1" destOrd="0" presId="urn:microsoft.com/office/officeart/2008/layout/LinedList"/>
    <dgm:cxn modelId="{678E0A76-A861-4E51-87E9-C8FD29F13C84}" type="presParOf" srcId="{2FA5E622-5748-4A64-A651-3EBFA8865B82}" destId="{E695412A-E125-4A72-8DF6-183E0EA5D234}" srcOrd="2" destOrd="0" presId="urn:microsoft.com/office/officeart/2008/layout/LinedList"/>
    <dgm:cxn modelId="{E08B0F7B-5F45-4BE6-AA23-AFF03F4DC464}" type="presParOf" srcId="{A6BBAC32-D34D-41CC-B621-B81E193FB30F}" destId="{60F216FD-13B3-428B-AC0A-56C46D937197}" srcOrd="5" destOrd="0" presId="urn:microsoft.com/office/officeart/2008/layout/LinedList"/>
    <dgm:cxn modelId="{7622B813-FD2B-4451-BB6B-9DB12F75132B}" type="presParOf" srcId="{A6BBAC32-D34D-41CC-B621-B81E193FB30F}" destId="{CE8A0760-33CF-4EF1-840B-27A135171577}" srcOrd="6" destOrd="0" presId="urn:microsoft.com/office/officeart/2008/layout/LinedList"/>
    <dgm:cxn modelId="{DA280E82-4416-445F-A9AC-298EDE6D2CEC}" type="presParOf" srcId="{A6BBAC32-D34D-41CC-B621-B81E193FB30F}" destId="{9A77AD01-C372-4774-BAEB-F4398410144E}" srcOrd="7" destOrd="0" presId="urn:microsoft.com/office/officeart/2008/layout/LinedList"/>
    <dgm:cxn modelId="{E773F58C-2462-4EC9-8218-FE171B2332E1}" type="presParOf" srcId="{9A77AD01-C372-4774-BAEB-F4398410144E}" destId="{8B6B2978-B0EB-4EF3-94D6-ECE9572E976D}" srcOrd="0" destOrd="0" presId="urn:microsoft.com/office/officeart/2008/layout/LinedList"/>
    <dgm:cxn modelId="{A589C7F3-FDD6-4861-A510-5512DE952654}" type="presParOf" srcId="{9A77AD01-C372-4774-BAEB-F4398410144E}" destId="{6DF7BB97-E8C6-494F-886E-DBAF66F52A70}" srcOrd="1" destOrd="0" presId="urn:microsoft.com/office/officeart/2008/layout/LinedList"/>
    <dgm:cxn modelId="{B3BB2BEA-FD22-4B9A-BF32-AD2322E3E9B2}" type="presParOf" srcId="{9A77AD01-C372-4774-BAEB-F4398410144E}" destId="{2696ECDA-7BDF-4F8A-9E1B-104552CACCE6}" srcOrd="2" destOrd="0" presId="urn:microsoft.com/office/officeart/2008/layout/LinedList"/>
    <dgm:cxn modelId="{6D023923-E808-4271-B482-3DBECCE381D4}" type="presParOf" srcId="{A6BBAC32-D34D-41CC-B621-B81E193FB30F}" destId="{FA478A36-A64E-460F-AE67-40392AE39135}" srcOrd="8" destOrd="0" presId="urn:microsoft.com/office/officeart/2008/layout/LinedList"/>
    <dgm:cxn modelId="{6A04FCA5-4BA1-478B-8354-F791458969E4}" type="presParOf" srcId="{A6BBAC32-D34D-41CC-B621-B81E193FB30F}" destId="{A062A26B-F372-462C-BFAA-EEAE8F24AEC3}" srcOrd="9" destOrd="0" presId="urn:microsoft.com/office/officeart/2008/layout/LinedList"/>
    <dgm:cxn modelId="{83DA2A0C-9619-4E78-A96D-3BE1147BA192}" type="presParOf" srcId="{A6BBAC32-D34D-41CC-B621-B81E193FB30F}" destId="{63916156-F8FD-412D-B0BF-D86986506E39}" srcOrd="10" destOrd="0" presId="urn:microsoft.com/office/officeart/2008/layout/LinedList"/>
    <dgm:cxn modelId="{A64F67AB-E3F5-4732-A356-EBD0147AB19C}" type="presParOf" srcId="{63916156-F8FD-412D-B0BF-D86986506E39}" destId="{AE805869-FF8C-41BF-BA75-7E87622F8739}" srcOrd="0" destOrd="0" presId="urn:microsoft.com/office/officeart/2008/layout/LinedList"/>
    <dgm:cxn modelId="{5A61E9D0-4294-4D4E-AFEE-097C90B8C777}" type="presParOf" srcId="{63916156-F8FD-412D-B0BF-D86986506E39}" destId="{78AB4A41-79DD-48A9-88BF-991BD3B102A6}" srcOrd="1" destOrd="0" presId="urn:microsoft.com/office/officeart/2008/layout/LinedList"/>
    <dgm:cxn modelId="{AB168FAB-6551-4075-9C55-70081B933748}" type="presParOf" srcId="{63916156-F8FD-412D-B0BF-D86986506E39}" destId="{AA50835C-609A-4933-AC3F-468EC6BEFEE8}" srcOrd="2" destOrd="0" presId="urn:microsoft.com/office/officeart/2008/layout/LinedList"/>
    <dgm:cxn modelId="{C4B97564-24C9-4F7A-AFAF-FEDCAB0D71A5}" type="presParOf" srcId="{A6BBAC32-D34D-41CC-B621-B81E193FB30F}" destId="{D4BF0867-9340-4A6D-B1BF-BFBD81106D63}" srcOrd="11" destOrd="0" presId="urn:microsoft.com/office/officeart/2008/layout/LinedList"/>
    <dgm:cxn modelId="{B5DC7E60-C7FB-4DB6-BBC3-78E60EA2FD9A}" type="presParOf" srcId="{A6BBAC32-D34D-41CC-B621-B81E193FB30F}" destId="{D5CBBB0B-AB29-4747-B814-62F7EC0597C3}" srcOrd="12" destOrd="0" presId="urn:microsoft.com/office/officeart/2008/layout/LinedList"/>
    <dgm:cxn modelId="{A6A59C3C-0889-450A-90D8-C4AFD139335D}" type="presParOf" srcId="{A6BBAC32-D34D-41CC-B621-B81E193FB30F}" destId="{9F11072A-7451-4225-856C-E3F3FE2EEF24}" srcOrd="13" destOrd="0" presId="urn:microsoft.com/office/officeart/2008/layout/LinedList"/>
    <dgm:cxn modelId="{ED71CA28-44BA-4B21-B9B0-CBA25AB12749}" type="presParOf" srcId="{9F11072A-7451-4225-856C-E3F3FE2EEF24}" destId="{3145F589-3C37-41FF-B26F-74F6C5715B69}" srcOrd="0" destOrd="0" presId="urn:microsoft.com/office/officeart/2008/layout/LinedList"/>
    <dgm:cxn modelId="{3CDE3A48-4308-47CE-9435-F646C54595ED}" type="presParOf" srcId="{9F11072A-7451-4225-856C-E3F3FE2EEF24}" destId="{EE93A661-6BA6-4E13-8D93-23A4013C0C7D}" srcOrd="1" destOrd="0" presId="urn:microsoft.com/office/officeart/2008/layout/LinedList"/>
    <dgm:cxn modelId="{0F526FF8-4718-417C-BB71-AC6FB4709513}" type="presParOf" srcId="{9F11072A-7451-4225-856C-E3F3FE2EEF24}" destId="{24EEB9BC-486B-4A9E-9B91-E34DC8170258}" srcOrd="2" destOrd="0" presId="urn:microsoft.com/office/officeart/2008/layout/LinedList"/>
    <dgm:cxn modelId="{FB5AF3AD-E38A-49ED-A06D-CD4FE3AFC4E5}" type="presParOf" srcId="{A6BBAC32-D34D-41CC-B621-B81E193FB30F}" destId="{0CF0E782-8F95-4644-92DE-759D2D3193BB}" srcOrd="14" destOrd="0" presId="urn:microsoft.com/office/officeart/2008/layout/LinedList"/>
    <dgm:cxn modelId="{ECA93D54-A533-49CE-BF88-788DA91EA79C}" type="presParOf" srcId="{A6BBAC32-D34D-41CC-B621-B81E193FB30F}" destId="{E1608601-991A-4310-B8E8-58CCCCB9911D}" srcOrd="15" destOrd="0" presId="urn:microsoft.com/office/officeart/2008/layout/LinedList"/>
    <dgm:cxn modelId="{31AB4B97-5500-47D3-B673-D198F749F1B5}" type="presParOf" srcId="{A6BBAC32-D34D-41CC-B621-B81E193FB30F}" destId="{54ECED69-50AA-43DB-B3C4-AC9E66EC88BD}" srcOrd="16" destOrd="0" presId="urn:microsoft.com/office/officeart/2008/layout/LinedList"/>
    <dgm:cxn modelId="{E8935E17-B37A-4E4B-A81D-779392D4B8DD}" type="presParOf" srcId="{54ECED69-50AA-43DB-B3C4-AC9E66EC88BD}" destId="{824FD639-1603-4476-9214-DFD07FAB9BDE}" srcOrd="0" destOrd="0" presId="urn:microsoft.com/office/officeart/2008/layout/LinedList"/>
    <dgm:cxn modelId="{E5D44480-A759-47C5-BDA5-7FA8B202D9CA}" type="presParOf" srcId="{54ECED69-50AA-43DB-B3C4-AC9E66EC88BD}" destId="{FEAFEA79-EE77-45A3-8CCB-68D860C9E062}" srcOrd="1" destOrd="0" presId="urn:microsoft.com/office/officeart/2008/layout/LinedList"/>
    <dgm:cxn modelId="{0A84DE63-FDD9-4B9A-BB3B-C94B8199BFCB}" type="presParOf" srcId="{54ECED69-50AA-43DB-B3C4-AC9E66EC88BD}" destId="{6B95C677-533B-4F6A-A8BE-757FE6C494A6}" srcOrd="2" destOrd="0" presId="urn:microsoft.com/office/officeart/2008/layout/LinedList"/>
    <dgm:cxn modelId="{880C76D4-B1A1-4870-A889-9288007FFAD1}" type="presParOf" srcId="{A6BBAC32-D34D-41CC-B621-B81E193FB30F}" destId="{FB0A331E-E256-4486-A1C1-C860E1A05657}" srcOrd="17" destOrd="0" presId="urn:microsoft.com/office/officeart/2008/layout/LinedList"/>
    <dgm:cxn modelId="{E649C7D1-5A15-4D40-9218-0132489B7620}" type="presParOf" srcId="{A6BBAC32-D34D-41CC-B621-B81E193FB30F}" destId="{79FF351A-BCE9-45C4-9DF3-EAC05E7C659C}" srcOrd="18" destOrd="0" presId="urn:microsoft.com/office/officeart/2008/layout/LinedList"/>
    <dgm:cxn modelId="{D214EBFA-E6E1-4F30-BCE0-6410B0D1B6C0}" type="presParOf" srcId="{A6BBAC32-D34D-41CC-B621-B81E193FB30F}" destId="{B2A00163-DD69-4307-8645-5CAF1C4372C9}" srcOrd="19" destOrd="0" presId="urn:microsoft.com/office/officeart/2008/layout/LinedList"/>
    <dgm:cxn modelId="{D263DF76-34E1-4A1E-82C5-1634D7861ABF}" type="presParOf" srcId="{B2A00163-DD69-4307-8645-5CAF1C4372C9}" destId="{E6AB4686-D3B7-425B-A4D2-A4AC83147FEB}" srcOrd="0" destOrd="0" presId="urn:microsoft.com/office/officeart/2008/layout/LinedList"/>
    <dgm:cxn modelId="{E98D569B-2878-4C61-B7DC-BCA8CE4D45C5}" type="presParOf" srcId="{B2A00163-DD69-4307-8645-5CAF1C4372C9}" destId="{56F6D625-FC85-4910-A7AD-782B4989A698}" srcOrd="1" destOrd="0" presId="urn:microsoft.com/office/officeart/2008/layout/LinedList"/>
    <dgm:cxn modelId="{387A5A0B-D0CA-41EF-A083-BB0D1F098044}" type="presParOf" srcId="{B2A00163-DD69-4307-8645-5CAF1C4372C9}" destId="{2C258CE7-D4F0-4A1D-A29E-B32A0098F61F}" srcOrd="2" destOrd="0" presId="urn:microsoft.com/office/officeart/2008/layout/LinedList"/>
    <dgm:cxn modelId="{54C741D3-502D-4957-A211-471420F296C5}" type="presParOf" srcId="{A6BBAC32-D34D-41CC-B621-B81E193FB30F}" destId="{DD6D9D4F-1F86-4423-982B-3E6DF7010D87}" srcOrd="20" destOrd="0" presId="urn:microsoft.com/office/officeart/2008/layout/LinedList"/>
    <dgm:cxn modelId="{27591ED6-6B77-4F0F-9CAE-17646682B7FF}" type="presParOf" srcId="{A6BBAC32-D34D-41CC-B621-B81E193FB30F}" destId="{7D9B10C5-421F-45DF-B95D-FABFB9437BAF}" srcOrd="21" destOrd="0" presId="urn:microsoft.com/office/officeart/2008/layout/LinedList"/>
    <dgm:cxn modelId="{B4097D73-9233-4B33-9785-7B99063ACDC0}" type="presParOf" srcId="{A6BBAC32-D34D-41CC-B621-B81E193FB30F}" destId="{DC127CFE-A302-40F3-A345-D37C1FD5D84C}" srcOrd="22" destOrd="0" presId="urn:microsoft.com/office/officeart/2008/layout/LinedList"/>
    <dgm:cxn modelId="{6439945E-57C3-429C-9E9F-641FE0A0B7EE}" type="presParOf" srcId="{DC127CFE-A302-40F3-A345-D37C1FD5D84C}" destId="{D8AFA069-A764-4D8B-B5CA-9E6775C66422}" srcOrd="0" destOrd="0" presId="urn:microsoft.com/office/officeart/2008/layout/LinedList"/>
    <dgm:cxn modelId="{7C09F6C0-E141-4C29-90C0-7368A669FBC4}" type="presParOf" srcId="{DC127CFE-A302-40F3-A345-D37C1FD5D84C}" destId="{B378B94C-295D-4D58-97A3-722690AF7F0F}" srcOrd="1" destOrd="0" presId="urn:microsoft.com/office/officeart/2008/layout/LinedList"/>
    <dgm:cxn modelId="{CE026C07-C406-4375-84F6-B10FF9BFBC7B}" type="presParOf" srcId="{DC127CFE-A302-40F3-A345-D37C1FD5D84C}" destId="{5EC97B18-F40A-478E-8EF4-F0586EF6BD0B}" srcOrd="2" destOrd="0" presId="urn:microsoft.com/office/officeart/2008/layout/LinedList"/>
    <dgm:cxn modelId="{F40AFD6F-37F9-49AF-B848-5833A92FC681}" type="presParOf" srcId="{A6BBAC32-D34D-41CC-B621-B81E193FB30F}" destId="{40945609-F076-4BCF-BD00-827900ADF947}" srcOrd="23" destOrd="0" presId="urn:microsoft.com/office/officeart/2008/layout/LinedList"/>
    <dgm:cxn modelId="{72FE6006-8C80-4AF1-A2D0-AE4B7186F4A3}" type="presParOf" srcId="{A6BBAC32-D34D-41CC-B621-B81E193FB30F}" destId="{43FF51A8-CD3F-45D2-A245-E6F868F7B8EE}" srcOrd="24" destOrd="0" presId="urn:microsoft.com/office/officeart/2008/layout/LinedList"/>
    <dgm:cxn modelId="{4F574A84-0591-4089-8E7A-C3C565E2B5CA}" type="presParOf" srcId="{A6BBAC32-D34D-41CC-B621-B81E193FB30F}" destId="{3D57E5D8-4816-4498-A2CF-CD261804E920}" srcOrd="25" destOrd="0" presId="urn:microsoft.com/office/officeart/2008/layout/LinedList"/>
    <dgm:cxn modelId="{4FFADCA3-88C9-452B-8246-51BB5AC9309B}" type="presParOf" srcId="{3D57E5D8-4816-4498-A2CF-CD261804E920}" destId="{23CB755F-A545-4E44-B1AA-B136AC4962D6}" srcOrd="0" destOrd="0" presId="urn:microsoft.com/office/officeart/2008/layout/LinedList"/>
    <dgm:cxn modelId="{9F6D2CCC-A5B6-4686-940F-1FB6006B7E72}" type="presParOf" srcId="{3D57E5D8-4816-4498-A2CF-CD261804E920}" destId="{91268411-D616-44B2-BCCC-B6A469D72CD9}" srcOrd="1" destOrd="0" presId="urn:microsoft.com/office/officeart/2008/layout/LinedList"/>
    <dgm:cxn modelId="{C4A76363-8310-4D9B-938F-E62708E6229B}" type="presParOf" srcId="{3D57E5D8-4816-4498-A2CF-CD261804E920}" destId="{83F6D44E-5FFD-44D2-9AB4-6EF257C8CA2D}" srcOrd="2" destOrd="0" presId="urn:microsoft.com/office/officeart/2008/layout/LinedList"/>
    <dgm:cxn modelId="{F931F9D2-6B39-47FC-9660-21C1F28DDB29}" type="presParOf" srcId="{A6BBAC32-D34D-41CC-B621-B81E193FB30F}" destId="{52D3BBB5-73AD-4682-81F8-0A22E3753B73}" srcOrd="26" destOrd="0" presId="urn:microsoft.com/office/officeart/2008/layout/LinedList"/>
    <dgm:cxn modelId="{A278B408-438B-4436-BD35-C85137C1AFF2}" type="presParOf" srcId="{A6BBAC32-D34D-41CC-B621-B81E193FB30F}" destId="{B30B6B57-B052-480E-866A-C0E3FFD3AFB9}" srcOrd="27" destOrd="0" presId="urn:microsoft.com/office/officeart/2008/layout/LinedList"/>
    <dgm:cxn modelId="{E247D6A5-D211-49F0-8E37-E8E2E8F11234}" type="presParOf" srcId="{A6BBAC32-D34D-41CC-B621-B81E193FB30F}" destId="{79968010-32B5-42E1-97AA-11CE877FD164}" srcOrd="28" destOrd="0" presId="urn:microsoft.com/office/officeart/2008/layout/LinedList"/>
    <dgm:cxn modelId="{31EACAF6-7CAE-4D1A-8A58-104D664A4BA5}" type="presParOf" srcId="{79968010-32B5-42E1-97AA-11CE877FD164}" destId="{8F0A1F09-56A8-4D62-9F79-BE04F655FB76}" srcOrd="0" destOrd="0" presId="urn:microsoft.com/office/officeart/2008/layout/LinedList"/>
    <dgm:cxn modelId="{510FED49-6AFD-4A2E-8339-5DC59C8B2049}" type="presParOf" srcId="{79968010-32B5-42E1-97AA-11CE877FD164}" destId="{B4673376-D471-45B4-A732-7C83808C8D60}" srcOrd="1" destOrd="0" presId="urn:microsoft.com/office/officeart/2008/layout/LinedList"/>
    <dgm:cxn modelId="{EBBC3B50-E754-473C-9687-FDF22544FE48}" type="presParOf" srcId="{79968010-32B5-42E1-97AA-11CE877FD164}" destId="{F7667C84-0067-4C43-AAB6-7C71A8827F11}" srcOrd="2" destOrd="0" presId="urn:microsoft.com/office/officeart/2008/layout/LinedList"/>
    <dgm:cxn modelId="{C4612F24-395B-42E4-8551-3615B7E60BC8}" type="presParOf" srcId="{A6BBAC32-D34D-41CC-B621-B81E193FB30F}" destId="{3C81FD2A-0557-4865-908D-B191194DA62D}" srcOrd="29" destOrd="0" presId="urn:microsoft.com/office/officeart/2008/layout/LinedList"/>
    <dgm:cxn modelId="{41EFA7BE-CED6-4D36-B9BB-DCA3DCD8217C}" type="presParOf" srcId="{A6BBAC32-D34D-41CC-B621-B81E193FB30F}" destId="{B29645DB-359B-48AB-AEA4-DF6902C3731C}" srcOrd="30"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err="1" smtClean="0">
              <a:solidFill>
                <a:schemeClr val="accent1"/>
              </a:solidFill>
            </a:rPr>
            <a:t>Orienterings-punkter</a:t>
          </a:r>
          <a:endParaRPr lang="da-DK" sz="12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F9FBC933-D84A-45D1-9BB6-A894B22296BB}">
      <dgm:prSet phldrT="[Tekst]" custT="1"/>
      <dgm:spPr/>
      <dgm:t>
        <a:bodyPr/>
        <a:lstStyle/>
        <a:p>
          <a:r>
            <a:rPr lang="da-DK" sz="1200" dirty="0" smtClean="0"/>
            <a:t>18. Eventuelt</a:t>
          </a:r>
          <a:endParaRPr lang="da-DK" sz="1200" dirty="0"/>
        </a:p>
      </dgm:t>
    </dgm:pt>
    <dgm:pt modelId="{F9325B24-F840-44A5-BF0C-C90B25F5EEC0}" type="parTrans" cxnId="{88B93BB2-BE69-4D44-BFB3-743C064DC857}">
      <dgm:prSet/>
      <dgm:spPr/>
      <dgm:t>
        <a:bodyPr/>
        <a:lstStyle/>
        <a:p>
          <a:endParaRPr lang="da-DK"/>
        </a:p>
      </dgm:t>
    </dgm:pt>
    <dgm:pt modelId="{CD0F3B22-E731-466B-B854-1C3625B882F2}" type="sibTrans" cxnId="{88B93BB2-BE69-4D44-BFB3-743C064DC857}">
      <dgm:prSet/>
      <dgm:spPr/>
      <dgm:t>
        <a:bodyPr/>
        <a:lstStyle/>
        <a:p>
          <a:endParaRPr lang="da-DK"/>
        </a:p>
      </dgm:t>
    </dgm:pt>
    <dgm:pt modelId="{9F39B43F-7042-47A1-8941-DE50D3ABA357}">
      <dgm:prSet phldrT="[Tekst]" custT="1"/>
      <dgm:spPr/>
      <dgm:t>
        <a:bodyPr/>
        <a:lstStyle/>
        <a:p>
          <a:r>
            <a:rPr lang="da-DK" sz="1200" dirty="0" smtClean="0"/>
            <a:t>15. Fravigelse af tavshedspligt</a:t>
          </a:r>
          <a:endParaRPr lang="da-DK" sz="1200" dirty="0"/>
        </a:p>
      </dgm:t>
    </dgm:pt>
    <dgm:pt modelId="{A3DCFEBB-F49B-42C3-B8B0-F692F8167674}" type="parTrans" cxnId="{1B4A57D4-CEFF-4AF0-BB4A-46A575868773}">
      <dgm:prSet/>
      <dgm:spPr/>
      <dgm:t>
        <a:bodyPr/>
        <a:lstStyle/>
        <a:p>
          <a:endParaRPr lang="da-DK"/>
        </a:p>
      </dgm:t>
    </dgm:pt>
    <dgm:pt modelId="{D56B175B-7A4C-48BB-87AE-3089E813FD9F}" type="sibTrans" cxnId="{1B4A57D4-CEFF-4AF0-BB4A-46A575868773}">
      <dgm:prSet/>
      <dgm:spPr/>
      <dgm:t>
        <a:bodyPr/>
        <a:lstStyle/>
        <a:p>
          <a:endParaRPr lang="da-DK"/>
        </a:p>
      </dgm:t>
    </dgm:pt>
    <dgm:pt modelId="{3AEECFA9-6BC7-43D4-9A68-D7BEA0DCDD2D}">
      <dgm:prSet phldrT="[Tekst]" custT="1"/>
      <dgm:spPr/>
      <dgm:t>
        <a:bodyPr/>
        <a:lstStyle/>
        <a:p>
          <a:r>
            <a:rPr lang="da-DK" sz="1200" dirty="0" smtClean="0"/>
            <a:t>16. Kommunikation</a:t>
          </a:r>
          <a:endParaRPr lang="da-DK" sz="1200" dirty="0"/>
        </a:p>
      </dgm:t>
    </dgm:pt>
    <dgm:pt modelId="{0DCF7E04-9C58-40B3-8F11-2432578A72E6}" type="parTrans" cxnId="{E320F71E-F984-4889-8CEC-9244EBC3B51B}">
      <dgm:prSet/>
      <dgm:spPr/>
      <dgm:t>
        <a:bodyPr/>
        <a:lstStyle/>
        <a:p>
          <a:endParaRPr lang="da-DK"/>
        </a:p>
      </dgm:t>
    </dgm:pt>
    <dgm:pt modelId="{04DE5100-81FF-4A19-86DA-F6C793316EF1}" type="sibTrans" cxnId="{E320F71E-F984-4889-8CEC-9244EBC3B51B}">
      <dgm:prSet/>
      <dgm:spPr/>
      <dgm:t>
        <a:bodyPr/>
        <a:lstStyle/>
        <a:p>
          <a:endParaRPr lang="da-DK"/>
        </a:p>
      </dgm:t>
    </dgm:pt>
    <dgm:pt modelId="{021DD5E9-59B8-4AE1-AC1A-20B1AEB77DE7}">
      <dgm:prSet phldrT="[Tekst]" custT="1"/>
      <dgm:spPr/>
      <dgm:t>
        <a:bodyPr/>
        <a:lstStyle/>
        <a:p>
          <a:r>
            <a:rPr lang="da-DK" sz="1200" b="1" dirty="0" smtClean="0">
              <a:solidFill>
                <a:schemeClr val="accent1"/>
              </a:solidFill>
            </a:rPr>
            <a:t>Proces- og beslutningspunkter</a:t>
          </a:r>
          <a:endParaRPr lang="da-DK" sz="1200" b="1" dirty="0">
            <a:solidFill>
              <a:schemeClr val="accent1"/>
            </a:solidFill>
          </a:endParaRPr>
        </a:p>
      </dgm:t>
    </dgm:pt>
    <dgm:pt modelId="{AAE077DA-F7FB-4209-9CB2-64D25DB32648}" type="parTrans" cxnId="{F297DBB1-0244-4409-A261-F55FBAF51C2A}">
      <dgm:prSet/>
      <dgm:spPr/>
      <dgm:t>
        <a:bodyPr/>
        <a:lstStyle/>
        <a:p>
          <a:endParaRPr lang="da-DK"/>
        </a:p>
      </dgm:t>
    </dgm:pt>
    <dgm:pt modelId="{F8228869-AE88-47CD-9E8A-B69BCCA92D87}" type="sibTrans" cxnId="{F297DBB1-0244-4409-A261-F55FBAF51C2A}">
      <dgm:prSet/>
      <dgm:spPr/>
      <dgm:t>
        <a:bodyPr/>
        <a:lstStyle/>
        <a:p>
          <a:endParaRPr lang="da-DK"/>
        </a:p>
      </dgm:t>
    </dgm:pt>
    <dgm:pt modelId="{B33B9E38-036E-4F34-BF5B-A71D61932C74}">
      <dgm:prSet phldrT="[Tekst]" custT="1"/>
      <dgm:spPr/>
      <dgm:t>
        <a:bodyPr/>
        <a:lstStyle/>
        <a:p>
          <a:r>
            <a:rPr lang="da-DK" sz="1200" dirty="0" smtClean="0"/>
            <a:t>14. Øvrige bestyrelser</a:t>
          </a:r>
          <a:endParaRPr lang="da-DK" sz="1200" dirty="0"/>
        </a:p>
      </dgm:t>
    </dgm:pt>
    <dgm:pt modelId="{47E9718C-AC8C-43A8-95A8-AE1A2D7E3367}" type="parTrans" cxnId="{87A12BDF-D92B-40B3-BBAF-CD41A17B7823}">
      <dgm:prSet/>
      <dgm:spPr/>
      <dgm:t>
        <a:bodyPr/>
        <a:lstStyle/>
        <a:p>
          <a:endParaRPr lang="da-DK"/>
        </a:p>
      </dgm:t>
    </dgm:pt>
    <dgm:pt modelId="{30C4457E-775D-42C3-89E8-EF9C067289B4}" type="sibTrans" cxnId="{87A12BDF-D92B-40B3-BBAF-CD41A17B7823}">
      <dgm:prSet/>
      <dgm:spPr/>
      <dgm:t>
        <a:bodyPr/>
        <a:lstStyle/>
        <a:p>
          <a:endParaRPr lang="da-DK"/>
        </a:p>
      </dgm:t>
    </dgm:pt>
    <dgm:pt modelId="{768ACFAA-8050-4215-9A4F-593C937F71E4}">
      <dgm:prSet phldrT="[Tekst]" custT="1"/>
      <dgm:spPr/>
      <dgm:t>
        <a:bodyPr/>
        <a:lstStyle/>
        <a:p>
          <a:r>
            <a:rPr lang="da-DK" sz="1200" dirty="0" smtClean="0"/>
            <a:t>17. Mødeplan</a:t>
          </a:r>
          <a:endParaRPr lang="da-DK" sz="1200" dirty="0"/>
        </a:p>
      </dgm:t>
    </dgm:pt>
    <dgm:pt modelId="{0CE587B9-27CB-424C-AA60-D5E8900FF07A}" type="parTrans" cxnId="{72BD8B02-06B5-43FD-AA35-1A5A97F9AD73}">
      <dgm:prSet/>
      <dgm:spPr/>
      <dgm:t>
        <a:bodyPr/>
        <a:lstStyle/>
        <a:p>
          <a:endParaRPr lang="da-DK"/>
        </a:p>
      </dgm:t>
    </dgm:pt>
    <dgm:pt modelId="{07D842E9-3B45-4A00-AF26-69D9BA25E04C}" type="sibTrans" cxnId="{72BD8B02-06B5-43FD-AA35-1A5A97F9AD73}">
      <dgm:prSet/>
      <dgm:spPr/>
      <dgm:t>
        <a:bodyPr/>
        <a:lstStyle/>
        <a:p>
          <a:endParaRPr lang="da-DK"/>
        </a:p>
      </dgm:t>
    </dgm:pt>
    <dgm:pt modelId="{A1E4BFD2-70EE-43C3-A547-69D9ED43690D}">
      <dgm:prSet phldrT="[Tekst]" custT="1"/>
      <dgm:spPr/>
      <dgm:t>
        <a:bodyPr/>
        <a:lstStyle/>
        <a:p>
          <a:r>
            <a:rPr lang="da-DK" sz="1200" dirty="0" smtClean="0"/>
            <a:t>13. Status Kundeservice – Forsyning Helsingør Service A/S</a:t>
          </a:r>
          <a:endParaRPr lang="da-DK" sz="1200" dirty="0">
            <a:solidFill>
              <a:srgbClr val="FF0000"/>
            </a:solidFill>
          </a:endParaRPr>
        </a:p>
      </dgm:t>
    </dgm:pt>
    <dgm:pt modelId="{85596A35-A9CB-4124-90A7-A8844DBF6E8C}" type="parTrans" cxnId="{116EB02D-ED18-4946-9E62-2ADE8010C200}">
      <dgm:prSet/>
      <dgm:spPr/>
      <dgm:t>
        <a:bodyPr/>
        <a:lstStyle/>
        <a:p>
          <a:endParaRPr lang="da-DK"/>
        </a:p>
      </dgm:t>
    </dgm:pt>
    <dgm:pt modelId="{FE28F432-3972-41EB-A200-331BEFEE235D}" type="sibTrans" cxnId="{116EB02D-ED18-4946-9E62-2ADE8010C200}">
      <dgm:prSet/>
      <dgm:spPr/>
      <dgm:t>
        <a:bodyPr/>
        <a:lstStyle/>
        <a:p>
          <a:endParaRPr lang="da-DK"/>
        </a:p>
      </dgm:t>
    </dgm:pt>
    <dgm:pt modelId="{041EFB57-578B-4B87-B123-0839DD5747BD}">
      <dgm:prSet phldrT="[Tekst]" custT="1"/>
      <dgm:spPr/>
      <dgm:t>
        <a:bodyPr/>
        <a:lstStyle/>
        <a:p>
          <a:r>
            <a:rPr lang="da-DK" sz="1200" dirty="0" smtClean="0">
              <a:solidFill>
                <a:schemeClr val="tx1"/>
              </a:solidFill>
            </a:rPr>
            <a:t>11. </a:t>
          </a:r>
          <a:r>
            <a:rPr lang="da-DK" sz="1200" dirty="0" smtClean="0"/>
            <a:t>Ny affaldsordning – Forsyning Helsingør Affald A/S</a:t>
          </a:r>
          <a:endParaRPr lang="da-DK" sz="1200" dirty="0">
            <a:solidFill>
              <a:schemeClr val="tx1"/>
            </a:solidFill>
          </a:endParaRPr>
        </a:p>
      </dgm:t>
    </dgm:pt>
    <dgm:pt modelId="{D23D4BCA-5F95-4C6B-ABB6-209D8DA8310C}" type="parTrans" cxnId="{ECC98EC2-442B-4A88-946C-BEEDDFAC8C56}">
      <dgm:prSet/>
      <dgm:spPr/>
      <dgm:t>
        <a:bodyPr/>
        <a:lstStyle/>
        <a:p>
          <a:endParaRPr lang="da-DK"/>
        </a:p>
      </dgm:t>
    </dgm:pt>
    <dgm:pt modelId="{540815A6-4517-4823-BD86-671EED17A4C4}" type="sibTrans" cxnId="{ECC98EC2-442B-4A88-946C-BEEDDFAC8C56}">
      <dgm:prSet/>
      <dgm:spPr/>
      <dgm:t>
        <a:bodyPr/>
        <a:lstStyle/>
        <a:p>
          <a:endParaRPr lang="da-DK"/>
        </a:p>
      </dgm:t>
    </dgm:pt>
    <dgm:pt modelId="{F1C6BFE9-800B-4749-AD63-5ABAFA59BF5F}">
      <dgm:prSet phldrT="[Tekst]" custT="1"/>
      <dgm:spPr/>
      <dgm:t>
        <a:bodyPr/>
        <a:lstStyle/>
        <a:p>
          <a:r>
            <a:rPr lang="da-DK" sz="1200" dirty="0" smtClean="0">
              <a:solidFill>
                <a:schemeClr val="tx1"/>
              </a:solidFill>
            </a:rPr>
            <a:t>12. Måling af </a:t>
          </a:r>
          <a:r>
            <a:rPr lang="da-DK" sz="1200" dirty="0" smtClean="0"/>
            <a:t>virksomhedskultur og trivsel</a:t>
          </a:r>
          <a:endParaRPr lang="da-DK" sz="1200" dirty="0">
            <a:solidFill>
              <a:schemeClr val="tx1"/>
            </a:solidFill>
          </a:endParaRPr>
        </a:p>
      </dgm:t>
    </dgm:pt>
    <dgm:pt modelId="{87F07E8B-AC19-4314-9E28-9E00F0ECE977}" type="parTrans" cxnId="{43BC8331-0B4A-4319-8507-B7176582B175}">
      <dgm:prSet/>
      <dgm:spPr/>
      <dgm:t>
        <a:bodyPr/>
        <a:lstStyle/>
        <a:p>
          <a:endParaRPr lang="da-DK"/>
        </a:p>
      </dgm:t>
    </dgm:pt>
    <dgm:pt modelId="{16F80E31-82D3-4066-BE34-46745B24AB92}" type="sibTrans" cxnId="{43BC8331-0B4A-4319-8507-B7176582B175}">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t>
        <a:bodyPr/>
        <a:lstStyle/>
        <a:p>
          <a:endParaRPr lang="da-DK"/>
        </a:p>
      </dgm:t>
    </dgm:pt>
    <dgm:pt modelId="{3A5E326B-368A-45CE-AC0A-0B094B5CCC8D}" type="pres">
      <dgm:prSet presAssocID="{BFF0A680-0277-4251-9D28-CCA7C0741327}" presName="thickLine" presStyleLbl="alignNode1" presStyleIdx="0" presStyleCnt="2"/>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0" custScaleX="111357"/>
      <dgm:spPr/>
      <dgm:t>
        <a:bodyPr/>
        <a:lstStyle/>
        <a:p>
          <a:endParaRPr lang="da-DK"/>
        </a:p>
      </dgm:t>
    </dgm:pt>
    <dgm:pt modelId="{A6BBAC32-D34D-41CC-B621-B81E193FB30F}" type="pres">
      <dgm:prSet presAssocID="{BFF0A680-0277-4251-9D28-CCA7C0741327}" presName="vert1" presStyleCnt="0"/>
      <dgm:spPr/>
    </dgm:pt>
    <dgm:pt modelId="{537BDFE8-B60F-4C88-AF9E-8E0D96F97CBF}" type="pres">
      <dgm:prSet presAssocID="{041EFB57-578B-4B87-B123-0839DD5747BD}" presName="vertSpace2a" presStyleCnt="0"/>
      <dgm:spPr/>
    </dgm:pt>
    <dgm:pt modelId="{0DA8433A-4572-4A83-B6DE-E8501992A00F}" type="pres">
      <dgm:prSet presAssocID="{041EFB57-578B-4B87-B123-0839DD5747BD}" presName="horz2" presStyleCnt="0"/>
      <dgm:spPr/>
    </dgm:pt>
    <dgm:pt modelId="{158A4597-3794-4DB6-AAF9-5B1B28B0EE14}" type="pres">
      <dgm:prSet presAssocID="{041EFB57-578B-4B87-B123-0839DD5747BD}" presName="horzSpace2" presStyleCnt="0"/>
      <dgm:spPr/>
    </dgm:pt>
    <dgm:pt modelId="{AB97B57E-FAF5-4577-9FB0-E82CCB15E60C}" type="pres">
      <dgm:prSet presAssocID="{041EFB57-578B-4B87-B123-0839DD5747BD}" presName="tx2" presStyleLbl="revTx" presStyleIdx="1" presStyleCnt="10"/>
      <dgm:spPr/>
      <dgm:t>
        <a:bodyPr/>
        <a:lstStyle/>
        <a:p>
          <a:endParaRPr lang="da-DK"/>
        </a:p>
      </dgm:t>
    </dgm:pt>
    <dgm:pt modelId="{79DCEE58-869D-412E-9296-F00B17815DE9}" type="pres">
      <dgm:prSet presAssocID="{041EFB57-578B-4B87-B123-0839DD5747BD}" presName="vert2" presStyleCnt="0"/>
      <dgm:spPr/>
    </dgm:pt>
    <dgm:pt modelId="{3AA12876-7C9B-4462-BB41-71B2A69E729B}" type="pres">
      <dgm:prSet presAssocID="{041EFB57-578B-4B87-B123-0839DD5747BD}" presName="thinLine2b" presStyleLbl="callout" presStyleIdx="0" presStyleCnt="8"/>
      <dgm:spPr/>
    </dgm:pt>
    <dgm:pt modelId="{43A159E3-39A3-4D52-8148-8EFEC465A436}" type="pres">
      <dgm:prSet presAssocID="{041EFB57-578B-4B87-B123-0839DD5747BD}" presName="vertSpace2b" presStyleCnt="0"/>
      <dgm:spPr/>
    </dgm:pt>
    <dgm:pt modelId="{23E353FB-7259-40B6-B0B0-294C3C41B432}" type="pres">
      <dgm:prSet presAssocID="{F1C6BFE9-800B-4749-AD63-5ABAFA59BF5F}" presName="horz2" presStyleCnt="0"/>
      <dgm:spPr/>
    </dgm:pt>
    <dgm:pt modelId="{177C4159-69FB-46A4-9DB2-1CE840DDC231}" type="pres">
      <dgm:prSet presAssocID="{F1C6BFE9-800B-4749-AD63-5ABAFA59BF5F}" presName="horzSpace2" presStyleCnt="0"/>
      <dgm:spPr/>
    </dgm:pt>
    <dgm:pt modelId="{F0E20492-6EF3-4F09-8E85-5F9540F2E79E}" type="pres">
      <dgm:prSet presAssocID="{F1C6BFE9-800B-4749-AD63-5ABAFA59BF5F}" presName="tx2" presStyleLbl="revTx" presStyleIdx="2" presStyleCnt="10"/>
      <dgm:spPr/>
      <dgm:t>
        <a:bodyPr/>
        <a:lstStyle/>
        <a:p>
          <a:endParaRPr lang="da-DK"/>
        </a:p>
      </dgm:t>
    </dgm:pt>
    <dgm:pt modelId="{BAF664F1-C02B-4DAA-8EC4-D53716ED6380}" type="pres">
      <dgm:prSet presAssocID="{F1C6BFE9-800B-4749-AD63-5ABAFA59BF5F}" presName="vert2" presStyleCnt="0"/>
      <dgm:spPr/>
    </dgm:pt>
    <dgm:pt modelId="{FF3CEFCD-80A4-4E56-995F-2E6A9A6FD6A4}" type="pres">
      <dgm:prSet presAssocID="{F1C6BFE9-800B-4749-AD63-5ABAFA59BF5F}" presName="thinLine2b" presStyleLbl="callout" presStyleIdx="1" presStyleCnt="8"/>
      <dgm:spPr/>
    </dgm:pt>
    <dgm:pt modelId="{AFFA1E00-CB6D-44B7-8340-6598F518191E}" type="pres">
      <dgm:prSet presAssocID="{F1C6BFE9-800B-4749-AD63-5ABAFA59BF5F}" presName="vertSpace2b" presStyleCnt="0"/>
      <dgm:spPr/>
    </dgm:pt>
    <dgm:pt modelId="{61717A4E-5BCC-4F71-8A64-6F5F059E50FA}" type="pres">
      <dgm:prSet presAssocID="{A1E4BFD2-70EE-43C3-A547-69D9ED43690D}" presName="horz2" presStyleCnt="0"/>
      <dgm:spPr/>
    </dgm:pt>
    <dgm:pt modelId="{584CC353-979F-48C1-882F-32D978FA3529}" type="pres">
      <dgm:prSet presAssocID="{A1E4BFD2-70EE-43C3-A547-69D9ED43690D}" presName="horzSpace2" presStyleCnt="0"/>
      <dgm:spPr/>
    </dgm:pt>
    <dgm:pt modelId="{D8F20418-B4C7-4E26-8AEB-334129A60C64}" type="pres">
      <dgm:prSet presAssocID="{A1E4BFD2-70EE-43C3-A547-69D9ED43690D}" presName="tx2" presStyleLbl="revTx" presStyleIdx="3" presStyleCnt="10"/>
      <dgm:spPr/>
      <dgm:t>
        <a:bodyPr/>
        <a:lstStyle/>
        <a:p>
          <a:endParaRPr lang="da-DK"/>
        </a:p>
      </dgm:t>
    </dgm:pt>
    <dgm:pt modelId="{79FCBDA0-83C5-49D1-BBFF-7306B7199644}" type="pres">
      <dgm:prSet presAssocID="{A1E4BFD2-70EE-43C3-A547-69D9ED43690D}" presName="vert2" presStyleCnt="0"/>
      <dgm:spPr/>
    </dgm:pt>
    <dgm:pt modelId="{8B90B730-0C0C-41EA-A3AA-1EEE2C49DD69}" type="pres">
      <dgm:prSet presAssocID="{A1E4BFD2-70EE-43C3-A547-69D9ED43690D}" presName="thinLine2b" presStyleLbl="callout" presStyleIdx="2" presStyleCnt="8"/>
      <dgm:spPr/>
    </dgm:pt>
    <dgm:pt modelId="{AA223877-BA1E-420D-A24B-AAE9D6F12BC4}" type="pres">
      <dgm:prSet presAssocID="{A1E4BFD2-70EE-43C3-A547-69D9ED43690D}" presName="vertSpace2b" presStyleCnt="0"/>
      <dgm:spPr/>
    </dgm:pt>
    <dgm:pt modelId="{36DFA3A3-6CB5-4138-8BE3-020351555E5E}" type="pres">
      <dgm:prSet presAssocID="{021DD5E9-59B8-4AE1-AC1A-20B1AEB77DE7}" presName="thickLine" presStyleLbl="alignNode1" presStyleIdx="1" presStyleCnt="2"/>
      <dgm:spPr/>
    </dgm:pt>
    <dgm:pt modelId="{9495803E-F03C-4DE3-A57C-AA3167488D05}" type="pres">
      <dgm:prSet presAssocID="{021DD5E9-59B8-4AE1-AC1A-20B1AEB77DE7}" presName="horz1" presStyleCnt="0"/>
      <dgm:spPr/>
    </dgm:pt>
    <dgm:pt modelId="{B6F5151F-03AE-415A-9972-E319AE7A0155}" type="pres">
      <dgm:prSet presAssocID="{021DD5E9-59B8-4AE1-AC1A-20B1AEB77DE7}" presName="tx1" presStyleLbl="revTx" presStyleIdx="4" presStyleCnt="10" custScaleX="111357" custLinFactNeighborY="11424"/>
      <dgm:spPr/>
      <dgm:t>
        <a:bodyPr/>
        <a:lstStyle/>
        <a:p>
          <a:endParaRPr lang="da-DK"/>
        </a:p>
      </dgm:t>
    </dgm:pt>
    <dgm:pt modelId="{ACFD70F4-62B3-46BC-92CA-7D6C1B79CAFB}" type="pres">
      <dgm:prSet presAssocID="{021DD5E9-59B8-4AE1-AC1A-20B1AEB77DE7}" presName="vert1" presStyleCnt="0"/>
      <dgm:spPr/>
    </dgm:pt>
    <dgm:pt modelId="{C075F9F3-2F46-44E3-9B0E-125388F0862F}" type="pres">
      <dgm:prSet presAssocID="{B33B9E38-036E-4F34-BF5B-A71D61932C74}" presName="vertSpace2a" presStyleCnt="0"/>
      <dgm:spPr/>
    </dgm:pt>
    <dgm:pt modelId="{72EC9E48-695A-4EFD-B4BD-119D57B0CBCF}" type="pres">
      <dgm:prSet presAssocID="{B33B9E38-036E-4F34-BF5B-A71D61932C74}" presName="horz2" presStyleCnt="0"/>
      <dgm:spPr/>
    </dgm:pt>
    <dgm:pt modelId="{6262E663-9E88-42C7-8DCC-36EC5C39D62F}" type="pres">
      <dgm:prSet presAssocID="{B33B9E38-036E-4F34-BF5B-A71D61932C74}" presName="horzSpace2" presStyleCnt="0"/>
      <dgm:spPr/>
    </dgm:pt>
    <dgm:pt modelId="{4084AB18-3220-406A-A890-9D40B21E9FE0}" type="pres">
      <dgm:prSet presAssocID="{B33B9E38-036E-4F34-BF5B-A71D61932C74}" presName="tx2" presStyleLbl="revTx" presStyleIdx="5" presStyleCnt="10"/>
      <dgm:spPr/>
      <dgm:t>
        <a:bodyPr/>
        <a:lstStyle/>
        <a:p>
          <a:endParaRPr lang="da-DK"/>
        </a:p>
      </dgm:t>
    </dgm:pt>
    <dgm:pt modelId="{CCFC9640-11EF-4822-A10D-7F5BE9F4BE2F}" type="pres">
      <dgm:prSet presAssocID="{B33B9E38-036E-4F34-BF5B-A71D61932C74}" presName="vert2" presStyleCnt="0"/>
      <dgm:spPr/>
    </dgm:pt>
    <dgm:pt modelId="{1968E30F-02C4-43E0-A7B1-325DF2E0344A}" type="pres">
      <dgm:prSet presAssocID="{B33B9E38-036E-4F34-BF5B-A71D61932C74}" presName="thinLine2b" presStyleLbl="callout" presStyleIdx="3" presStyleCnt="8"/>
      <dgm:spPr/>
    </dgm:pt>
    <dgm:pt modelId="{AFAA6BFF-4D86-495E-880A-F1B799E3FA76}" type="pres">
      <dgm:prSet presAssocID="{B33B9E38-036E-4F34-BF5B-A71D61932C74}" presName="vertSpace2b" presStyleCnt="0"/>
      <dgm:spPr/>
    </dgm:pt>
    <dgm:pt modelId="{26F50F72-8A0C-42B5-A338-F49B05F7A566}" type="pres">
      <dgm:prSet presAssocID="{9F39B43F-7042-47A1-8941-DE50D3ABA357}" presName="horz2" presStyleCnt="0"/>
      <dgm:spPr/>
    </dgm:pt>
    <dgm:pt modelId="{223BB49F-E6A1-46C1-94A8-4388D8C7E178}" type="pres">
      <dgm:prSet presAssocID="{9F39B43F-7042-47A1-8941-DE50D3ABA357}" presName="horzSpace2" presStyleCnt="0"/>
      <dgm:spPr/>
    </dgm:pt>
    <dgm:pt modelId="{4AFCEBE1-0BA1-4CFA-BD48-0530BDCA924C}" type="pres">
      <dgm:prSet presAssocID="{9F39B43F-7042-47A1-8941-DE50D3ABA357}" presName="tx2" presStyleLbl="revTx" presStyleIdx="6" presStyleCnt="10"/>
      <dgm:spPr/>
      <dgm:t>
        <a:bodyPr/>
        <a:lstStyle/>
        <a:p>
          <a:endParaRPr lang="da-DK"/>
        </a:p>
      </dgm:t>
    </dgm:pt>
    <dgm:pt modelId="{C9742DC2-B31E-4FC7-8AE5-57B7BDE268DE}" type="pres">
      <dgm:prSet presAssocID="{9F39B43F-7042-47A1-8941-DE50D3ABA357}" presName="vert2" presStyleCnt="0"/>
      <dgm:spPr/>
    </dgm:pt>
    <dgm:pt modelId="{2A516636-0A2D-407A-B97A-7FE17CB08F1E}" type="pres">
      <dgm:prSet presAssocID="{9F39B43F-7042-47A1-8941-DE50D3ABA357}" presName="thinLine2b" presStyleLbl="callout" presStyleIdx="4" presStyleCnt="8"/>
      <dgm:spPr/>
    </dgm:pt>
    <dgm:pt modelId="{9CC240CC-5463-4A83-B3EA-63B321BD255A}" type="pres">
      <dgm:prSet presAssocID="{9F39B43F-7042-47A1-8941-DE50D3ABA357}" presName="vertSpace2b" presStyleCnt="0"/>
      <dgm:spPr/>
    </dgm:pt>
    <dgm:pt modelId="{D624C167-40E3-44CE-B4B1-DF86971024D2}" type="pres">
      <dgm:prSet presAssocID="{3AEECFA9-6BC7-43D4-9A68-D7BEA0DCDD2D}" presName="horz2" presStyleCnt="0"/>
      <dgm:spPr/>
    </dgm:pt>
    <dgm:pt modelId="{C7393BAC-1D73-426F-A118-1E0C68D43D9D}" type="pres">
      <dgm:prSet presAssocID="{3AEECFA9-6BC7-43D4-9A68-D7BEA0DCDD2D}" presName="horzSpace2" presStyleCnt="0"/>
      <dgm:spPr/>
    </dgm:pt>
    <dgm:pt modelId="{D9EC8584-9EFC-45DF-A2B2-83604CB5E13E}" type="pres">
      <dgm:prSet presAssocID="{3AEECFA9-6BC7-43D4-9A68-D7BEA0DCDD2D}" presName="tx2" presStyleLbl="revTx" presStyleIdx="7" presStyleCnt="10"/>
      <dgm:spPr/>
      <dgm:t>
        <a:bodyPr/>
        <a:lstStyle/>
        <a:p>
          <a:endParaRPr lang="da-DK"/>
        </a:p>
      </dgm:t>
    </dgm:pt>
    <dgm:pt modelId="{95D735D2-D131-4674-9A61-6929E35063D8}" type="pres">
      <dgm:prSet presAssocID="{3AEECFA9-6BC7-43D4-9A68-D7BEA0DCDD2D}" presName="vert2" presStyleCnt="0"/>
      <dgm:spPr/>
    </dgm:pt>
    <dgm:pt modelId="{0691B33E-B597-4806-8249-A4359506E6D0}" type="pres">
      <dgm:prSet presAssocID="{3AEECFA9-6BC7-43D4-9A68-D7BEA0DCDD2D}" presName="thinLine2b" presStyleLbl="callout" presStyleIdx="5" presStyleCnt="8"/>
      <dgm:spPr/>
    </dgm:pt>
    <dgm:pt modelId="{346F0A7E-B3BC-421E-A621-A0F2053B815C}" type="pres">
      <dgm:prSet presAssocID="{3AEECFA9-6BC7-43D4-9A68-D7BEA0DCDD2D}" presName="vertSpace2b" presStyleCnt="0"/>
      <dgm:spPr/>
    </dgm:pt>
    <dgm:pt modelId="{234AC90C-7A72-4B3A-96D2-04A2C9D7EA32}" type="pres">
      <dgm:prSet presAssocID="{768ACFAA-8050-4215-9A4F-593C937F71E4}" presName="horz2" presStyleCnt="0"/>
      <dgm:spPr/>
    </dgm:pt>
    <dgm:pt modelId="{F9E1D196-83CB-453B-875F-D8E35FFBBC0D}" type="pres">
      <dgm:prSet presAssocID="{768ACFAA-8050-4215-9A4F-593C937F71E4}" presName="horzSpace2" presStyleCnt="0"/>
      <dgm:spPr/>
    </dgm:pt>
    <dgm:pt modelId="{307BED01-C0C9-48CD-B22E-822B6BE6DB7C}" type="pres">
      <dgm:prSet presAssocID="{768ACFAA-8050-4215-9A4F-593C937F71E4}" presName="tx2" presStyleLbl="revTx" presStyleIdx="8" presStyleCnt="10"/>
      <dgm:spPr/>
      <dgm:t>
        <a:bodyPr/>
        <a:lstStyle/>
        <a:p>
          <a:endParaRPr lang="da-DK"/>
        </a:p>
      </dgm:t>
    </dgm:pt>
    <dgm:pt modelId="{DAA2A8D2-A70D-4F94-BDD3-641BA6444FE3}" type="pres">
      <dgm:prSet presAssocID="{768ACFAA-8050-4215-9A4F-593C937F71E4}" presName="vert2" presStyleCnt="0"/>
      <dgm:spPr/>
    </dgm:pt>
    <dgm:pt modelId="{68B371F7-ECE3-4A96-B19F-38B35F93D8CE}" type="pres">
      <dgm:prSet presAssocID="{768ACFAA-8050-4215-9A4F-593C937F71E4}" presName="thinLine2b" presStyleLbl="callout" presStyleIdx="6" presStyleCnt="8"/>
      <dgm:spPr/>
    </dgm:pt>
    <dgm:pt modelId="{43972597-B07B-4779-963F-F189E943F7DA}" type="pres">
      <dgm:prSet presAssocID="{768ACFAA-8050-4215-9A4F-593C937F71E4}" presName="vertSpace2b" presStyleCnt="0"/>
      <dgm:spPr/>
    </dgm:pt>
    <dgm:pt modelId="{DCE9D061-722A-41BA-BEE9-302C18295D6C}" type="pres">
      <dgm:prSet presAssocID="{F9FBC933-D84A-45D1-9BB6-A894B22296BB}" presName="horz2" presStyleCnt="0"/>
      <dgm:spPr/>
    </dgm:pt>
    <dgm:pt modelId="{25BA9213-A30C-4A25-8EE5-B8FCE805ACFD}" type="pres">
      <dgm:prSet presAssocID="{F9FBC933-D84A-45D1-9BB6-A894B22296BB}" presName="horzSpace2" presStyleCnt="0"/>
      <dgm:spPr/>
    </dgm:pt>
    <dgm:pt modelId="{EE1E28A1-2086-4F45-BD7E-5DEFB59F08C9}" type="pres">
      <dgm:prSet presAssocID="{F9FBC933-D84A-45D1-9BB6-A894B22296BB}" presName="tx2" presStyleLbl="revTx" presStyleIdx="9" presStyleCnt="10"/>
      <dgm:spPr/>
      <dgm:t>
        <a:bodyPr/>
        <a:lstStyle/>
        <a:p>
          <a:endParaRPr lang="da-DK"/>
        </a:p>
      </dgm:t>
    </dgm:pt>
    <dgm:pt modelId="{F116F833-83C2-4A9D-80E1-A4E9CC311F0F}" type="pres">
      <dgm:prSet presAssocID="{F9FBC933-D84A-45D1-9BB6-A894B22296BB}" presName="vert2" presStyleCnt="0"/>
      <dgm:spPr/>
    </dgm:pt>
    <dgm:pt modelId="{AC042FCB-45A9-43EC-B3DC-E632081DCFA7}" type="pres">
      <dgm:prSet presAssocID="{F9FBC933-D84A-45D1-9BB6-A894B22296BB}" presName="thinLine2b" presStyleLbl="callout" presStyleIdx="7" presStyleCnt="8"/>
      <dgm:spPr/>
    </dgm:pt>
    <dgm:pt modelId="{257E35CB-6789-4981-8C56-33E38A67F460}" type="pres">
      <dgm:prSet presAssocID="{F9FBC933-D84A-45D1-9BB6-A894B22296BB}" presName="vertSpace2b" presStyleCnt="0"/>
      <dgm:spPr/>
    </dgm:pt>
  </dgm:ptLst>
  <dgm:cxnLst>
    <dgm:cxn modelId="{438ECF83-8A5F-4CD1-A5B2-3227909CF3AB}" srcId="{0FA83489-83AA-4793-99DE-3D65AB50861C}" destId="{BFF0A680-0277-4251-9D28-CCA7C0741327}" srcOrd="0" destOrd="0" parTransId="{1EE9E32B-FE7A-463C-9AA9-E690FE4D8CF1}" sibTransId="{0C2C03F8-3AA4-4E41-A2BA-0DA42FA48352}"/>
    <dgm:cxn modelId="{977F414F-EDCC-4F7B-9A38-AE31F4A26F4E}" type="presOf" srcId="{B33B9E38-036E-4F34-BF5B-A71D61932C74}" destId="{4084AB18-3220-406A-A890-9D40B21E9FE0}" srcOrd="0" destOrd="0" presId="urn:microsoft.com/office/officeart/2008/layout/LinedList"/>
    <dgm:cxn modelId="{E320F71E-F984-4889-8CEC-9244EBC3B51B}" srcId="{021DD5E9-59B8-4AE1-AC1A-20B1AEB77DE7}" destId="{3AEECFA9-6BC7-43D4-9A68-D7BEA0DCDD2D}" srcOrd="2" destOrd="0" parTransId="{0DCF7E04-9C58-40B3-8F11-2432578A72E6}" sibTransId="{04DE5100-81FF-4A19-86DA-F6C793316EF1}"/>
    <dgm:cxn modelId="{1B4A57D4-CEFF-4AF0-BB4A-46A575868773}" srcId="{021DD5E9-59B8-4AE1-AC1A-20B1AEB77DE7}" destId="{9F39B43F-7042-47A1-8941-DE50D3ABA357}" srcOrd="1" destOrd="0" parTransId="{A3DCFEBB-F49B-42C3-B8B0-F692F8167674}" sibTransId="{D56B175B-7A4C-48BB-87AE-3089E813FD9F}"/>
    <dgm:cxn modelId="{3D63BE2F-6C74-4539-93EE-55BEC78E210C}" type="presOf" srcId="{041EFB57-578B-4B87-B123-0839DD5747BD}" destId="{AB97B57E-FAF5-4577-9FB0-E82CCB15E60C}" srcOrd="0" destOrd="0" presId="urn:microsoft.com/office/officeart/2008/layout/LinedList"/>
    <dgm:cxn modelId="{9685DEBE-FDC9-4D6A-B09C-686E52A32C8A}" type="presOf" srcId="{9F39B43F-7042-47A1-8941-DE50D3ABA357}" destId="{4AFCEBE1-0BA1-4CFA-BD48-0530BDCA924C}" srcOrd="0" destOrd="0" presId="urn:microsoft.com/office/officeart/2008/layout/LinedList"/>
    <dgm:cxn modelId="{ECC98EC2-442B-4A88-946C-BEEDDFAC8C56}" srcId="{BFF0A680-0277-4251-9D28-CCA7C0741327}" destId="{041EFB57-578B-4B87-B123-0839DD5747BD}" srcOrd="0" destOrd="0" parTransId="{D23D4BCA-5F95-4C6B-ABB6-209D8DA8310C}" sibTransId="{540815A6-4517-4823-BD86-671EED17A4C4}"/>
    <dgm:cxn modelId="{C9ECA292-B656-43C5-A40C-B53EB83459CE}" type="presOf" srcId="{768ACFAA-8050-4215-9A4F-593C937F71E4}" destId="{307BED01-C0C9-48CD-B22E-822B6BE6DB7C}" srcOrd="0" destOrd="0" presId="urn:microsoft.com/office/officeart/2008/layout/LinedList"/>
    <dgm:cxn modelId="{72BD8B02-06B5-43FD-AA35-1A5A97F9AD73}" srcId="{021DD5E9-59B8-4AE1-AC1A-20B1AEB77DE7}" destId="{768ACFAA-8050-4215-9A4F-593C937F71E4}" srcOrd="3" destOrd="0" parTransId="{0CE587B9-27CB-424C-AA60-D5E8900FF07A}" sibTransId="{07D842E9-3B45-4A00-AF26-69D9BA25E04C}"/>
    <dgm:cxn modelId="{B0E52654-3D3A-4988-A434-1F8BC581EA08}" type="presOf" srcId="{BFF0A680-0277-4251-9D28-CCA7C0741327}" destId="{5CEBC8DE-1152-4028-BB05-95C3BCBFEA8E}" srcOrd="0" destOrd="0" presId="urn:microsoft.com/office/officeart/2008/layout/LinedList"/>
    <dgm:cxn modelId="{073FCF49-1027-4B00-81EC-2BCD067CD719}" type="presOf" srcId="{F1C6BFE9-800B-4749-AD63-5ABAFA59BF5F}" destId="{F0E20492-6EF3-4F09-8E85-5F9540F2E79E}" srcOrd="0" destOrd="0" presId="urn:microsoft.com/office/officeart/2008/layout/LinedList"/>
    <dgm:cxn modelId="{F297DBB1-0244-4409-A261-F55FBAF51C2A}" srcId="{0FA83489-83AA-4793-99DE-3D65AB50861C}" destId="{021DD5E9-59B8-4AE1-AC1A-20B1AEB77DE7}" srcOrd="1" destOrd="0" parTransId="{AAE077DA-F7FB-4209-9CB2-64D25DB32648}" sibTransId="{F8228869-AE88-47CD-9E8A-B69BCCA92D87}"/>
    <dgm:cxn modelId="{94036E07-4080-4C27-9BA7-60B8BEDEF15B}" type="presOf" srcId="{021DD5E9-59B8-4AE1-AC1A-20B1AEB77DE7}" destId="{B6F5151F-03AE-415A-9972-E319AE7A0155}" srcOrd="0" destOrd="0" presId="urn:microsoft.com/office/officeart/2008/layout/LinedList"/>
    <dgm:cxn modelId="{88B93BB2-BE69-4D44-BFB3-743C064DC857}" srcId="{021DD5E9-59B8-4AE1-AC1A-20B1AEB77DE7}" destId="{F9FBC933-D84A-45D1-9BB6-A894B22296BB}" srcOrd="4" destOrd="0" parTransId="{F9325B24-F840-44A5-BF0C-C90B25F5EEC0}" sibTransId="{CD0F3B22-E731-466B-B854-1C3625B882F2}"/>
    <dgm:cxn modelId="{CCE9409A-E801-4C41-9342-310AC58AD823}" type="presOf" srcId="{F9FBC933-D84A-45D1-9BB6-A894B22296BB}" destId="{EE1E28A1-2086-4F45-BD7E-5DEFB59F08C9}" srcOrd="0" destOrd="0" presId="urn:microsoft.com/office/officeart/2008/layout/LinedList"/>
    <dgm:cxn modelId="{87A12BDF-D92B-40B3-BBAF-CD41A17B7823}" srcId="{021DD5E9-59B8-4AE1-AC1A-20B1AEB77DE7}" destId="{B33B9E38-036E-4F34-BF5B-A71D61932C74}" srcOrd="0" destOrd="0" parTransId="{47E9718C-AC8C-43A8-95A8-AE1A2D7E3367}" sibTransId="{30C4457E-775D-42C3-89E8-EF9C067289B4}"/>
    <dgm:cxn modelId="{3426FE19-398B-4E6C-8CF5-A4127DC14716}" type="presOf" srcId="{0FA83489-83AA-4793-99DE-3D65AB50861C}" destId="{F1C1C263-DF7B-489A-93D7-75A8354D133B}" srcOrd="0" destOrd="0" presId="urn:microsoft.com/office/officeart/2008/layout/LinedList"/>
    <dgm:cxn modelId="{9031C459-CD0F-44A2-BF4A-E0B67DE8AB2A}" type="presOf" srcId="{A1E4BFD2-70EE-43C3-A547-69D9ED43690D}" destId="{D8F20418-B4C7-4E26-8AEB-334129A60C64}" srcOrd="0" destOrd="0" presId="urn:microsoft.com/office/officeart/2008/layout/LinedList"/>
    <dgm:cxn modelId="{43BC8331-0B4A-4319-8507-B7176582B175}" srcId="{BFF0A680-0277-4251-9D28-CCA7C0741327}" destId="{F1C6BFE9-800B-4749-AD63-5ABAFA59BF5F}" srcOrd="1" destOrd="0" parTransId="{87F07E8B-AC19-4314-9E28-9E00F0ECE977}" sibTransId="{16F80E31-82D3-4066-BE34-46745B24AB92}"/>
    <dgm:cxn modelId="{338B2769-2E04-4408-9688-4F98CD70526D}" type="presOf" srcId="{3AEECFA9-6BC7-43D4-9A68-D7BEA0DCDD2D}" destId="{D9EC8584-9EFC-45DF-A2B2-83604CB5E13E}" srcOrd="0" destOrd="0" presId="urn:microsoft.com/office/officeart/2008/layout/LinedList"/>
    <dgm:cxn modelId="{116EB02D-ED18-4946-9E62-2ADE8010C200}" srcId="{BFF0A680-0277-4251-9D28-CCA7C0741327}" destId="{A1E4BFD2-70EE-43C3-A547-69D9ED43690D}" srcOrd="2" destOrd="0" parTransId="{85596A35-A9CB-4124-90A7-A8844DBF6E8C}" sibTransId="{FE28F432-3972-41EB-A200-331BEFEE235D}"/>
    <dgm:cxn modelId="{19652DBB-62D5-496A-9FCB-E4DDFB2D5D43}" type="presParOf" srcId="{F1C1C263-DF7B-489A-93D7-75A8354D133B}" destId="{3A5E326B-368A-45CE-AC0A-0B094B5CCC8D}" srcOrd="0" destOrd="0" presId="urn:microsoft.com/office/officeart/2008/layout/LinedList"/>
    <dgm:cxn modelId="{D5BE2F0B-088D-4A21-9563-41E32C027240}" type="presParOf" srcId="{F1C1C263-DF7B-489A-93D7-75A8354D133B}" destId="{A739235E-5C2A-4D34-9229-95E490A02B21}" srcOrd="1" destOrd="0" presId="urn:microsoft.com/office/officeart/2008/layout/LinedList"/>
    <dgm:cxn modelId="{8BEC12BF-D271-4AA3-B367-A109574916D2}" type="presParOf" srcId="{A739235E-5C2A-4D34-9229-95E490A02B21}" destId="{5CEBC8DE-1152-4028-BB05-95C3BCBFEA8E}" srcOrd="0" destOrd="0" presId="urn:microsoft.com/office/officeart/2008/layout/LinedList"/>
    <dgm:cxn modelId="{C1AD499E-9723-4DEE-9A25-9E6827CAD45B}" type="presParOf" srcId="{A739235E-5C2A-4D34-9229-95E490A02B21}" destId="{A6BBAC32-D34D-41CC-B621-B81E193FB30F}" srcOrd="1" destOrd="0" presId="urn:microsoft.com/office/officeart/2008/layout/LinedList"/>
    <dgm:cxn modelId="{6550D8DB-E9B1-4E53-B8F5-6DA8702B7ED9}" type="presParOf" srcId="{A6BBAC32-D34D-41CC-B621-B81E193FB30F}" destId="{537BDFE8-B60F-4C88-AF9E-8E0D96F97CBF}" srcOrd="0" destOrd="0" presId="urn:microsoft.com/office/officeart/2008/layout/LinedList"/>
    <dgm:cxn modelId="{5BA10D80-AFEF-459D-AE1E-B78E2085083A}" type="presParOf" srcId="{A6BBAC32-D34D-41CC-B621-B81E193FB30F}" destId="{0DA8433A-4572-4A83-B6DE-E8501992A00F}" srcOrd="1" destOrd="0" presId="urn:microsoft.com/office/officeart/2008/layout/LinedList"/>
    <dgm:cxn modelId="{5D162169-736F-4E3B-BE1A-E4D7CD0582F0}" type="presParOf" srcId="{0DA8433A-4572-4A83-B6DE-E8501992A00F}" destId="{158A4597-3794-4DB6-AAF9-5B1B28B0EE14}" srcOrd="0" destOrd="0" presId="urn:microsoft.com/office/officeart/2008/layout/LinedList"/>
    <dgm:cxn modelId="{EEC56E6D-C43F-4AC6-9713-2D3A95F38C52}" type="presParOf" srcId="{0DA8433A-4572-4A83-B6DE-E8501992A00F}" destId="{AB97B57E-FAF5-4577-9FB0-E82CCB15E60C}" srcOrd="1" destOrd="0" presId="urn:microsoft.com/office/officeart/2008/layout/LinedList"/>
    <dgm:cxn modelId="{2C346ADE-BF30-4F50-AEF0-D567B660C77A}" type="presParOf" srcId="{0DA8433A-4572-4A83-B6DE-E8501992A00F}" destId="{79DCEE58-869D-412E-9296-F00B17815DE9}" srcOrd="2" destOrd="0" presId="urn:microsoft.com/office/officeart/2008/layout/LinedList"/>
    <dgm:cxn modelId="{491542C0-1BB9-4945-BDBB-B629CAE2DC57}" type="presParOf" srcId="{A6BBAC32-D34D-41CC-B621-B81E193FB30F}" destId="{3AA12876-7C9B-4462-BB41-71B2A69E729B}" srcOrd="2" destOrd="0" presId="urn:microsoft.com/office/officeart/2008/layout/LinedList"/>
    <dgm:cxn modelId="{B1F033FF-CBBE-4194-B22A-7924D36BD86F}" type="presParOf" srcId="{A6BBAC32-D34D-41CC-B621-B81E193FB30F}" destId="{43A159E3-39A3-4D52-8148-8EFEC465A436}" srcOrd="3" destOrd="0" presId="urn:microsoft.com/office/officeart/2008/layout/LinedList"/>
    <dgm:cxn modelId="{7AE28AEB-82BB-4837-9368-D71D37BDF0BE}" type="presParOf" srcId="{A6BBAC32-D34D-41CC-B621-B81E193FB30F}" destId="{23E353FB-7259-40B6-B0B0-294C3C41B432}" srcOrd="4" destOrd="0" presId="urn:microsoft.com/office/officeart/2008/layout/LinedList"/>
    <dgm:cxn modelId="{5CF145E9-69E7-4342-9663-92CAD75740DB}" type="presParOf" srcId="{23E353FB-7259-40B6-B0B0-294C3C41B432}" destId="{177C4159-69FB-46A4-9DB2-1CE840DDC231}" srcOrd="0" destOrd="0" presId="urn:microsoft.com/office/officeart/2008/layout/LinedList"/>
    <dgm:cxn modelId="{E8896506-77C2-49EE-9861-CAAD342E9D40}" type="presParOf" srcId="{23E353FB-7259-40B6-B0B0-294C3C41B432}" destId="{F0E20492-6EF3-4F09-8E85-5F9540F2E79E}" srcOrd="1" destOrd="0" presId="urn:microsoft.com/office/officeart/2008/layout/LinedList"/>
    <dgm:cxn modelId="{4F88DE2A-3156-4C21-B641-025251FD4F3A}" type="presParOf" srcId="{23E353FB-7259-40B6-B0B0-294C3C41B432}" destId="{BAF664F1-C02B-4DAA-8EC4-D53716ED6380}" srcOrd="2" destOrd="0" presId="urn:microsoft.com/office/officeart/2008/layout/LinedList"/>
    <dgm:cxn modelId="{2D0FD484-EF85-4321-B60C-743CC38B4C7E}" type="presParOf" srcId="{A6BBAC32-D34D-41CC-B621-B81E193FB30F}" destId="{FF3CEFCD-80A4-4E56-995F-2E6A9A6FD6A4}" srcOrd="5" destOrd="0" presId="urn:microsoft.com/office/officeart/2008/layout/LinedList"/>
    <dgm:cxn modelId="{6C0984E6-1ADE-4EF0-BB5A-03797D002A99}" type="presParOf" srcId="{A6BBAC32-D34D-41CC-B621-B81E193FB30F}" destId="{AFFA1E00-CB6D-44B7-8340-6598F518191E}" srcOrd="6" destOrd="0" presId="urn:microsoft.com/office/officeart/2008/layout/LinedList"/>
    <dgm:cxn modelId="{2C7CFF30-CF0E-4BD4-9EE5-0494E0FA3B12}" type="presParOf" srcId="{A6BBAC32-D34D-41CC-B621-B81E193FB30F}" destId="{61717A4E-5BCC-4F71-8A64-6F5F059E50FA}" srcOrd="7" destOrd="0" presId="urn:microsoft.com/office/officeart/2008/layout/LinedList"/>
    <dgm:cxn modelId="{509258A3-16B9-48B2-87CE-9DD8EA933A52}" type="presParOf" srcId="{61717A4E-5BCC-4F71-8A64-6F5F059E50FA}" destId="{584CC353-979F-48C1-882F-32D978FA3529}" srcOrd="0" destOrd="0" presId="urn:microsoft.com/office/officeart/2008/layout/LinedList"/>
    <dgm:cxn modelId="{D156EA5C-4598-43C4-938D-178600039836}" type="presParOf" srcId="{61717A4E-5BCC-4F71-8A64-6F5F059E50FA}" destId="{D8F20418-B4C7-4E26-8AEB-334129A60C64}" srcOrd="1" destOrd="0" presId="urn:microsoft.com/office/officeart/2008/layout/LinedList"/>
    <dgm:cxn modelId="{1D9EF6DB-AAFC-4FF6-8CBC-7EECB34B879A}" type="presParOf" srcId="{61717A4E-5BCC-4F71-8A64-6F5F059E50FA}" destId="{79FCBDA0-83C5-49D1-BBFF-7306B7199644}" srcOrd="2" destOrd="0" presId="urn:microsoft.com/office/officeart/2008/layout/LinedList"/>
    <dgm:cxn modelId="{F0D7F86A-2642-472C-935B-089F2EBEF12D}" type="presParOf" srcId="{A6BBAC32-D34D-41CC-B621-B81E193FB30F}" destId="{8B90B730-0C0C-41EA-A3AA-1EEE2C49DD69}" srcOrd="8" destOrd="0" presId="urn:microsoft.com/office/officeart/2008/layout/LinedList"/>
    <dgm:cxn modelId="{E5A75E1E-9FC5-44D6-83ED-C182E75F022B}" type="presParOf" srcId="{A6BBAC32-D34D-41CC-B621-B81E193FB30F}" destId="{AA223877-BA1E-420D-A24B-AAE9D6F12BC4}" srcOrd="9" destOrd="0" presId="urn:microsoft.com/office/officeart/2008/layout/LinedList"/>
    <dgm:cxn modelId="{3CF521CD-9B26-4AFA-A49B-500A719CFA0E}" type="presParOf" srcId="{F1C1C263-DF7B-489A-93D7-75A8354D133B}" destId="{36DFA3A3-6CB5-4138-8BE3-020351555E5E}" srcOrd="2" destOrd="0" presId="urn:microsoft.com/office/officeart/2008/layout/LinedList"/>
    <dgm:cxn modelId="{4CCC4E84-BA56-419F-A8C1-066FB63A4F35}" type="presParOf" srcId="{F1C1C263-DF7B-489A-93D7-75A8354D133B}" destId="{9495803E-F03C-4DE3-A57C-AA3167488D05}" srcOrd="3" destOrd="0" presId="urn:microsoft.com/office/officeart/2008/layout/LinedList"/>
    <dgm:cxn modelId="{D697BB88-55CF-4BE3-9F29-B74D2D8A09F0}" type="presParOf" srcId="{9495803E-F03C-4DE3-A57C-AA3167488D05}" destId="{B6F5151F-03AE-415A-9972-E319AE7A0155}" srcOrd="0" destOrd="0" presId="urn:microsoft.com/office/officeart/2008/layout/LinedList"/>
    <dgm:cxn modelId="{66ADD58F-5D69-4523-829F-FD0ABBEFBFA9}" type="presParOf" srcId="{9495803E-F03C-4DE3-A57C-AA3167488D05}" destId="{ACFD70F4-62B3-46BC-92CA-7D6C1B79CAFB}" srcOrd="1" destOrd="0" presId="urn:microsoft.com/office/officeart/2008/layout/LinedList"/>
    <dgm:cxn modelId="{69E246E6-3AAB-4BC1-83E3-174C53237085}" type="presParOf" srcId="{ACFD70F4-62B3-46BC-92CA-7D6C1B79CAFB}" destId="{C075F9F3-2F46-44E3-9B0E-125388F0862F}" srcOrd="0" destOrd="0" presId="urn:microsoft.com/office/officeart/2008/layout/LinedList"/>
    <dgm:cxn modelId="{B5266FAD-5DFC-4231-B87C-6A4850F892C0}" type="presParOf" srcId="{ACFD70F4-62B3-46BC-92CA-7D6C1B79CAFB}" destId="{72EC9E48-695A-4EFD-B4BD-119D57B0CBCF}" srcOrd="1" destOrd="0" presId="urn:microsoft.com/office/officeart/2008/layout/LinedList"/>
    <dgm:cxn modelId="{90792EA3-DE31-43AA-A8F0-57D239F99196}" type="presParOf" srcId="{72EC9E48-695A-4EFD-B4BD-119D57B0CBCF}" destId="{6262E663-9E88-42C7-8DCC-36EC5C39D62F}" srcOrd="0" destOrd="0" presId="urn:microsoft.com/office/officeart/2008/layout/LinedList"/>
    <dgm:cxn modelId="{BCDDE869-3D2B-44AE-98C2-C05AE41BB9D4}" type="presParOf" srcId="{72EC9E48-695A-4EFD-B4BD-119D57B0CBCF}" destId="{4084AB18-3220-406A-A890-9D40B21E9FE0}" srcOrd="1" destOrd="0" presId="urn:microsoft.com/office/officeart/2008/layout/LinedList"/>
    <dgm:cxn modelId="{D6E80877-EAAE-4D0C-95C3-F8882512FA86}" type="presParOf" srcId="{72EC9E48-695A-4EFD-B4BD-119D57B0CBCF}" destId="{CCFC9640-11EF-4822-A10D-7F5BE9F4BE2F}" srcOrd="2" destOrd="0" presId="urn:microsoft.com/office/officeart/2008/layout/LinedList"/>
    <dgm:cxn modelId="{E1C09BFA-27CD-41B3-811E-4B7C2C46352C}" type="presParOf" srcId="{ACFD70F4-62B3-46BC-92CA-7D6C1B79CAFB}" destId="{1968E30F-02C4-43E0-A7B1-325DF2E0344A}" srcOrd="2" destOrd="0" presId="urn:microsoft.com/office/officeart/2008/layout/LinedList"/>
    <dgm:cxn modelId="{DAB8F182-D3AA-4FA7-9E12-EBC88207D75D}" type="presParOf" srcId="{ACFD70F4-62B3-46BC-92CA-7D6C1B79CAFB}" destId="{AFAA6BFF-4D86-495E-880A-F1B799E3FA76}" srcOrd="3" destOrd="0" presId="urn:microsoft.com/office/officeart/2008/layout/LinedList"/>
    <dgm:cxn modelId="{A870FFEB-3C7D-4E7A-BCFB-C6AD2874F343}" type="presParOf" srcId="{ACFD70F4-62B3-46BC-92CA-7D6C1B79CAFB}" destId="{26F50F72-8A0C-42B5-A338-F49B05F7A566}" srcOrd="4" destOrd="0" presId="urn:microsoft.com/office/officeart/2008/layout/LinedList"/>
    <dgm:cxn modelId="{5DD329D3-CEAD-47D9-9212-035FB2300475}" type="presParOf" srcId="{26F50F72-8A0C-42B5-A338-F49B05F7A566}" destId="{223BB49F-E6A1-46C1-94A8-4388D8C7E178}" srcOrd="0" destOrd="0" presId="urn:microsoft.com/office/officeart/2008/layout/LinedList"/>
    <dgm:cxn modelId="{98F481F7-5019-49B7-B3AE-BF1E877678B4}" type="presParOf" srcId="{26F50F72-8A0C-42B5-A338-F49B05F7A566}" destId="{4AFCEBE1-0BA1-4CFA-BD48-0530BDCA924C}" srcOrd="1" destOrd="0" presId="urn:microsoft.com/office/officeart/2008/layout/LinedList"/>
    <dgm:cxn modelId="{4268C228-27E9-464B-B12E-2D7B0C3868E5}" type="presParOf" srcId="{26F50F72-8A0C-42B5-A338-F49B05F7A566}" destId="{C9742DC2-B31E-4FC7-8AE5-57B7BDE268DE}" srcOrd="2" destOrd="0" presId="urn:microsoft.com/office/officeart/2008/layout/LinedList"/>
    <dgm:cxn modelId="{9FC6FCD6-E16B-478C-B70F-4378808ED502}" type="presParOf" srcId="{ACFD70F4-62B3-46BC-92CA-7D6C1B79CAFB}" destId="{2A516636-0A2D-407A-B97A-7FE17CB08F1E}" srcOrd="5" destOrd="0" presId="urn:microsoft.com/office/officeart/2008/layout/LinedList"/>
    <dgm:cxn modelId="{A3B6A672-CC1C-4DFD-8932-3833BC39E585}" type="presParOf" srcId="{ACFD70F4-62B3-46BC-92CA-7D6C1B79CAFB}" destId="{9CC240CC-5463-4A83-B3EA-63B321BD255A}" srcOrd="6" destOrd="0" presId="urn:microsoft.com/office/officeart/2008/layout/LinedList"/>
    <dgm:cxn modelId="{96F51442-2315-4DE2-A358-C373D07651F1}" type="presParOf" srcId="{ACFD70F4-62B3-46BC-92CA-7D6C1B79CAFB}" destId="{D624C167-40E3-44CE-B4B1-DF86971024D2}" srcOrd="7" destOrd="0" presId="urn:microsoft.com/office/officeart/2008/layout/LinedList"/>
    <dgm:cxn modelId="{780317CB-0F3A-4F76-8146-CE80B56F8F4D}" type="presParOf" srcId="{D624C167-40E3-44CE-B4B1-DF86971024D2}" destId="{C7393BAC-1D73-426F-A118-1E0C68D43D9D}" srcOrd="0" destOrd="0" presId="urn:microsoft.com/office/officeart/2008/layout/LinedList"/>
    <dgm:cxn modelId="{1871ECC2-5DD6-4E60-B206-21ADB6F51690}" type="presParOf" srcId="{D624C167-40E3-44CE-B4B1-DF86971024D2}" destId="{D9EC8584-9EFC-45DF-A2B2-83604CB5E13E}" srcOrd="1" destOrd="0" presId="urn:microsoft.com/office/officeart/2008/layout/LinedList"/>
    <dgm:cxn modelId="{7EF3308E-C13C-44BE-B455-7ECBF55CFA73}" type="presParOf" srcId="{D624C167-40E3-44CE-B4B1-DF86971024D2}" destId="{95D735D2-D131-4674-9A61-6929E35063D8}" srcOrd="2" destOrd="0" presId="urn:microsoft.com/office/officeart/2008/layout/LinedList"/>
    <dgm:cxn modelId="{4BC927A3-F2F0-4CAA-A337-DDAE9530ECEA}" type="presParOf" srcId="{ACFD70F4-62B3-46BC-92CA-7D6C1B79CAFB}" destId="{0691B33E-B597-4806-8249-A4359506E6D0}" srcOrd="8" destOrd="0" presId="urn:microsoft.com/office/officeart/2008/layout/LinedList"/>
    <dgm:cxn modelId="{94B5EFDA-FFC6-497E-9095-983E46E41EC0}" type="presParOf" srcId="{ACFD70F4-62B3-46BC-92CA-7D6C1B79CAFB}" destId="{346F0A7E-B3BC-421E-A621-A0F2053B815C}" srcOrd="9" destOrd="0" presId="urn:microsoft.com/office/officeart/2008/layout/LinedList"/>
    <dgm:cxn modelId="{1BECABF1-E53D-456B-B9B0-92E5C80A405A}" type="presParOf" srcId="{ACFD70F4-62B3-46BC-92CA-7D6C1B79CAFB}" destId="{234AC90C-7A72-4B3A-96D2-04A2C9D7EA32}" srcOrd="10" destOrd="0" presId="urn:microsoft.com/office/officeart/2008/layout/LinedList"/>
    <dgm:cxn modelId="{D5984A7A-8D56-478D-B523-4BAFA3E0763D}" type="presParOf" srcId="{234AC90C-7A72-4B3A-96D2-04A2C9D7EA32}" destId="{F9E1D196-83CB-453B-875F-D8E35FFBBC0D}" srcOrd="0" destOrd="0" presId="urn:microsoft.com/office/officeart/2008/layout/LinedList"/>
    <dgm:cxn modelId="{969C7857-A5EA-42CF-8080-55CB61C8AE8D}" type="presParOf" srcId="{234AC90C-7A72-4B3A-96D2-04A2C9D7EA32}" destId="{307BED01-C0C9-48CD-B22E-822B6BE6DB7C}" srcOrd="1" destOrd="0" presId="urn:microsoft.com/office/officeart/2008/layout/LinedList"/>
    <dgm:cxn modelId="{E02F3B9E-59E9-4E6C-A4FC-A6DFC14630C8}" type="presParOf" srcId="{234AC90C-7A72-4B3A-96D2-04A2C9D7EA32}" destId="{DAA2A8D2-A70D-4F94-BDD3-641BA6444FE3}" srcOrd="2" destOrd="0" presId="urn:microsoft.com/office/officeart/2008/layout/LinedList"/>
    <dgm:cxn modelId="{D8996AE1-FD43-458F-B6CD-D0D9981C2D10}" type="presParOf" srcId="{ACFD70F4-62B3-46BC-92CA-7D6C1B79CAFB}" destId="{68B371F7-ECE3-4A96-B19F-38B35F93D8CE}" srcOrd="11" destOrd="0" presId="urn:microsoft.com/office/officeart/2008/layout/LinedList"/>
    <dgm:cxn modelId="{54DC02AE-328C-4C05-BEB2-852E623F49C0}" type="presParOf" srcId="{ACFD70F4-62B3-46BC-92CA-7D6C1B79CAFB}" destId="{43972597-B07B-4779-963F-F189E943F7DA}" srcOrd="12" destOrd="0" presId="urn:microsoft.com/office/officeart/2008/layout/LinedList"/>
    <dgm:cxn modelId="{C28941B9-C5F8-4479-9817-A4E7330CDB6D}" type="presParOf" srcId="{ACFD70F4-62B3-46BC-92CA-7D6C1B79CAFB}" destId="{DCE9D061-722A-41BA-BEE9-302C18295D6C}" srcOrd="13" destOrd="0" presId="urn:microsoft.com/office/officeart/2008/layout/LinedList"/>
    <dgm:cxn modelId="{67AD1B83-68EC-4FB3-8DB6-B4E167CFA8A8}" type="presParOf" srcId="{DCE9D061-722A-41BA-BEE9-302C18295D6C}" destId="{25BA9213-A30C-4A25-8EE5-B8FCE805ACFD}" srcOrd="0" destOrd="0" presId="urn:microsoft.com/office/officeart/2008/layout/LinedList"/>
    <dgm:cxn modelId="{24D64735-019A-425B-9DDE-BF1798CD0F3E}" type="presParOf" srcId="{DCE9D061-722A-41BA-BEE9-302C18295D6C}" destId="{EE1E28A1-2086-4F45-BD7E-5DEFB59F08C9}" srcOrd="1" destOrd="0" presId="urn:microsoft.com/office/officeart/2008/layout/LinedList"/>
    <dgm:cxn modelId="{80853749-CF59-4036-AD0C-E2CD4A8D04B2}" type="presParOf" srcId="{DCE9D061-722A-41BA-BEE9-302C18295D6C}" destId="{F116F833-83C2-4A9D-80E1-A4E9CC311F0F}" srcOrd="2" destOrd="0" presId="urn:microsoft.com/office/officeart/2008/layout/LinedList"/>
    <dgm:cxn modelId="{44CDDD7B-B4BB-40B4-AD17-147496FA3928}" type="presParOf" srcId="{ACFD70F4-62B3-46BC-92CA-7D6C1B79CAFB}" destId="{AC042FCB-45A9-43EC-B3DC-E632081DCFA7}" srcOrd="14" destOrd="0" presId="urn:microsoft.com/office/officeart/2008/layout/LinedList"/>
    <dgm:cxn modelId="{4D2D488C-7907-4191-BCDE-EAE68483992C}" type="presParOf" srcId="{ACFD70F4-62B3-46BC-92CA-7D6C1B79CAFB}" destId="{257E35CB-6789-4981-8C56-33E38A67F460}" srcOrd="15"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0B5F49-AD14-4C49-B0FE-6946A094594D}"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da-DK"/>
        </a:p>
      </dgm:t>
    </dgm:pt>
    <dgm:pt modelId="{1D7431BF-B9FC-4E59-9D5C-08B779DA26E8}">
      <dgm:prSet phldrT="[Tekst]" custT="1"/>
      <dgm:spPr/>
      <dgm:t>
        <a:bodyPr/>
        <a:lstStyle/>
        <a:p>
          <a:r>
            <a:rPr lang="da-DK" sz="1600" dirty="0" smtClean="0">
              <a:solidFill>
                <a:schemeClr val="bg1"/>
              </a:solidFill>
            </a:rPr>
            <a:t>Bilag</a:t>
          </a:r>
          <a:endParaRPr lang="da-DK" sz="1600" dirty="0">
            <a:solidFill>
              <a:schemeClr val="bg1"/>
            </a:solidFill>
          </a:endParaRPr>
        </a:p>
      </dgm:t>
    </dgm:pt>
    <dgm:pt modelId="{B68A4421-41A2-48A3-92E2-6CF093FBC66B}" type="parTrans" cxnId="{51C17BAC-506C-48B3-AB8F-CD21E7345116}">
      <dgm:prSet/>
      <dgm:spPr/>
      <dgm:t>
        <a:bodyPr/>
        <a:lstStyle/>
        <a:p>
          <a:endParaRPr lang="da-DK"/>
        </a:p>
      </dgm:t>
    </dgm:pt>
    <dgm:pt modelId="{036FF179-8FD8-4E6F-AA83-9F9DE9929CAF}" type="sibTrans" cxnId="{51C17BAC-506C-48B3-AB8F-CD21E7345116}">
      <dgm:prSet/>
      <dgm:spPr/>
      <dgm:t>
        <a:bodyPr/>
        <a:lstStyle/>
        <a:p>
          <a:endParaRPr lang="da-DK"/>
        </a:p>
      </dgm:t>
    </dgm:pt>
    <dgm:pt modelId="{D242FD59-54B1-42B6-8C99-8F89B50160C5}">
      <dgm:prSet phldrT="[Tekst]"/>
      <dgm:spPr/>
      <dgm:t>
        <a:bodyPr/>
        <a:lstStyle/>
        <a:p>
          <a:r>
            <a:rPr lang="da-DK" dirty="0" smtClean="0">
              <a:solidFill>
                <a:schemeClr val="bg1"/>
              </a:solidFill>
            </a:rPr>
            <a:t>4.1 Månedsrapport pr. oktober ÅTD 2019 – alle selskaber</a:t>
          </a:r>
          <a:endParaRPr lang="da-DK" dirty="0">
            <a:solidFill>
              <a:schemeClr val="bg1"/>
            </a:solidFill>
          </a:endParaRPr>
        </a:p>
      </dgm:t>
    </dgm:pt>
    <dgm:pt modelId="{26B4630D-BAA1-415D-B6C3-B2406BBD1505}" type="parTrans" cxnId="{A646CF33-FF69-4505-B5A7-F18CB2664E78}">
      <dgm:prSet/>
      <dgm:spPr/>
      <dgm:t>
        <a:bodyPr/>
        <a:lstStyle/>
        <a:p>
          <a:endParaRPr lang="da-DK"/>
        </a:p>
      </dgm:t>
    </dgm:pt>
    <dgm:pt modelId="{2AE53358-1475-4E5F-BC7E-5AE43625D155}" type="sibTrans" cxnId="{A646CF33-FF69-4505-B5A7-F18CB2664E78}">
      <dgm:prSet/>
      <dgm:spPr/>
      <dgm:t>
        <a:bodyPr/>
        <a:lstStyle/>
        <a:p>
          <a:endParaRPr lang="da-DK"/>
        </a:p>
      </dgm:t>
    </dgm:pt>
    <dgm:pt modelId="{DCE5DC43-15A2-4295-951D-52CB60C8D10B}">
      <dgm:prSet phldrT="[Tekst]"/>
      <dgm:spPr/>
      <dgm:t>
        <a:bodyPr/>
        <a:lstStyle/>
        <a:p>
          <a:endParaRPr lang="da-DK" dirty="0">
            <a:solidFill>
              <a:schemeClr val="bg1"/>
            </a:solidFill>
          </a:endParaRPr>
        </a:p>
      </dgm:t>
    </dgm:pt>
    <dgm:pt modelId="{B66E2E66-EF1E-41ED-BFD8-7046E1630E07}" type="parTrans" cxnId="{42F9FA22-344F-4475-BC57-38A6F06920A0}">
      <dgm:prSet/>
      <dgm:spPr/>
      <dgm:t>
        <a:bodyPr/>
        <a:lstStyle/>
        <a:p>
          <a:endParaRPr lang="da-DK"/>
        </a:p>
      </dgm:t>
    </dgm:pt>
    <dgm:pt modelId="{2B48076F-07C2-4BEA-9E1A-159ACE9FFED2}" type="sibTrans" cxnId="{42F9FA22-344F-4475-BC57-38A6F06920A0}">
      <dgm:prSet/>
      <dgm:spPr/>
      <dgm:t>
        <a:bodyPr/>
        <a:lstStyle/>
        <a:p>
          <a:endParaRPr lang="da-DK"/>
        </a:p>
      </dgm:t>
    </dgm:pt>
    <dgm:pt modelId="{821EE742-B578-4E94-B217-DB2D187268B8}">
      <dgm:prSet phldrT="[Tekst]"/>
      <dgm:spPr/>
      <dgm:t>
        <a:bodyPr/>
        <a:lstStyle/>
        <a:p>
          <a:endParaRPr lang="da-DK" dirty="0">
            <a:solidFill>
              <a:schemeClr val="bg1"/>
            </a:solidFill>
          </a:endParaRPr>
        </a:p>
      </dgm:t>
    </dgm:pt>
    <dgm:pt modelId="{4E12F8ED-DBD3-458F-9F1E-01010D4A7852}" type="parTrans" cxnId="{4C6B1993-4A33-4B18-B595-1679D61753D0}">
      <dgm:prSet/>
      <dgm:spPr/>
      <dgm:t>
        <a:bodyPr/>
        <a:lstStyle/>
        <a:p>
          <a:endParaRPr lang="da-DK"/>
        </a:p>
      </dgm:t>
    </dgm:pt>
    <dgm:pt modelId="{10F15C69-3647-415C-AE40-F7002E3D2F7A}" type="sibTrans" cxnId="{4C6B1993-4A33-4B18-B595-1679D61753D0}">
      <dgm:prSet/>
      <dgm:spPr/>
      <dgm:t>
        <a:bodyPr/>
        <a:lstStyle/>
        <a:p>
          <a:endParaRPr lang="da-DK"/>
        </a:p>
      </dgm:t>
    </dgm:pt>
    <dgm:pt modelId="{2902B331-4C6B-47D4-9B25-ED310D632B4C}">
      <dgm:prSet phldrT="[Tekst]"/>
      <dgm:spPr/>
      <dgm:t>
        <a:bodyPr/>
        <a:lstStyle/>
        <a:p>
          <a:endParaRPr lang="da-DK" dirty="0">
            <a:solidFill>
              <a:schemeClr val="bg1"/>
            </a:solidFill>
          </a:endParaRPr>
        </a:p>
      </dgm:t>
    </dgm:pt>
    <dgm:pt modelId="{84C457A2-80C5-4E5B-9A8D-9B0ECDBBA16D}" type="parTrans" cxnId="{CBAE455C-5BB1-4027-9612-E754F66810A3}">
      <dgm:prSet/>
      <dgm:spPr/>
      <dgm:t>
        <a:bodyPr/>
        <a:lstStyle/>
        <a:p>
          <a:endParaRPr lang="da-DK"/>
        </a:p>
      </dgm:t>
    </dgm:pt>
    <dgm:pt modelId="{EE154B19-E1FF-473F-9CD6-33824DD6D17C}" type="sibTrans" cxnId="{CBAE455C-5BB1-4027-9612-E754F66810A3}">
      <dgm:prSet/>
      <dgm:spPr/>
      <dgm:t>
        <a:bodyPr/>
        <a:lstStyle/>
        <a:p>
          <a:endParaRPr lang="da-DK"/>
        </a:p>
      </dgm:t>
    </dgm:pt>
    <dgm:pt modelId="{4EEDCCF5-483E-48C3-AB83-3AEC1AC64809}" type="pres">
      <dgm:prSet presAssocID="{E70B5F49-AD14-4C49-B0FE-6946A094594D}" presName="vert0" presStyleCnt="0">
        <dgm:presLayoutVars>
          <dgm:dir/>
          <dgm:animOne val="branch"/>
          <dgm:animLvl val="lvl"/>
        </dgm:presLayoutVars>
      </dgm:prSet>
      <dgm:spPr/>
      <dgm:t>
        <a:bodyPr/>
        <a:lstStyle/>
        <a:p>
          <a:endParaRPr lang="da-DK"/>
        </a:p>
      </dgm:t>
    </dgm:pt>
    <dgm:pt modelId="{77011D5E-9090-42DF-AA53-005E08916A83}" type="pres">
      <dgm:prSet presAssocID="{1D7431BF-B9FC-4E59-9D5C-08B779DA26E8}" presName="thickLine" presStyleLbl="alignNode1" presStyleIdx="0" presStyleCnt="1"/>
      <dgm:spPr/>
      <dgm:t>
        <a:bodyPr/>
        <a:lstStyle/>
        <a:p>
          <a:endParaRPr lang="da-DK"/>
        </a:p>
      </dgm:t>
    </dgm:pt>
    <dgm:pt modelId="{28C6526B-C5B0-4BDA-886A-34BFA3A935FB}" type="pres">
      <dgm:prSet presAssocID="{1D7431BF-B9FC-4E59-9D5C-08B779DA26E8}" presName="horz1" presStyleCnt="0"/>
      <dgm:spPr/>
      <dgm:t>
        <a:bodyPr/>
        <a:lstStyle/>
        <a:p>
          <a:endParaRPr lang="da-DK"/>
        </a:p>
      </dgm:t>
    </dgm:pt>
    <dgm:pt modelId="{101CFDE1-F180-4180-B0A1-ADFF5A48FF3D}" type="pres">
      <dgm:prSet presAssocID="{1D7431BF-B9FC-4E59-9D5C-08B779DA26E8}" presName="tx1" presStyleLbl="revTx" presStyleIdx="0" presStyleCnt="5"/>
      <dgm:spPr/>
      <dgm:t>
        <a:bodyPr/>
        <a:lstStyle/>
        <a:p>
          <a:endParaRPr lang="da-DK"/>
        </a:p>
      </dgm:t>
    </dgm:pt>
    <dgm:pt modelId="{5CC49A00-3B85-42CA-BD08-08ED0C3DE2C8}" type="pres">
      <dgm:prSet presAssocID="{1D7431BF-B9FC-4E59-9D5C-08B779DA26E8}" presName="vert1" presStyleCnt="0"/>
      <dgm:spPr/>
      <dgm:t>
        <a:bodyPr/>
        <a:lstStyle/>
        <a:p>
          <a:endParaRPr lang="da-DK"/>
        </a:p>
      </dgm:t>
    </dgm:pt>
    <dgm:pt modelId="{86592F50-B56B-444C-B036-3E4BEFF1C53E}" type="pres">
      <dgm:prSet presAssocID="{D242FD59-54B1-42B6-8C99-8F89B50160C5}" presName="vertSpace2a" presStyleCnt="0"/>
      <dgm:spPr/>
      <dgm:t>
        <a:bodyPr/>
        <a:lstStyle/>
        <a:p>
          <a:endParaRPr lang="da-DK"/>
        </a:p>
      </dgm:t>
    </dgm:pt>
    <dgm:pt modelId="{BBF0BB7B-FF24-43AA-912F-9B2D165C0A76}" type="pres">
      <dgm:prSet presAssocID="{D242FD59-54B1-42B6-8C99-8F89B50160C5}" presName="horz2" presStyleCnt="0"/>
      <dgm:spPr/>
      <dgm:t>
        <a:bodyPr/>
        <a:lstStyle/>
        <a:p>
          <a:endParaRPr lang="da-DK"/>
        </a:p>
      </dgm:t>
    </dgm:pt>
    <dgm:pt modelId="{C9DD1424-6691-49A1-B71D-F49F6B6512FC}" type="pres">
      <dgm:prSet presAssocID="{D242FD59-54B1-42B6-8C99-8F89B50160C5}" presName="horzSpace2" presStyleCnt="0"/>
      <dgm:spPr/>
      <dgm:t>
        <a:bodyPr/>
        <a:lstStyle/>
        <a:p>
          <a:endParaRPr lang="da-DK"/>
        </a:p>
      </dgm:t>
    </dgm:pt>
    <dgm:pt modelId="{794530A8-00D0-484E-844F-83A804AE5E64}" type="pres">
      <dgm:prSet presAssocID="{D242FD59-54B1-42B6-8C99-8F89B50160C5}" presName="tx2" presStyleLbl="revTx" presStyleIdx="1" presStyleCnt="5"/>
      <dgm:spPr/>
      <dgm:t>
        <a:bodyPr/>
        <a:lstStyle/>
        <a:p>
          <a:endParaRPr lang="da-DK"/>
        </a:p>
      </dgm:t>
    </dgm:pt>
    <dgm:pt modelId="{D088EF2C-7C3E-4A51-A672-7F047273CD10}" type="pres">
      <dgm:prSet presAssocID="{D242FD59-54B1-42B6-8C99-8F89B50160C5}" presName="vert2" presStyleCnt="0"/>
      <dgm:spPr/>
      <dgm:t>
        <a:bodyPr/>
        <a:lstStyle/>
        <a:p>
          <a:endParaRPr lang="da-DK"/>
        </a:p>
      </dgm:t>
    </dgm:pt>
    <dgm:pt modelId="{D2BEA5B6-E8D3-4830-B71D-26BD40BDA466}" type="pres">
      <dgm:prSet presAssocID="{D242FD59-54B1-42B6-8C99-8F89B50160C5}" presName="thinLine2b" presStyleLbl="callout" presStyleIdx="0" presStyleCnt="4"/>
      <dgm:spPr/>
      <dgm:t>
        <a:bodyPr/>
        <a:lstStyle/>
        <a:p>
          <a:endParaRPr lang="da-DK"/>
        </a:p>
      </dgm:t>
    </dgm:pt>
    <dgm:pt modelId="{6BB8DEA6-530F-4774-98EC-4FFF01D8820F}" type="pres">
      <dgm:prSet presAssocID="{D242FD59-54B1-42B6-8C99-8F89B50160C5}" presName="vertSpace2b" presStyleCnt="0"/>
      <dgm:spPr/>
      <dgm:t>
        <a:bodyPr/>
        <a:lstStyle/>
        <a:p>
          <a:endParaRPr lang="da-DK"/>
        </a:p>
      </dgm:t>
    </dgm:pt>
    <dgm:pt modelId="{82498603-95B2-4A10-A219-1E5EDE08760F}" type="pres">
      <dgm:prSet presAssocID="{DCE5DC43-15A2-4295-951D-52CB60C8D10B}" presName="horz2" presStyleCnt="0"/>
      <dgm:spPr/>
      <dgm:t>
        <a:bodyPr/>
        <a:lstStyle/>
        <a:p>
          <a:endParaRPr lang="da-DK"/>
        </a:p>
      </dgm:t>
    </dgm:pt>
    <dgm:pt modelId="{A9EE86CE-7C47-41A7-8147-016727479260}" type="pres">
      <dgm:prSet presAssocID="{DCE5DC43-15A2-4295-951D-52CB60C8D10B}" presName="horzSpace2" presStyleCnt="0"/>
      <dgm:spPr/>
      <dgm:t>
        <a:bodyPr/>
        <a:lstStyle/>
        <a:p>
          <a:endParaRPr lang="da-DK"/>
        </a:p>
      </dgm:t>
    </dgm:pt>
    <dgm:pt modelId="{54D414E3-65E4-4E9F-8960-9C367615FF66}" type="pres">
      <dgm:prSet presAssocID="{DCE5DC43-15A2-4295-951D-52CB60C8D10B}" presName="tx2" presStyleLbl="revTx" presStyleIdx="2" presStyleCnt="5"/>
      <dgm:spPr/>
      <dgm:t>
        <a:bodyPr/>
        <a:lstStyle/>
        <a:p>
          <a:endParaRPr lang="da-DK"/>
        </a:p>
      </dgm:t>
    </dgm:pt>
    <dgm:pt modelId="{F191FD68-7608-4974-958E-FCD9526070FA}" type="pres">
      <dgm:prSet presAssocID="{DCE5DC43-15A2-4295-951D-52CB60C8D10B}" presName="vert2" presStyleCnt="0"/>
      <dgm:spPr/>
      <dgm:t>
        <a:bodyPr/>
        <a:lstStyle/>
        <a:p>
          <a:endParaRPr lang="da-DK"/>
        </a:p>
      </dgm:t>
    </dgm:pt>
    <dgm:pt modelId="{AB3A0B0F-8D27-46D1-9C3E-CAC51DC152A3}" type="pres">
      <dgm:prSet presAssocID="{DCE5DC43-15A2-4295-951D-52CB60C8D10B}" presName="thinLine2b" presStyleLbl="callout" presStyleIdx="1" presStyleCnt="4"/>
      <dgm:spPr/>
      <dgm:t>
        <a:bodyPr/>
        <a:lstStyle/>
        <a:p>
          <a:endParaRPr lang="da-DK"/>
        </a:p>
      </dgm:t>
    </dgm:pt>
    <dgm:pt modelId="{33C2478B-E7EF-4CD4-A3D9-47139118A4E3}" type="pres">
      <dgm:prSet presAssocID="{DCE5DC43-15A2-4295-951D-52CB60C8D10B}" presName="vertSpace2b" presStyleCnt="0"/>
      <dgm:spPr/>
      <dgm:t>
        <a:bodyPr/>
        <a:lstStyle/>
        <a:p>
          <a:endParaRPr lang="da-DK"/>
        </a:p>
      </dgm:t>
    </dgm:pt>
    <dgm:pt modelId="{026047C6-6804-458B-AD31-A4122E2AA460}" type="pres">
      <dgm:prSet presAssocID="{2902B331-4C6B-47D4-9B25-ED310D632B4C}" presName="horz2" presStyleCnt="0"/>
      <dgm:spPr/>
      <dgm:t>
        <a:bodyPr/>
        <a:lstStyle/>
        <a:p>
          <a:endParaRPr lang="da-DK"/>
        </a:p>
      </dgm:t>
    </dgm:pt>
    <dgm:pt modelId="{99CDA5DA-568C-4140-BA64-85773C80B410}" type="pres">
      <dgm:prSet presAssocID="{2902B331-4C6B-47D4-9B25-ED310D632B4C}" presName="horzSpace2" presStyleCnt="0"/>
      <dgm:spPr/>
      <dgm:t>
        <a:bodyPr/>
        <a:lstStyle/>
        <a:p>
          <a:endParaRPr lang="da-DK"/>
        </a:p>
      </dgm:t>
    </dgm:pt>
    <dgm:pt modelId="{CBC6E8A9-28B1-40EB-A0DF-F55B9777E1B5}" type="pres">
      <dgm:prSet presAssocID="{2902B331-4C6B-47D4-9B25-ED310D632B4C}" presName="tx2" presStyleLbl="revTx" presStyleIdx="3" presStyleCnt="5"/>
      <dgm:spPr/>
      <dgm:t>
        <a:bodyPr/>
        <a:lstStyle/>
        <a:p>
          <a:endParaRPr lang="da-DK"/>
        </a:p>
      </dgm:t>
    </dgm:pt>
    <dgm:pt modelId="{BEF8A0BD-708B-4683-827C-41A8C7D0B565}" type="pres">
      <dgm:prSet presAssocID="{2902B331-4C6B-47D4-9B25-ED310D632B4C}" presName="vert2" presStyleCnt="0"/>
      <dgm:spPr/>
      <dgm:t>
        <a:bodyPr/>
        <a:lstStyle/>
        <a:p>
          <a:endParaRPr lang="da-DK"/>
        </a:p>
      </dgm:t>
    </dgm:pt>
    <dgm:pt modelId="{0AF19AA1-A10F-45F7-8E77-C1ED2215D2A7}" type="pres">
      <dgm:prSet presAssocID="{2902B331-4C6B-47D4-9B25-ED310D632B4C}" presName="thinLine2b" presStyleLbl="callout" presStyleIdx="2" presStyleCnt="4"/>
      <dgm:spPr/>
      <dgm:t>
        <a:bodyPr/>
        <a:lstStyle/>
        <a:p>
          <a:endParaRPr lang="da-DK"/>
        </a:p>
      </dgm:t>
    </dgm:pt>
    <dgm:pt modelId="{31E1AE97-244E-408D-B971-F1C89F9B2E52}" type="pres">
      <dgm:prSet presAssocID="{2902B331-4C6B-47D4-9B25-ED310D632B4C}" presName="vertSpace2b" presStyleCnt="0"/>
      <dgm:spPr/>
      <dgm:t>
        <a:bodyPr/>
        <a:lstStyle/>
        <a:p>
          <a:endParaRPr lang="da-DK"/>
        </a:p>
      </dgm:t>
    </dgm:pt>
    <dgm:pt modelId="{96001770-BF25-4C8D-B1E8-DCD706661858}" type="pres">
      <dgm:prSet presAssocID="{821EE742-B578-4E94-B217-DB2D187268B8}" presName="horz2" presStyleCnt="0"/>
      <dgm:spPr/>
      <dgm:t>
        <a:bodyPr/>
        <a:lstStyle/>
        <a:p>
          <a:endParaRPr lang="da-DK"/>
        </a:p>
      </dgm:t>
    </dgm:pt>
    <dgm:pt modelId="{3D033161-9C64-4DD0-BED6-06481B60800B}" type="pres">
      <dgm:prSet presAssocID="{821EE742-B578-4E94-B217-DB2D187268B8}" presName="horzSpace2" presStyleCnt="0"/>
      <dgm:spPr/>
      <dgm:t>
        <a:bodyPr/>
        <a:lstStyle/>
        <a:p>
          <a:endParaRPr lang="da-DK"/>
        </a:p>
      </dgm:t>
    </dgm:pt>
    <dgm:pt modelId="{9CABD526-1AAC-4B60-B862-ABE4CF1ACB7C}" type="pres">
      <dgm:prSet presAssocID="{821EE742-B578-4E94-B217-DB2D187268B8}" presName="tx2" presStyleLbl="revTx" presStyleIdx="4" presStyleCnt="5"/>
      <dgm:spPr/>
      <dgm:t>
        <a:bodyPr/>
        <a:lstStyle/>
        <a:p>
          <a:endParaRPr lang="da-DK"/>
        </a:p>
      </dgm:t>
    </dgm:pt>
    <dgm:pt modelId="{E947059B-CCF3-4001-8DF1-B2A70E66148B}" type="pres">
      <dgm:prSet presAssocID="{821EE742-B578-4E94-B217-DB2D187268B8}" presName="vert2" presStyleCnt="0"/>
      <dgm:spPr/>
      <dgm:t>
        <a:bodyPr/>
        <a:lstStyle/>
        <a:p>
          <a:endParaRPr lang="da-DK"/>
        </a:p>
      </dgm:t>
    </dgm:pt>
    <dgm:pt modelId="{87D14FFA-103C-43A2-B6C3-AF20EA71E272}" type="pres">
      <dgm:prSet presAssocID="{821EE742-B578-4E94-B217-DB2D187268B8}" presName="thinLine2b" presStyleLbl="callout" presStyleIdx="3" presStyleCnt="4"/>
      <dgm:spPr/>
      <dgm:t>
        <a:bodyPr/>
        <a:lstStyle/>
        <a:p>
          <a:endParaRPr lang="da-DK"/>
        </a:p>
      </dgm:t>
    </dgm:pt>
    <dgm:pt modelId="{09ECC8B9-BA82-47BF-A10E-682804420F91}" type="pres">
      <dgm:prSet presAssocID="{821EE742-B578-4E94-B217-DB2D187268B8}" presName="vertSpace2b" presStyleCnt="0"/>
      <dgm:spPr/>
      <dgm:t>
        <a:bodyPr/>
        <a:lstStyle/>
        <a:p>
          <a:endParaRPr lang="da-DK"/>
        </a:p>
      </dgm:t>
    </dgm:pt>
  </dgm:ptLst>
  <dgm:cxnLst>
    <dgm:cxn modelId="{03ACDC91-DF7D-4F90-B3EB-F5FA8273EDAB}" type="presOf" srcId="{821EE742-B578-4E94-B217-DB2D187268B8}" destId="{9CABD526-1AAC-4B60-B862-ABE4CF1ACB7C}" srcOrd="0" destOrd="0" presId="urn:microsoft.com/office/officeart/2008/layout/LinedList"/>
    <dgm:cxn modelId="{E2F70FEB-A552-478E-A1E1-036EF6D0FBB3}" type="presOf" srcId="{1D7431BF-B9FC-4E59-9D5C-08B779DA26E8}" destId="{101CFDE1-F180-4180-B0A1-ADFF5A48FF3D}" srcOrd="0" destOrd="0" presId="urn:microsoft.com/office/officeart/2008/layout/LinedList"/>
    <dgm:cxn modelId="{51C17BAC-506C-48B3-AB8F-CD21E7345116}" srcId="{E70B5F49-AD14-4C49-B0FE-6946A094594D}" destId="{1D7431BF-B9FC-4E59-9D5C-08B779DA26E8}" srcOrd="0" destOrd="0" parTransId="{B68A4421-41A2-48A3-92E2-6CF093FBC66B}" sibTransId="{036FF179-8FD8-4E6F-AA83-9F9DE9929CAF}"/>
    <dgm:cxn modelId="{4C6B1993-4A33-4B18-B595-1679D61753D0}" srcId="{1D7431BF-B9FC-4E59-9D5C-08B779DA26E8}" destId="{821EE742-B578-4E94-B217-DB2D187268B8}" srcOrd="3" destOrd="0" parTransId="{4E12F8ED-DBD3-458F-9F1E-01010D4A7852}" sibTransId="{10F15C69-3647-415C-AE40-F7002E3D2F7A}"/>
    <dgm:cxn modelId="{0F84FDAF-1169-44D9-ABC7-99E4EE8CE0A2}" type="presOf" srcId="{2902B331-4C6B-47D4-9B25-ED310D632B4C}" destId="{CBC6E8A9-28B1-40EB-A0DF-F55B9777E1B5}" srcOrd="0" destOrd="0" presId="urn:microsoft.com/office/officeart/2008/layout/LinedList"/>
    <dgm:cxn modelId="{A7D7DA1E-2436-49F2-A104-C14A15849087}" type="presOf" srcId="{E70B5F49-AD14-4C49-B0FE-6946A094594D}" destId="{4EEDCCF5-483E-48C3-AB83-3AEC1AC64809}" srcOrd="0" destOrd="0" presId="urn:microsoft.com/office/officeart/2008/layout/LinedList"/>
    <dgm:cxn modelId="{42F9FA22-344F-4475-BC57-38A6F06920A0}" srcId="{1D7431BF-B9FC-4E59-9D5C-08B779DA26E8}" destId="{DCE5DC43-15A2-4295-951D-52CB60C8D10B}" srcOrd="1" destOrd="0" parTransId="{B66E2E66-EF1E-41ED-BFD8-7046E1630E07}" sibTransId="{2B48076F-07C2-4BEA-9E1A-159ACE9FFED2}"/>
    <dgm:cxn modelId="{A646CF33-FF69-4505-B5A7-F18CB2664E78}" srcId="{1D7431BF-B9FC-4E59-9D5C-08B779DA26E8}" destId="{D242FD59-54B1-42B6-8C99-8F89B50160C5}" srcOrd="0" destOrd="0" parTransId="{26B4630D-BAA1-415D-B6C3-B2406BBD1505}" sibTransId="{2AE53358-1475-4E5F-BC7E-5AE43625D155}"/>
    <dgm:cxn modelId="{D5107431-3123-4E3A-B9C1-7BD01B97C959}" type="presOf" srcId="{DCE5DC43-15A2-4295-951D-52CB60C8D10B}" destId="{54D414E3-65E4-4E9F-8960-9C367615FF66}" srcOrd="0" destOrd="0" presId="urn:microsoft.com/office/officeart/2008/layout/LinedList"/>
    <dgm:cxn modelId="{CBAE455C-5BB1-4027-9612-E754F66810A3}" srcId="{1D7431BF-B9FC-4E59-9D5C-08B779DA26E8}" destId="{2902B331-4C6B-47D4-9B25-ED310D632B4C}" srcOrd="2" destOrd="0" parTransId="{84C457A2-80C5-4E5B-9A8D-9B0ECDBBA16D}" sibTransId="{EE154B19-E1FF-473F-9CD6-33824DD6D17C}"/>
    <dgm:cxn modelId="{8C28DE2F-C583-47CD-96AB-71FFA17B35EE}" type="presOf" srcId="{D242FD59-54B1-42B6-8C99-8F89B50160C5}" destId="{794530A8-00D0-484E-844F-83A804AE5E64}" srcOrd="0" destOrd="0" presId="urn:microsoft.com/office/officeart/2008/layout/LinedList"/>
    <dgm:cxn modelId="{D3DCB0D2-1BA3-4F72-A422-38FB759C3E24}" type="presParOf" srcId="{4EEDCCF5-483E-48C3-AB83-3AEC1AC64809}" destId="{77011D5E-9090-42DF-AA53-005E08916A83}" srcOrd="0" destOrd="0" presId="urn:microsoft.com/office/officeart/2008/layout/LinedList"/>
    <dgm:cxn modelId="{A0D06381-BE1D-4679-AACA-1CAB16EA6896}" type="presParOf" srcId="{4EEDCCF5-483E-48C3-AB83-3AEC1AC64809}" destId="{28C6526B-C5B0-4BDA-886A-34BFA3A935FB}" srcOrd="1" destOrd="0" presId="urn:microsoft.com/office/officeart/2008/layout/LinedList"/>
    <dgm:cxn modelId="{AB7EE77F-5677-4B0A-BFAA-A3CC2A058956}" type="presParOf" srcId="{28C6526B-C5B0-4BDA-886A-34BFA3A935FB}" destId="{101CFDE1-F180-4180-B0A1-ADFF5A48FF3D}" srcOrd="0" destOrd="0" presId="urn:microsoft.com/office/officeart/2008/layout/LinedList"/>
    <dgm:cxn modelId="{FC3E1C6C-2437-409A-83D4-BDB72E7945D6}" type="presParOf" srcId="{28C6526B-C5B0-4BDA-886A-34BFA3A935FB}" destId="{5CC49A00-3B85-42CA-BD08-08ED0C3DE2C8}" srcOrd="1" destOrd="0" presId="urn:microsoft.com/office/officeart/2008/layout/LinedList"/>
    <dgm:cxn modelId="{15278761-57BF-4A59-ACB3-8955981C8E17}" type="presParOf" srcId="{5CC49A00-3B85-42CA-BD08-08ED0C3DE2C8}" destId="{86592F50-B56B-444C-B036-3E4BEFF1C53E}" srcOrd="0" destOrd="0" presId="urn:microsoft.com/office/officeart/2008/layout/LinedList"/>
    <dgm:cxn modelId="{FDF62AFF-E30B-4069-A0F0-D515FFBF544A}" type="presParOf" srcId="{5CC49A00-3B85-42CA-BD08-08ED0C3DE2C8}" destId="{BBF0BB7B-FF24-43AA-912F-9B2D165C0A76}" srcOrd="1" destOrd="0" presId="urn:microsoft.com/office/officeart/2008/layout/LinedList"/>
    <dgm:cxn modelId="{572561A2-F438-4289-954D-46BE38AF285C}" type="presParOf" srcId="{BBF0BB7B-FF24-43AA-912F-9B2D165C0A76}" destId="{C9DD1424-6691-49A1-B71D-F49F6B6512FC}" srcOrd="0" destOrd="0" presId="urn:microsoft.com/office/officeart/2008/layout/LinedList"/>
    <dgm:cxn modelId="{41B66C63-FBCA-4831-9F2F-7F387573519A}" type="presParOf" srcId="{BBF0BB7B-FF24-43AA-912F-9B2D165C0A76}" destId="{794530A8-00D0-484E-844F-83A804AE5E64}" srcOrd="1" destOrd="0" presId="urn:microsoft.com/office/officeart/2008/layout/LinedList"/>
    <dgm:cxn modelId="{39E589D3-6DE2-4701-A92E-6EA7D70DCAA9}" type="presParOf" srcId="{BBF0BB7B-FF24-43AA-912F-9B2D165C0A76}" destId="{D088EF2C-7C3E-4A51-A672-7F047273CD10}" srcOrd="2" destOrd="0" presId="urn:microsoft.com/office/officeart/2008/layout/LinedList"/>
    <dgm:cxn modelId="{6732001A-D3CB-47E8-9F44-2838B3C229F0}" type="presParOf" srcId="{5CC49A00-3B85-42CA-BD08-08ED0C3DE2C8}" destId="{D2BEA5B6-E8D3-4830-B71D-26BD40BDA466}" srcOrd="2" destOrd="0" presId="urn:microsoft.com/office/officeart/2008/layout/LinedList"/>
    <dgm:cxn modelId="{EDDE9F00-E46B-47AD-8A3A-6F3A255EE77D}" type="presParOf" srcId="{5CC49A00-3B85-42CA-BD08-08ED0C3DE2C8}" destId="{6BB8DEA6-530F-4774-98EC-4FFF01D8820F}" srcOrd="3" destOrd="0" presId="urn:microsoft.com/office/officeart/2008/layout/LinedList"/>
    <dgm:cxn modelId="{155BAD3E-AA2E-40C4-9CBF-9A29C7E1D50E}" type="presParOf" srcId="{5CC49A00-3B85-42CA-BD08-08ED0C3DE2C8}" destId="{82498603-95B2-4A10-A219-1E5EDE08760F}" srcOrd="4" destOrd="0" presId="urn:microsoft.com/office/officeart/2008/layout/LinedList"/>
    <dgm:cxn modelId="{816E61F6-13D6-49E3-B00D-8248DC25AB2C}" type="presParOf" srcId="{82498603-95B2-4A10-A219-1E5EDE08760F}" destId="{A9EE86CE-7C47-41A7-8147-016727479260}" srcOrd="0" destOrd="0" presId="urn:microsoft.com/office/officeart/2008/layout/LinedList"/>
    <dgm:cxn modelId="{67211289-227E-404E-BC67-03294C3A8EAD}" type="presParOf" srcId="{82498603-95B2-4A10-A219-1E5EDE08760F}" destId="{54D414E3-65E4-4E9F-8960-9C367615FF66}" srcOrd="1" destOrd="0" presId="urn:microsoft.com/office/officeart/2008/layout/LinedList"/>
    <dgm:cxn modelId="{31D3C674-DD88-4E3D-A90C-11B5A200A600}" type="presParOf" srcId="{82498603-95B2-4A10-A219-1E5EDE08760F}" destId="{F191FD68-7608-4974-958E-FCD9526070FA}" srcOrd="2" destOrd="0" presId="urn:microsoft.com/office/officeart/2008/layout/LinedList"/>
    <dgm:cxn modelId="{BA196781-2CA8-4806-9CFE-A416AFA781C3}" type="presParOf" srcId="{5CC49A00-3B85-42CA-BD08-08ED0C3DE2C8}" destId="{AB3A0B0F-8D27-46D1-9C3E-CAC51DC152A3}" srcOrd="5" destOrd="0" presId="urn:microsoft.com/office/officeart/2008/layout/LinedList"/>
    <dgm:cxn modelId="{49A74272-A870-40E7-B80E-9780D93B1857}" type="presParOf" srcId="{5CC49A00-3B85-42CA-BD08-08ED0C3DE2C8}" destId="{33C2478B-E7EF-4CD4-A3D9-47139118A4E3}" srcOrd="6" destOrd="0" presId="urn:microsoft.com/office/officeart/2008/layout/LinedList"/>
    <dgm:cxn modelId="{1F0CBA6D-E6C3-41BE-8858-6699929F96E4}" type="presParOf" srcId="{5CC49A00-3B85-42CA-BD08-08ED0C3DE2C8}" destId="{026047C6-6804-458B-AD31-A4122E2AA460}" srcOrd="7" destOrd="0" presId="urn:microsoft.com/office/officeart/2008/layout/LinedList"/>
    <dgm:cxn modelId="{333908B3-4B50-4ED1-81C6-D990AA97315F}" type="presParOf" srcId="{026047C6-6804-458B-AD31-A4122E2AA460}" destId="{99CDA5DA-568C-4140-BA64-85773C80B410}" srcOrd="0" destOrd="0" presId="urn:microsoft.com/office/officeart/2008/layout/LinedList"/>
    <dgm:cxn modelId="{AC574C58-BC07-48FE-BEE7-2D0DE7987C3F}" type="presParOf" srcId="{026047C6-6804-458B-AD31-A4122E2AA460}" destId="{CBC6E8A9-28B1-40EB-A0DF-F55B9777E1B5}" srcOrd="1" destOrd="0" presId="urn:microsoft.com/office/officeart/2008/layout/LinedList"/>
    <dgm:cxn modelId="{F7B3D065-AD62-448F-9218-87D5B66BE6E6}" type="presParOf" srcId="{026047C6-6804-458B-AD31-A4122E2AA460}" destId="{BEF8A0BD-708B-4683-827C-41A8C7D0B565}" srcOrd="2" destOrd="0" presId="urn:microsoft.com/office/officeart/2008/layout/LinedList"/>
    <dgm:cxn modelId="{AF61AA77-D2D4-4A5D-B783-283F0E4964BD}" type="presParOf" srcId="{5CC49A00-3B85-42CA-BD08-08ED0C3DE2C8}" destId="{0AF19AA1-A10F-45F7-8E77-C1ED2215D2A7}" srcOrd="8" destOrd="0" presId="urn:microsoft.com/office/officeart/2008/layout/LinedList"/>
    <dgm:cxn modelId="{A78F7B4E-D247-4CC1-AD6D-253EA4D902FE}" type="presParOf" srcId="{5CC49A00-3B85-42CA-BD08-08ED0C3DE2C8}" destId="{31E1AE97-244E-408D-B971-F1C89F9B2E52}" srcOrd="9" destOrd="0" presId="urn:microsoft.com/office/officeart/2008/layout/LinedList"/>
    <dgm:cxn modelId="{F8BCA843-C058-44CB-B849-BC88D75ED849}" type="presParOf" srcId="{5CC49A00-3B85-42CA-BD08-08ED0C3DE2C8}" destId="{96001770-BF25-4C8D-B1E8-DCD706661858}" srcOrd="10" destOrd="0" presId="urn:microsoft.com/office/officeart/2008/layout/LinedList"/>
    <dgm:cxn modelId="{7A4B1BBA-DB19-4C70-A6A4-C11F16C0D219}" type="presParOf" srcId="{96001770-BF25-4C8D-B1E8-DCD706661858}" destId="{3D033161-9C64-4DD0-BED6-06481B60800B}" srcOrd="0" destOrd="0" presId="urn:microsoft.com/office/officeart/2008/layout/LinedList"/>
    <dgm:cxn modelId="{8E71E701-ED74-4D59-9028-78F8AB78D040}" type="presParOf" srcId="{96001770-BF25-4C8D-B1E8-DCD706661858}" destId="{9CABD526-1AAC-4B60-B862-ABE4CF1ACB7C}" srcOrd="1" destOrd="0" presId="urn:microsoft.com/office/officeart/2008/layout/LinedList"/>
    <dgm:cxn modelId="{54EF2777-2276-4381-952F-D598D8A38436}" type="presParOf" srcId="{96001770-BF25-4C8D-B1E8-DCD706661858}" destId="{E947059B-CCF3-4001-8DF1-B2A70E66148B}" srcOrd="2" destOrd="0" presId="urn:microsoft.com/office/officeart/2008/layout/LinedList"/>
    <dgm:cxn modelId="{F1F46E21-7B98-4A67-9ABA-53C0C07C58FE}" type="presParOf" srcId="{5CC49A00-3B85-42CA-BD08-08ED0C3DE2C8}" destId="{87D14FFA-103C-43A2-B6C3-AF20EA71E272}" srcOrd="11" destOrd="0" presId="urn:microsoft.com/office/officeart/2008/layout/LinedList"/>
    <dgm:cxn modelId="{F785CB3E-FC93-4DAB-9568-0AB7D57158DB}" type="presParOf" srcId="{5CC49A00-3B85-42CA-BD08-08ED0C3DE2C8}" destId="{09ECC8B9-BA82-47BF-A10E-682804420F91}"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B5F49-AD14-4C49-B0FE-6946A094594D}"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da-DK"/>
        </a:p>
      </dgm:t>
    </dgm:pt>
    <dgm:pt modelId="{1D7431BF-B9FC-4E59-9D5C-08B779DA26E8}">
      <dgm:prSet phldrT="[Tekst]" custT="1"/>
      <dgm:spPr/>
      <dgm:t>
        <a:bodyPr/>
        <a:lstStyle/>
        <a:p>
          <a:r>
            <a:rPr lang="da-DK" sz="1600" dirty="0" smtClean="0">
              <a:solidFill>
                <a:schemeClr val="bg1"/>
              </a:solidFill>
            </a:rPr>
            <a:t>Bilag</a:t>
          </a:r>
          <a:endParaRPr lang="da-DK" sz="1600" dirty="0">
            <a:solidFill>
              <a:schemeClr val="bg1"/>
            </a:solidFill>
          </a:endParaRPr>
        </a:p>
      </dgm:t>
    </dgm:pt>
    <dgm:pt modelId="{B68A4421-41A2-48A3-92E2-6CF093FBC66B}" type="parTrans" cxnId="{51C17BAC-506C-48B3-AB8F-CD21E7345116}">
      <dgm:prSet/>
      <dgm:spPr/>
      <dgm:t>
        <a:bodyPr/>
        <a:lstStyle/>
        <a:p>
          <a:endParaRPr lang="da-DK"/>
        </a:p>
      </dgm:t>
    </dgm:pt>
    <dgm:pt modelId="{036FF179-8FD8-4E6F-AA83-9F9DE9929CAF}" type="sibTrans" cxnId="{51C17BAC-506C-48B3-AB8F-CD21E7345116}">
      <dgm:prSet/>
      <dgm:spPr/>
      <dgm:t>
        <a:bodyPr/>
        <a:lstStyle/>
        <a:p>
          <a:endParaRPr lang="da-DK"/>
        </a:p>
      </dgm:t>
    </dgm:pt>
    <dgm:pt modelId="{D242FD59-54B1-42B6-8C99-8F89B50160C5}">
      <dgm:prSet phldrT="[Tekst]"/>
      <dgm:spPr/>
      <dgm:t>
        <a:bodyPr/>
        <a:lstStyle/>
        <a:p>
          <a:r>
            <a:rPr lang="da-DK" b="0" dirty="0" smtClean="0">
              <a:solidFill>
                <a:schemeClr val="bg1"/>
              </a:solidFill>
            </a:rPr>
            <a:t>9.1 Politik for miljø- og samfundsansvar</a:t>
          </a:r>
          <a:endParaRPr lang="da-DK" b="0" dirty="0">
            <a:solidFill>
              <a:schemeClr val="bg1"/>
            </a:solidFill>
          </a:endParaRPr>
        </a:p>
      </dgm:t>
    </dgm:pt>
    <dgm:pt modelId="{26B4630D-BAA1-415D-B6C3-B2406BBD1505}" type="parTrans" cxnId="{A646CF33-FF69-4505-B5A7-F18CB2664E78}">
      <dgm:prSet/>
      <dgm:spPr/>
      <dgm:t>
        <a:bodyPr/>
        <a:lstStyle/>
        <a:p>
          <a:endParaRPr lang="da-DK"/>
        </a:p>
      </dgm:t>
    </dgm:pt>
    <dgm:pt modelId="{2AE53358-1475-4E5F-BC7E-5AE43625D155}" type="sibTrans" cxnId="{A646CF33-FF69-4505-B5A7-F18CB2664E78}">
      <dgm:prSet/>
      <dgm:spPr/>
      <dgm:t>
        <a:bodyPr/>
        <a:lstStyle/>
        <a:p>
          <a:endParaRPr lang="da-DK"/>
        </a:p>
      </dgm:t>
    </dgm:pt>
    <dgm:pt modelId="{821EE742-B578-4E94-B217-DB2D187268B8}">
      <dgm:prSet phldrT="[Tekst]"/>
      <dgm:spPr/>
      <dgm:t>
        <a:bodyPr/>
        <a:lstStyle/>
        <a:p>
          <a:endParaRPr lang="da-DK" dirty="0">
            <a:solidFill>
              <a:schemeClr val="bg1"/>
            </a:solidFill>
          </a:endParaRPr>
        </a:p>
      </dgm:t>
    </dgm:pt>
    <dgm:pt modelId="{4E12F8ED-DBD3-458F-9F1E-01010D4A7852}" type="parTrans" cxnId="{4C6B1993-4A33-4B18-B595-1679D61753D0}">
      <dgm:prSet/>
      <dgm:spPr/>
      <dgm:t>
        <a:bodyPr/>
        <a:lstStyle/>
        <a:p>
          <a:endParaRPr lang="da-DK"/>
        </a:p>
      </dgm:t>
    </dgm:pt>
    <dgm:pt modelId="{10F15C69-3647-415C-AE40-F7002E3D2F7A}" type="sibTrans" cxnId="{4C6B1993-4A33-4B18-B595-1679D61753D0}">
      <dgm:prSet/>
      <dgm:spPr/>
      <dgm:t>
        <a:bodyPr/>
        <a:lstStyle/>
        <a:p>
          <a:endParaRPr lang="da-DK"/>
        </a:p>
      </dgm:t>
    </dgm:pt>
    <dgm:pt modelId="{2902B331-4C6B-47D4-9B25-ED310D632B4C}">
      <dgm:prSet phldrT="[Tekst]"/>
      <dgm:spPr/>
      <dgm:t>
        <a:bodyPr/>
        <a:lstStyle/>
        <a:p>
          <a:endParaRPr lang="da-DK" dirty="0">
            <a:solidFill>
              <a:schemeClr val="bg1"/>
            </a:solidFill>
          </a:endParaRPr>
        </a:p>
      </dgm:t>
    </dgm:pt>
    <dgm:pt modelId="{84C457A2-80C5-4E5B-9A8D-9B0ECDBBA16D}" type="parTrans" cxnId="{CBAE455C-5BB1-4027-9612-E754F66810A3}">
      <dgm:prSet/>
      <dgm:spPr/>
      <dgm:t>
        <a:bodyPr/>
        <a:lstStyle/>
        <a:p>
          <a:endParaRPr lang="da-DK"/>
        </a:p>
      </dgm:t>
    </dgm:pt>
    <dgm:pt modelId="{EE154B19-E1FF-473F-9CD6-33824DD6D17C}" type="sibTrans" cxnId="{CBAE455C-5BB1-4027-9612-E754F66810A3}">
      <dgm:prSet/>
      <dgm:spPr/>
      <dgm:t>
        <a:bodyPr/>
        <a:lstStyle/>
        <a:p>
          <a:endParaRPr lang="da-DK"/>
        </a:p>
      </dgm:t>
    </dgm:pt>
    <dgm:pt modelId="{4EEDCCF5-483E-48C3-AB83-3AEC1AC64809}" type="pres">
      <dgm:prSet presAssocID="{E70B5F49-AD14-4C49-B0FE-6946A094594D}" presName="vert0" presStyleCnt="0">
        <dgm:presLayoutVars>
          <dgm:dir/>
          <dgm:animOne val="branch"/>
          <dgm:animLvl val="lvl"/>
        </dgm:presLayoutVars>
      </dgm:prSet>
      <dgm:spPr/>
      <dgm:t>
        <a:bodyPr/>
        <a:lstStyle/>
        <a:p>
          <a:endParaRPr lang="da-DK"/>
        </a:p>
      </dgm:t>
    </dgm:pt>
    <dgm:pt modelId="{77011D5E-9090-42DF-AA53-005E08916A83}" type="pres">
      <dgm:prSet presAssocID="{1D7431BF-B9FC-4E59-9D5C-08B779DA26E8}" presName="thickLine" presStyleLbl="alignNode1" presStyleIdx="0" presStyleCnt="1"/>
      <dgm:spPr/>
      <dgm:t>
        <a:bodyPr/>
        <a:lstStyle/>
        <a:p>
          <a:endParaRPr lang="da-DK"/>
        </a:p>
      </dgm:t>
    </dgm:pt>
    <dgm:pt modelId="{28C6526B-C5B0-4BDA-886A-34BFA3A935FB}" type="pres">
      <dgm:prSet presAssocID="{1D7431BF-B9FC-4E59-9D5C-08B779DA26E8}" presName="horz1" presStyleCnt="0"/>
      <dgm:spPr/>
      <dgm:t>
        <a:bodyPr/>
        <a:lstStyle/>
        <a:p>
          <a:endParaRPr lang="da-DK"/>
        </a:p>
      </dgm:t>
    </dgm:pt>
    <dgm:pt modelId="{101CFDE1-F180-4180-B0A1-ADFF5A48FF3D}" type="pres">
      <dgm:prSet presAssocID="{1D7431BF-B9FC-4E59-9D5C-08B779DA26E8}" presName="tx1" presStyleLbl="revTx" presStyleIdx="0" presStyleCnt="4"/>
      <dgm:spPr/>
      <dgm:t>
        <a:bodyPr/>
        <a:lstStyle/>
        <a:p>
          <a:endParaRPr lang="da-DK"/>
        </a:p>
      </dgm:t>
    </dgm:pt>
    <dgm:pt modelId="{5CC49A00-3B85-42CA-BD08-08ED0C3DE2C8}" type="pres">
      <dgm:prSet presAssocID="{1D7431BF-B9FC-4E59-9D5C-08B779DA26E8}" presName="vert1" presStyleCnt="0"/>
      <dgm:spPr/>
      <dgm:t>
        <a:bodyPr/>
        <a:lstStyle/>
        <a:p>
          <a:endParaRPr lang="da-DK"/>
        </a:p>
      </dgm:t>
    </dgm:pt>
    <dgm:pt modelId="{86592F50-B56B-444C-B036-3E4BEFF1C53E}" type="pres">
      <dgm:prSet presAssocID="{D242FD59-54B1-42B6-8C99-8F89B50160C5}" presName="vertSpace2a" presStyleCnt="0"/>
      <dgm:spPr/>
      <dgm:t>
        <a:bodyPr/>
        <a:lstStyle/>
        <a:p>
          <a:endParaRPr lang="da-DK"/>
        </a:p>
      </dgm:t>
    </dgm:pt>
    <dgm:pt modelId="{BBF0BB7B-FF24-43AA-912F-9B2D165C0A76}" type="pres">
      <dgm:prSet presAssocID="{D242FD59-54B1-42B6-8C99-8F89B50160C5}" presName="horz2" presStyleCnt="0"/>
      <dgm:spPr/>
      <dgm:t>
        <a:bodyPr/>
        <a:lstStyle/>
        <a:p>
          <a:endParaRPr lang="da-DK"/>
        </a:p>
      </dgm:t>
    </dgm:pt>
    <dgm:pt modelId="{C9DD1424-6691-49A1-B71D-F49F6B6512FC}" type="pres">
      <dgm:prSet presAssocID="{D242FD59-54B1-42B6-8C99-8F89B50160C5}" presName="horzSpace2" presStyleCnt="0"/>
      <dgm:spPr/>
      <dgm:t>
        <a:bodyPr/>
        <a:lstStyle/>
        <a:p>
          <a:endParaRPr lang="da-DK"/>
        </a:p>
      </dgm:t>
    </dgm:pt>
    <dgm:pt modelId="{794530A8-00D0-484E-844F-83A804AE5E64}" type="pres">
      <dgm:prSet presAssocID="{D242FD59-54B1-42B6-8C99-8F89B50160C5}" presName="tx2" presStyleLbl="revTx" presStyleIdx="1" presStyleCnt="4" custScaleX="113807"/>
      <dgm:spPr/>
      <dgm:t>
        <a:bodyPr/>
        <a:lstStyle/>
        <a:p>
          <a:endParaRPr lang="da-DK"/>
        </a:p>
      </dgm:t>
    </dgm:pt>
    <dgm:pt modelId="{D088EF2C-7C3E-4A51-A672-7F047273CD10}" type="pres">
      <dgm:prSet presAssocID="{D242FD59-54B1-42B6-8C99-8F89B50160C5}" presName="vert2" presStyleCnt="0"/>
      <dgm:spPr/>
      <dgm:t>
        <a:bodyPr/>
        <a:lstStyle/>
        <a:p>
          <a:endParaRPr lang="da-DK"/>
        </a:p>
      </dgm:t>
    </dgm:pt>
    <dgm:pt modelId="{D2BEA5B6-E8D3-4830-B71D-26BD40BDA466}" type="pres">
      <dgm:prSet presAssocID="{D242FD59-54B1-42B6-8C99-8F89B50160C5}" presName="thinLine2b" presStyleLbl="callout" presStyleIdx="0" presStyleCnt="3"/>
      <dgm:spPr/>
      <dgm:t>
        <a:bodyPr/>
        <a:lstStyle/>
        <a:p>
          <a:endParaRPr lang="da-DK"/>
        </a:p>
      </dgm:t>
    </dgm:pt>
    <dgm:pt modelId="{6BB8DEA6-530F-4774-98EC-4FFF01D8820F}" type="pres">
      <dgm:prSet presAssocID="{D242FD59-54B1-42B6-8C99-8F89B50160C5}" presName="vertSpace2b" presStyleCnt="0"/>
      <dgm:spPr/>
      <dgm:t>
        <a:bodyPr/>
        <a:lstStyle/>
        <a:p>
          <a:endParaRPr lang="da-DK"/>
        </a:p>
      </dgm:t>
    </dgm:pt>
    <dgm:pt modelId="{026047C6-6804-458B-AD31-A4122E2AA460}" type="pres">
      <dgm:prSet presAssocID="{2902B331-4C6B-47D4-9B25-ED310D632B4C}" presName="horz2" presStyleCnt="0"/>
      <dgm:spPr/>
      <dgm:t>
        <a:bodyPr/>
        <a:lstStyle/>
        <a:p>
          <a:endParaRPr lang="da-DK"/>
        </a:p>
      </dgm:t>
    </dgm:pt>
    <dgm:pt modelId="{99CDA5DA-568C-4140-BA64-85773C80B410}" type="pres">
      <dgm:prSet presAssocID="{2902B331-4C6B-47D4-9B25-ED310D632B4C}" presName="horzSpace2" presStyleCnt="0"/>
      <dgm:spPr/>
      <dgm:t>
        <a:bodyPr/>
        <a:lstStyle/>
        <a:p>
          <a:endParaRPr lang="da-DK"/>
        </a:p>
      </dgm:t>
    </dgm:pt>
    <dgm:pt modelId="{CBC6E8A9-28B1-40EB-A0DF-F55B9777E1B5}" type="pres">
      <dgm:prSet presAssocID="{2902B331-4C6B-47D4-9B25-ED310D632B4C}" presName="tx2" presStyleLbl="revTx" presStyleIdx="2" presStyleCnt="4"/>
      <dgm:spPr/>
      <dgm:t>
        <a:bodyPr/>
        <a:lstStyle/>
        <a:p>
          <a:endParaRPr lang="da-DK"/>
        </a:p>
      </dgm:t>
    </dgm:pt>
    <dgm:pt modelId="{BEF8A0BD-708B-4683-827C-41A8C7D0B565}" type="pres">
      <dgm:prSet presAssocID="{2902B331-4C6B-47D4-9B25-ED310D632B4C}" presName="vert2" presStyleCnt="0"/>
      <dgm:spPr/>
      <dgm:t>
        <a:bodyPr/>
        <a:lstStyle/>
        <a:p>
          <a:endParaRPr lang="da-DK"/>
        </a:p>
      </dgm:t>
    </dgm:pt>
    <dgm:pt modelId="{0AF19AA1-A10F-45F7-8E77-C1ED2215D2A7}" type="pres">
      <dgm:prSet presAssocID="{2902B331-4C6B-47D4-9B25-ED310D632B4C}" presName="thinLine2b" presStyleLbl="callout" presStyleIdx="1" presStyleCnt="3"/>
      <dgm:spPr/>
      <dgm:t>
        <a:bodyPr/>
        <a:lstStyle/>
        <a:p>
          <a:endParaRPr lang="da-DK"/>
        </a:p>
      </dgm:t>
    </dgm:pt>
    <dgm:pt modelId="{31E1AE97-244E-408D-B971-F1C89F9B2E52}" type="pres">
      <dgm:prSet presAssocID="{2902B331-4C6B-47D4-9B25-ED310D632B4C}" presName="vertSpace2b" presStyleCnt="0"/>
      <dgm:spPr/>
      <dgm:t>
        <a:bodyPr/>
        <a:lstStyle/>
        <a:p>
          <a:endParaRPr lang="da-DK"/>
        </a:p>
      </dgm:t>
    </dgm:pt>
    <dgm:pt modelId="{96001770-BF25-4C8D-B1E8-DCD706661858}" type="pres">
      <dgm:prSet presAssocID="{821EE742-B578-4E94-B217-DB2D187268B8}" presName="horz2" presStyleCnt="0"/>
      <dgm:spPr/>
      <dgm:t>
        <a:bodyPr/>
        <a:lstStyle/>
        <a:p>
          <a:endParaRPr lang="da-DK"/>
        </a:p>
      </dgm:t>
    </dgm:pt>
    <dgm:pt modelId="{3D033161-9C64-4DD0-BED6-06481B60800B}" type="pres">
      <dgm:prSet presAssocID="{821EE742-B578-4E94-B217-DB2D187268B8}" presName="horzSpace2" presStyleCnt="0"/>
      <dgm:spPr/>
      <dgm:t>
        <a:bodyPr/>
        <a:lstStyle/>
        <a:p>
          <a:endParaRPr lang="da-DK"/>
        </a:p>
      </dgm:t>
    </dgm:pt>
    <dgm:pt modelId="{9CABD526-1AAC-4B60-B862-ABE4CF1ACB7C}" type="pres">
      <dgm:prSet presAssocID="{821EE742-B578-4E94-B217-DB2D187268B8}" presName="tx2" presStyleLbl="revTx" presStyleIdx="3" presStyleCnt="4"/>
      <dgm:spPr/>
      <dgm:t>
        <a:bodyPr/>
        <a:lstStyle/>
        <a:p>
          <a:endParaRPr lang="da-DK"/>
        </a:p>
      </dgm:t>
    </dgm:pt>
    <dgm:pt modelId="{E947059B-CCF3-4001-8DF1-B2A70E66148B}" type="pres">
      <dgm:prSet presAssocID="{821EE742-B578-4E94-B217-DB2D187268B8}" presName="vert2" presStyleCnt="0"/>
      <dgm:spPr/>
      <dgm:t>
        <a:bodyPr/>
        <a:lstStyle/>
        <a:p>
          <a:endParaRPr lang="da-DK"/>
        </a:p>
      </dgm:t>
    </dgm:pt>
    <dgm:pt modelId="{87D14FFA-103C-43A2-B6C3-AF20EA71E272}" type="pres">
      <dgm:prSet presAssocID="{821EE742-B578-4E94-B217-DB2D187268B8}" presName="thinLine2b" presStyleLbl="callout" presStyleIdx="2" presStyleCnt="3"/>
      <dgm:spPr/>
      <dgm:t>
        <a:bodyPr/>
        <a:lstStyle/>
        <a:p>
          <a:endParaRPr lang="da-DK"/>
        </a:p>
      </dgm:t>
    </dgm:pt>
    <dgm:pt modelId="{09ECC8B9-BA82-47BF-A10E-682804420F91}" type="pres">
      <dgm:prSet presAssocID="{821EE742-B578-4E94-B217-DB2D187268B8}" presName="vertSpace2b" presStyleCnt="0"/>
      <dgm:spPr/>
      <dgm:t>
        <a:bodyPr/>
        <a:lstStyle/>
        <a:p>
          <a:endParaRPr lang="da-DK"/>
        </a:p>
      </dgm:t>
    </dgm:pt>
  </dgm:ptLst>
  <dgm:cxnLst>
    <dgm:cxn modelId="{4C6B1993-4A33-4B18-B595-1679D61753D0}" srcId="{1D7431BF-B9FC-4E59-9D5C-08B779DA26E8}" destId="{821EE742-B578-4E94-B217-DB2D187268B8}" srcOrd="2" destOrd="0" parTransId="{4E12F8ED-DBD3-458F-9F1E-01010D4A7852}" sibTransId="{10F15C69-3647-415C-AE40-F7002E3D2F7A}"/>
    <dgm:cxn modelId="{51C17BAC-506C-48B3-AB8F-CD21E7345116}" srcId="{E70B5F49-AD14-4C49-B0FE-6946A094594D}" destId="{1D7431BF-B9FC-4E59-9D5C-08B779DA26E8}" srcOrd="0" destOrd="0" parTransId="{B68A4421-41A2-48A3-92E2-6CF093FBC66B}" sibTransId="{036FF179-8FD8-4E6F-AA83-9F9DE9929CAF}"/>
    <dgm:cxn modelId="{A646CF33-FF69-4505-B5A7-F18CB2664E78}" srcId="{1D7431BF-B9FC-4E59-9D5C-08B779DA26E8}" destId="{D242FD59-54B1-42B6-8C99-8F89B50160C5}" srcOrd="0" destOrd="0" parTransId="{26B4630D-BAA1-415D-B6C3-B2406BBD1505}" sibTransId="{2AE53358-1475-4E5F-BC7E-5AE43625D155}"/>
    <dgm:cxn modelId="{CBAE455C-5BB1-4027-9612-E754F66810A3}" srcId="{1D7431BF-B9FC-4E59-9D5C-08B779DA26E8}" destId="{2902B331-4C6B-47D4-9B25-ED310D632B4C}" srcOrd="1" destOrd="0" parTransId="{84C457A2-80C5-4E5B-9A8D-9B0ECDBBA16D}" sibTransId="{EE154B19-E1FF-473F-9CD6-33824DD6D17C}"/>
    <dgm:cxn modelId="{8C28DE2F-C583-47CD-96AB-71FFA17B35EE}" type="presOf" srcId="{D242FD59-54B1-42B6-8C99-8F89B50160C5}" destId="{794530A8-00D0-484E-844F-83A804AE5E64}" srcOrd="0" destOrd="0" presId="urn:microsoft.com/office/officeart/2008/layout/LinedList"/>
    <dgm:cxn modelId="{A7D7DA1E-2436-49F2-A104-C14A15849087}" type="presOf" srcId="{E70B5F49-AD14-4C49-B0FE-6946A094594D}" destId="{4EEDCCF5-483E-48C3-AB83-3AEC1AC64809}" srcOrd="0" destOrd="0" presId="urn:microsoft.com/office/officeart/2008/layout/LinedList"/>
    <dgm:cxn modelId="{03ACDC91-DF7D-4F90-B3EB-F5FA8273EDAB}" type="presOf" srcId="{821EE742-B578-4E94-B217-DB2D187268B8}" destId="{9CABD526-1AAC-4B60-B862-ABE4CF1ACB7C}" srcOrd="0" destOrd="0" presId="urn:microsoft.com/office/officeart/2008/layout/LinedList"/>
    <dgm:cxn modelId="{E2F70FEB-A552-478E-A1E1-036EF6D0FBB3}" type="presOf" srcId="{1D7431BF-B9FC-4E59-9D5C-08B779DA26E8}" destId="{101CFDE1-F180-4180-B0A1-ADFF5A48FF3D}" srcOrd="0" destOrd="0" presId="urn:microsoft.com/office/officeart/2008/layout/LinedList"/>
    <dgm:cxn modelId="{0F84FDAF-1169-44D9-ABC7-99E4EE8CE0A2}" type="presOf" srcId="{2902B331-4C6B-47D4-9B25-ED310D632B4C}" destId="{CBC6E8A9-28B1-40EB-A0DF-F55B9777E1B5}" srcOrd="0" destOrd="0" presId="urn:microsoft.com/office/officeart/2008/layout/LinedList"/>
    <dgm:cxn modelId="{D3DCB0D2-1BA3-4F72-A422-38FB759C3E24}" type="presParOf" srcId="{4EEDCCF5-483E-48C3-AB83-3AEC1AC64809}" destId="{77011D5E-9090-42DF-AA53-005E08916A83}" srcOrd="0" destOrd="0" presId="urn:microsoft.com/office/officeart/2008/layout/LinedList"/>
    <dgm:cxn modelId="{A0D06381-BE1D-4679-AACA-1CAB16EA6896}" type="presParOf" srcId="{4EEDCCF5-483E-48C3-AB83-3AEC1AC64809}" destId="{28C6526B-C5B0-4BDA-886A-34BFA3A935FB}" srcOrd="1" destOrd="0" presId="urn:microsoft.com/office/officeart/2008/layout/LinedList"/>
    <dgm:cxn modelId="{AB7EE77F-5677-4B0A-BFAA-A3CC2A058956}" type="presParOf" srcId="{28C6526B-C5B0-4BDA-886A-34BFA3A935FB}" destId="{101CFDE1-F180-4180-B0A1-ADFF5A48FF3D}" srcOrd="0" destOrd="0" presId="urn:microsoft.com/office/officeart/2008/layout/LinedList"/>
    <dgm:cxn modelId="{FC3E1C6C-2437-409A-83D4-BDB72E7945D6}" type="presParOf" srcId="{28C6526B-C5B0-4BDA-886A-34BFA3A935FB}" destId="{5CC49A00-3B85-42CA-BD08-08ED0C3DE2C8}" srcOrd="1" destOrd="0" presId="urn:microsoft.com/office/officeart/2008/layout/LinedList"/>
    <dgm:cxn modelId="{15278761-57BF-4A59-ACB3-8955981C8E17}" type="presParOf" srcId="{5CC49A00-3B85-42CA-BD08-08ED0C3DE2C8}" destId="{86592F50-B56B-444C-B036-3E4BEFF1C53E}" srcOrd="0" destOrd="0" presId="urn:microsoft.com/office/officeart/2008/layout/LinedList"/>
    <dgm:cxn modelId="{FDF62AFF-E30B-4069-A0F0-D515FFBF544A}" type="presParOf" srcId="{5CC49A00-3B85-42CA-BD08-08ED0C3DE2C8}" destId="{BBF0BB7B-FF24-43AA-912F-9B2D165C0A76}" srcOrd="1" destOrd="0" presId="urn:microsoft.com/office/officeart/2008/layout/LinedList"/>
    <dgm:cxn modelId="{572561A2-F438-4289-954D-46BE38AF285C}" type="presParOf" srcId="{BBF0BB7B-FF24-43AA-912F-9B2D165C0A76}" destId="{C9DD1424-6691-49A1-B71D-F49F6B6512FC}" srcOrd="0" destOrd="0" presId="urn:microsoft.com/office/officeart/2008/layout/LinedList"/>
    <dgm:cxn modelId="{41B66C63-FBCA-4831-9F2F-7F387573519A}" type="presParOf" srcId="{BBF0BB7B-FF24-43AA-912F-9B2D165C0A76}" destId="{794530A8-00D0-484E-844F-83A804AE5E64}" srcOrd="1" destOrd="0" presId="urn:microsoft.com/office/officeart/2008/layout/LinedList"/>
    <dgm:cxn modelId="{39E589D3-6DE2-4701-A92E-6EA7D70DCAA9}" type="presParOf" srcId="{BBF0BB7B-FF24-43AA-912F-9B2D165C0A76}" destId="{D088EF2C-7C3E-4A51-A672-7F047273CD10}" srcOrd="2" destOrd="0" presId="urn:microsoft.com/office/officeart/2008/layout/LinedList"/>
    <dgm:cxn modelId="{6732001A-D3CB-47E8-9F44-2838B3C229F0}" type="presParOf" srcId="{5CC49A00-3B85-42CA-BD08-08ED0C3DE2C8}" destId="{D2BEA5B6-E8D3-4830-B71D-26BD40BDA466}" srcOrd="2" destOrd="0" presId="urn:microsoft.com/office/officeart/2008/layout/LinedList"/>
    <dgm:cxn modelId="{EDDE9F00-E46B-47AD-8A3A-6F3A255EE77D}" type="presParOf" srcId="{5CC49A00-3B85-42CA-BD08-08ED0C3DE2C8}" destId="{6BB8DEA6-530F-4774-98EC-4FFF01D8820F}" srcOrd="3" destOrd="0" presId="urn:microsoft.com/office/officeart/2008/layout/LinedList"/>
    <dgm:cxn modelId="{1F0CBA6D-E6C3-41BE-8858-6699929F96E4}" type="presParOf" srcId="{5CC49A00-3B85-42CA-BD08-08ED0C3DE2C8}" destId="{026047C6-6804-458B-AD31-A4122E2AA460}" srcOrd="4" destOrd="0" presId="urn:microsoft.com/office/officeart/2008/layout/LinedList"/>
    <dgm:cxn modelId="{333908B3-4B50-4ED1-81C6-D990AA97315F}" type="presParOf" srcId="{026047C6-6804-458B-AD31-A4122E2AA460}" destId="{99CDA5DA-568C-4140-BA64-85773C80B410}" srcOrd="0" destOrd="0" presId="urn:microsoft.com/office/officeart/2008/layout/LinedList"/>
    <dgm:cxn modelId="{AC574C58-BC07-48FE-BEE7-2D0DE7987C3F}" type="presParOf" srcId="{026047C6-6804-458B-AD31-A4122E2AA460}" destId="{CBC6E8A9-28B1-40EB-A0DF-F55B9777E1B5}" srcOrd="1" destOrd="0" presId="urn:microsoft.com/office/officeart/2008/layout/LinedList"/>
    <dgm:cxn modelId="{F7B3D065-AD62-448F-9218-87D5B66BE6E6}" type="presParOf" srcId="{026047C6-6804-458B-AD31-A4122E2AA460}" destId="{BEF8A0BD-708B-4683-827C-41A8C7D0B565}" srcOrd="2" destOrd="0" presId="urn:microsoft.com/office/officeart/2008/layout/LinedList"/>
    <dgm:cxn modelId="{AF61AA77-D2D4-4A5D-B783-283F0E4964BD}" type="presParOf" srcId="{5CC49A00-3B85-42CA-BD08-08ED0C3DE2C8}" destId="{0AF19AA1-A10F-45F7-8E77-C1ED2215D2A7}" srcOrd="5" destOrd="0" presId="urn:microsoft.com/office/officeart/2008/layout/LinedList"/>
    <dgm:cxn modelId="{A78F7B4E-D247-4CC1-AD6D-253EA4D902FE}" type="presParOf" srcId="{5CC49A00-3B85-42CA-BD08-08ED0C3DE2C8}" destId="{31E1AE97-244E-408D-B971-F1C89F9B2E52}" srcOrd="6" destOrd="0" presId="urn:microsoft.com/office/officeart/2008/layout/LinedList"/>
    <dgm:cxn modelId="{F8BCA843-C058-44CB-B849-BC88D75ED849}" type="presParOf" srcId="{5CC49A00-3B85-42CA-BD08-08ED0C3DE2C8}" destId="{96001770-BF25-4C8D-B1E8-DCD706661858}" srcOrd="7" destOrd="0" presId="urn:microsoft.com/office/officeart/2008/layout/LinedList"/>
    <dgm:cxn modelId="{7A4B1BBA-DB19-4C70-A6A4-C11F16C0D219}" type="presParOf" srcId="{96001770-BF25-4C8D-B1E8-DCD706661858}" destId="{3D033161-9C64-4DD0-BED6-06481B60800B}" srcOrd="0" destOrd="0" presId="urn:microsoft.com/office/officeart/2008/layout/LinedList"/>
    <dgm:cxn modelId="{8E71E701-ED74-4D59-9028-78F8AB78D040}" type="presParOf" srcId="{96001770-BF25-4C8D-B1E8-DCD706661858}" destId="{9CABD526-1AAC-4B60-B862-ABE4CF1ACB7C}" srcOrd="1" destOrd="0" presId="urn:microsoft.com/office/officeart/2008/layout/LinedList"/>
    <dgm:cxn modelId="{54EF2777-2276-4381-952F-D598D8A38436}" type="presParOf" srcId="{96001770-BF25-4C8D-B1E8-DCD706661858}" destId="{E947059B-CCF3-4001-8DF1-B2A70E66148B}" srcOrd="2" destOrd="0" presId="urn:microsoft.com/office/officeart/2008/layout/LinedList"/>
    <dgm:cxn modelId="{F1F46E21-7B98-4A67-9ABA-53C0C07C58FE}" type="presParOf" srcId="{5CC49A00-3B85-42CA-BD08-08ED0C3DE2C8}" destId="{87D14FFA-103C-43A2-B6C3-AF20EA71E272}" srcOrd="8" destOrd="0" presId="urn:microsoft.com/office/officeart/2008/layout/LinedList"/>
    <dgm:cxn modelId="{F785CB3E-FC93-4DAB-9568-0AB7D57158DB}" type="presParOf" srcId="{5CC49A00-3B85-42CA-BD08-08ED0C3DE2C8}" destId="{09ECC8B9-BA82-47BF-A10E-682804420F91}"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0B5F49-AD14-4C49-B0FE-6946A094594D}"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da-DK"/>
        </a:p>
      </dgm:t>
    </dgm:pt>
    <dgm:pt modelId="{1D7431BF-B9FC-4E59-9D5C-08B779DA26E8}">
      <dgm:prSet phldrT="[Tekst]" custT="1"/>
      <dgm:spPr/>
      <dgm:t>
        <a:bodyPr/>
        <a:lstStyle/>
        <a:p>
          <a:r>
            <a:rPr lang="da-DK" sz="1600" dirty="0" smtClean="0">
              <a:solidFill>
                <a:schemeClr val="bg1"/>
              </a:solidFill>
            </a:rPr>
            <a:t>Bilag</a:t>
          </a:r>
          <a:endParaRPr lang="da-DK" sz="1600" dirty="0">
            <a:solidFill>
              <a:schemeClr val="bg1"/>
            </a:solidFill>
          </a:endParaRPr>
        </a:p>
      </dgm:t>
    </dgm:pt>
    <dgm:pt modelId="{B68A4421-41A2-48A3-92E2-6CF093FBC66B}" type="parTrans" cxnId="{51C17BAC-506C-48B3-AB8F-CD21E7345116}">
      <dgm:prSet/>
      <dgm:spPr/>
      <dgm:t>
        <a:bodyPr/>
        <a:lstStyle/>
        <a:p>
          <a:endParaRPr lang="da-DK"/>
        </a:p>
      </dgm:t>
    </dgm:pt>
    <dgm:pt modelId="{036FF179-8FD8-4E6F-AA83-9F9DE9929CAF}" type="sibTrans" cxnId="{51C17BAC-506C-48B3-AB8F-CD21E7345116}">
      <dgm:prSet/>
      <dgm:spPr/>
      <dgm:t>
        <a:bodyPr/>
        <a:lstStyle/>
        <a:p>
          <a:endParaRPr lang="da-DK"/>
        </a:p>
      </dgm:t>
    </dgm:pt>
    <dgm:pt modelId="{D242FD59-54B1-42B6-8C99-8F89B50160C5}">
      <dgm:prSet phldrT="[Tekst]"/>
      <dgm:spPr/>
      <dgm:t>
        <a:bodyPr/>
        <a:lstStyle/>
        <a:p>
          <a:r>
            <a:rPr lang="da-DK" dirty="0" smtClean="0">
              <a:solidFill>
                <a:schemeClr val="bg1"/>
              </a:solidFill>
            </a:rPr>
            <a:t>11.1 Folder ny affaldsordning fælles</a:t>
          </a:r>
          <a:endParaRPr lang="da-DK" dirty="0">
            <a:solidFill>
              <a:schemeClr val="accent4"/>
            </a:solidFill>
          </a:endParaRPr>
        </a:p>
      </dgm:t>
    </dgm:pt>
    <dgm:pt modelId="{26B4630D-BAA1-415D-B6C3-B2406BBD1505}" type="parTrans" cxnId="{A646CF33-FF69-4505-B5A7-F18CB2664E78}">
      <dgm:prSet/>
      <dgm:spPr/>
      <dgm:t>
        <a:bodyPr/>
        <a:lstStyle/>
        <a:p>
          <a:endParaRPr lang="da-DK"/>
        </a:p>
      </dgm:t>
    </dgm:pt>
    <dgm:pt modelId="{2AE53358-1475-4E5F-BC7E-5AE43625D155}" type="sibTrans" cxnId="{A646CF33-FF69-4505-B5A7-F18CB2664E78}">
      <dgm:prSet/>
      <dgm:spPr/>
      <dgm:t>
        <a:bodyPr/>
        <a:lstStyle/>
        <a:p>
          <a:endParaRPr lang="da-DK"/>
        </a:p>
      </dgm:t>
    </dgm:pt>
    <dgm:pt modelId="{821EE742-B578-4E94-B217-DB2D187268B8}">
      <dgm:prSet phldrT="[Tekst]"/>
      <dgm:spPr/>
      <dgm:t>
        <a:bodyPr/>
        <a:lstStyle/>
        <a:p>
          <a:r>
            <a:rPr lang="da-DK" dirty="0" smtClean="0">
              <a:solidFill>
                <a:schemeClr val="bg1"/>
              </a:solidFill>
            </a:rPr>
            <a:t>11.3 Folder ny affaldsordning tidsplan</a:t>
          </a:r>
          <a:endParaRPr lang="da-DK" dirty="0">
            <a:solidFill>
              <a:schemeClr val="bg1"/>
            </a:solidFill>
          </a:endParaRPr>
        </a:p>
      </dgm:t>
    </dgm:pt>
    <dgm:pt modelId="{4E12F8ED-DBD3-458F-9F1E-01010D4A7852}" type="parTrans" cxnId="{4C6B1993-4A33-4B18-B595-1679D61753D0}">
      <dgm:prSet/>
      <dgm:spPr/>
      <dgm:t>
        <a:bodyPr/>
        <a:lstStyle/>
        <a:p>
          <a:endParaRPr lang="da-DK"/>
        </a:p>
      </dgm:t>
    </dgm:pt>
    <dgm:pt modelId="{10F15C69-3647-415C-AE40-F7002E3D2F7A}" type="sibTrans" cxnId="{4C6B1993-4A33-4B18-B595-1679D61753D0}">
      <dgm:prSet/>
      <dgm:spPr/>
      <dgm:t>
        <a:bodyPr/>
        <a:lstStyle/>
        <a:p>
          <a:endParaRPr lang="da-DK"/>
        </a:p>
      </dgm:t>
    </dgm:pt>
    <dgm:pt modelId="{2902B331-4C6B-47D4-9B25-ED310D632B4C}">
      <dgm:prSet phldrT="[Tekst]"/>
      <dgm:spPr/>
      <dgm:t>
        <a:bodyPr/>
        <a:lstStyle/>
        <a:p>
          <a:r>
            <a:rPr lang="da-DK" dirty="0" smtClean="0">
              <a:solidFill>
                <a:schemeClr val="bg1"/>
              </a:solidFill>
            </a:rPr>
            <a:t>11.2 Folder ny affaldsordning egne beholdere</a:t>
          </a:r>
          <a:endParaRPr lang="da-DK" dirty="0">
            <a:solidFill>
              <a:schemeClr val="bg1"/>
            </a:solidFill>
          </a:endParaRPr>
        </a:p>
      </dgm:t>
    </dgm:pt>
    <dgm:pt modelId="{84C457A2-80C5-4E5B-9A8D-9B0ECDBBA16D}" type="parTrans" cxnId="{CBAE455C-5BB1-4027-9612-E754F66810A3}">
      <dgm:prSet/>
      <dgm:spPr/>
      <dgm:t>
        <a:bodyPr/>
        <a:lstStyle/>
        <a:p>
          <a:endParaRPr lang="da-DK"/>
        </a:p>
      </dgm:t>
    </dgm:pt>
    <dgm:pt modelId="{EE154B19-E1FF-473F-9CD6-33824DD6D17C}" type="sibTrans" cxnId="{CBAE455C-5BB1-4027-9612-E754F66810A3}">
      <dgm:prSet/>
      <dgm:spPr/>
      <dgm:t>
        <a:bodyPr/>
        <a:lstStyle/>
        <a:p>
          <a:endParaRPr lang="da-DK"/>
        </a:p>
      </dgm:t>
    </dgm:pt>
    <dgm:pt modelId="{500A4874-8E4A-463B-8EE8-EC4E21C873DB}">
      <dgm:prSet phldrT="[Tekst]"/>
      <dgm:spPr/>
      <dgm:t>
        <a:bodyPr/>
        <a:lstStyle/>
        <a:p>
          <a:r>
            <a:rPr lang="da-DK" dirty="0" smtClean="0">
              <a:solidFill>
                <a:schemeClr val="bg1"/>
              </a:solidFill>
            </a:rPr>
            <a:t>11.4 Sorteringsvejledning 2019 husstande med beholdere på hjul skærm</a:t>
          </a:r>
          <a:endParaRPr lang="da-DK" dirty="0">
            <a:solidFill>
              <a:schemeClr val="bg1"/>
            </a:solidFill>
          </a:endParaRPr>
        </a:p>
      </dgm:t>
    </dgm:pt>
    <dgm:pt modelId="{3B71B9BF-8187-44EA-A2B6-571817F79492}" type="parTrans" cxnId="{73C25CDA-3372-433A-B4E3-1BE9303602BA}">
      <dgm:prSet/>
      <dgm:spPr/>
      <dgm:t>
        <a:bodyPr/>
        <a:lstStyle/>
        <a:p>
          <a:endParaRPr lang="da-DK"/>
        </a:p>
      </dgm:t>
    </dgm:pt>
    <dgm:pt modelId="{093C98F6-8052-488C-8818-B3088D72D4CD}" type="sibTrans" cxnId="{73C25CDA-3372-433A-B4E3-1BE9303602BA}">
      <dgm:prSet/>
      <dgm:spPr/>
      <dgm:t>
        <a:bodyPr/>
        <a:lstStyle/>
        <a:p>
          <a:endParaRPr lang="da-DK"/>
        </a:p>
      </dgm:t>
    </dgm:pt>
    <dgm:pt modelId="{4EEDCCF5-483E-48C3-AB83-3AEC1AC64809}" type="pres">
      <dgm:prSet presAssocID="{E70B5F49-AD14-4C49-B0FE-6946A094594D}" presName="vert0" presStyleCnt="0">
        <dgm:presLayoutVars>
          <dgm:dir/>
          <dgm:animOne val="branch"/>
          <dgm:animLvl val="lvl"/>
        </dgm:presLayoutVars>
      </dgm:prSet>
      <dgm:spPr/>
      <dgm:t>
        <a:bodyPr/>
        <a:lstStyle/>
        <a:p>
          <a:endParaRPr lang="da-DK"/>
        </a:p>
      </dgm:t>
    </dgm:pt>
    <dgm:pt modelId="{77011D5E-9090-42DF-AA53-005E08916A83}" type="pres">
      <dgm:prSet presAssocID="{1D7431BF-B9FC-4E59-9D5C-08B779DA26E8}" presName="thickLine" presStyleLbl="alignNode1" presStyleIdx="0" presStyleCnt="1"/>
      <dgm:spPr/>
      <dgm:t>
        <a:bodyPr/>
        <a:lstStyle/>
        <a:p>
          <a:endParaRPr lang="da-DK"/>
        </a:p>
      </dgm:t>
    </dgm:pt>
    <dgm:pt modelId="{28C6526B-C5B0-4BDA-886A-34BFA3A935FB}" type="pres">
      <dgm:prSet presAssocID="{1D7431BF-B9FC-4E59-9D5C-08B779DA26E8}" presName="horz1" presStyleCnt="0"/>
      <dgm:spPr/>
      <dgm:t>
        <a:bodyPr/>
        <a:lstStyle/>
        <a:p>
          <a:endParaRPr lang="da-DK"/>
        </a:p>
      </dgm:t>
    </dgm:pt>
    <dgm:pt modelId="{101CFDE1-F180-4180-B0A1-ADFF5A48FF3D}" type="pres">
      <dgm:prSet presAssocID="{1D7431BF-B9FC-4E59-9D5C-08B779DA26E8}" presName="tx1" presStyleLbl="revTx" presStyleIdx="0" presStyleCnt="5"/>
      <dgm:spPr/>
      <dgm:t>
        <a:bodyPr/>
        <a:lstStyle/>
        <a:p>
          <a:endParaRPr lang="da-DK"/>
        </a:p>
      </dgm:t>
    </dgm:pt>
    <dgm:pt modelId="{5CC49A00-3B85-42CA-BD08-08ED0C3DE2C8}" type="pres">
      <dgm:prSet presAssocID="{1D7431BF-B9FC-4E59-9D5C-08B779DA26E8}" presName="vert1" presStyleCnt="0"/>
      <dgm:spPr/>
      <dgm:t>
        <a:bodyPr/>
        <a:lstStyle/>
        <a:p>
          <a:endParaRPr lang="da-DK"/>
        </a:p>
      </dgm:t>
    </dgm:pt>
    <dgm:pt modelId="{86592F50-B56B-444C-B036-3E4BEFF1C53E}" type="pres">
      <dgm:prSet presAssocID="{D242FD59-54B1-42B6-8C99-8F89B50160C5}" presName="vertSpace2a" presStyleCnt="0"/>
      <dgm:spPr/>
      <dgm:t>
        <a:bodyPr/>
        <a:lstStyle/>
        <a:p>
          <a:endParaRPr lang="da-DK"/>
        </a:p>
      </dgm:t>
    </dgm:pt>
    <dgm:pt modelId="{BBF0BB7B-FF24-43AA-912F-9B2D165C0A76}" type="pres">
      <dgm:prSet presAssocID="{D242FD59-54B1-42B6-8C99-8F89B50160C5}" presName="horz2" presStyleCnt="0"/>
      <dgm:spPr/>
      <dgm:t>
        <a:bodyPr/>
        <a:lstStyle/>
        <a:p>
          <a:endParaRPr lang="da-DK"/>
        </a:p>
      </dgm:t>
    </dgm:pt>
    <dgm:pt modelId="{C9DD1424-6691-49A1-B71D-F49F6B6512FC}" type="pres">
      <dgm:prSet presAssocID="{D242FD59-54B1-42B6-8C99-8F89B50160C5}" presName="horzSpace2" presStyleCnt="0"/>
      <dgm:spPr/>
      <dgm:t>
        <a:bodyPr/>
        <a:lstStyle/>
        <a:p>
          <a:endParaRPr lang="da-DK"/>
        </a:p>
      </dgm:t>
    </dgm:pt>
    <dgm:pt modelId="{794530A8-00D0-484E-844F-83A804AE5E64}" type="pres">
      <dgm:prSet presAssocID="{D242FD59-54B1-42B6-8C99-8F89B50160C5}" presName="tx2" presStyleLbl="revTx" presStyleIdx="1" presStyleCnt="5" custScaleX="113807"/>
      <dgm:spPr/>
      <dgm:t>
        <a:bodyPr/>
        <a:lstStyle/>
        <a:p>
          <a:endParaRPr lang="da-DK"/>
        </a:p>
      </dgm:t>
    </dgm:pt>
    <dgm:pt modelId="{D088EF2C-7C3E-4A51-A672-7F047273CD10}" type="pres">
      <dgm:prSet presAssocID="{D242FD59-54B1-42B6-8C99-8F89B50160C5}" presName="vert2" presStyleCnt="0"/>
      <dgm:spPr/>
      <dgm:t>
        <a:bodyPr/>
        <a:lstStyle/>
        <a:p>
          <a:endParaRPr lang="da-DK"/>
        </a:p>
      </dgm:t>
    </dgm:pt>
    <dgm:pt modelId="{D2BEA5B6-E8D3-4830-B71D-26BD40BDA466}" type="pres">
      <dgm:prSet presAssocID="{D242FD59-54B1-42B6-8C99-8F89B50160C5}" presName="thinLine2b" presStyleLbl="callout" presStyleIdx="0" presStyleCnt="4"/>
      <dgm:spPr/>
      <dgm:t>
        <a:bodyPr/>
        <a:lstStyle/>
        <a:p>
          <a:endParaRPr lang="da-DK"/>
        </a:p>
      </dgm:t>
    </dgm:pt>
    <dgm:pt modelId="{6BB8DEA6-530F-4774-98EC-4FFF01D8820F}" type="pres">
      <dgm:prSet presAssocID="{D242FD59-54B1-42B6-8C99-8F89B50160C5}" presName="vertSpace2b" presStyleCnt="0"/>
      <dgm:spPr/>
      <dgm:t>
        <a:bodyPr/>
        <a:lstStyle/>
        <a:p>
          <a:endParaRPr lang="da-DK"/>
        </a:p>
      </dgm:t>
    </dgm:pt>
    <dgm:pt modelId="{026047C6-6804-458B-AD31-A4122E2AA460}" type="pres">
      <dgm:prSet presAssocID="{2902B331-4C6B-47D4-9B25-ED310D632B4C}" presName="horz2" presStyleCnt="0"/>
      <dgm:spPr/>
      <dgm:t>
        <a:bodyPr/>
        <a:lstStyle/>
        <a:p>
          <a:endParaRPr lang="da-DK"/>
        </a:p>
      </dgm:t>
    </dgm:pt>
    <dgm:pt modelId="{99CDA5DA-568C-4140-BA64-85773C80B410}" type="pres">
      <dgm:prSet presAssocID="{2902B331-4C6B-47D4-9B25-ED310D632B4C}" presName="horzSpace2" presStyleCnt="0"/>
      <dgm:spPr/>
      <dgm:t>
        <a:bodyPr/>
        <a:lstStyle/>
        <a:p>
          <a:endParaRPr lang="da-DK"/>
        </a:p>
      </dgm:t>
    </dgm:pt>
    <dgm:pt modelId="{CBC6E8A9-28B1-40EB-A0DF-F55B9777E1B5}" type="pres">
      <dgm:prSet presAssocID="{2902B331-4C6B-47D4-9B25-ED310D632B4C}" presName="tx2" presStyleLbl="revTx" presStyleIdx="2" presStyleCnt="5"/>
      <dgm:spPr/>
      <dgm:t>
        <a:bodyPr/>
        <a:lstStyle/>
        <a:p>
          <a:endParaRPr lang="da-DK"/>
        </a:p>
      </dgm:t>
    </dgm:pt>
    <dgm:pt modelId="{BEF8A0BD-708B-4683-827C-41A8C7D0B565}" type="pres">
      <dgm:prSet presAssocID="{2902B331-4C6B-47D4-9B25-ED310D632B4C}" presName="vert2" presStyleCnt="0"/>
      <dgm:spPr/>
      <dgm:t>
        <a:bodyPr/>
        <a:lstStyle/>
        <a:p>
          <a:endParaRPr lang="da-DK"/>
        </a:p>
      </dgm:t>
    </dgm:pt>
    <dgm:pt modelId="{0AF19AA1-A10F-45F7-8E77-C1ED2215D2A7}" type="pres">
      <dgm:prSet presAssocID="{2902B331-4C6B-47D4-9B25-ED310D632B4C}" presName="thinLine2b" presStyleLbl="callout" presStyleIdx="1" presStyleCnt="4"/>
      <dgm:spPr/>
      <dgm:t>
        <a:bodyPr/>
        <a:lstStyle/>
        <a:p>
          <a:endParaRPr lang="da-DK"/>
        </a:p>
      </dgm:t>
    </dgm:pt>
    <dgm:pt modelId="{31E1AE97-244E-408D-B971-F1C89F9B2E52}" type="pres">
      <dgm:prSet presAssocID="{2902B331-4C6B-47D4-9B25-ED310D632B4C}" presName="vertSpace2b" presStyleCnt="0"/>
      <dgm:spPr/>
      <dgm:t>
        <a:bodyPr/>
        <a:lstStyle/>
        <a:p>
          <a:endParaRPr lang="da-DK"/>
        </a:p>
      </dgm:t>
    </dgm:pt>
    <dgm:pt modelId="{96001770-BF25-4C8D-B1E8-DCD706661858}" type="pres">
      <dgm:prSet presAssocID="{821EE742-B578-4E94-B217-DB2D187268B8}" presName="horz2" presStyleCnt="0"/>
      <dgm:spPr/>
      <dgm:t>
        <a:bodyPr/>
        <a:lstStyle/>
        <a:p>
          <a:endParaRPr lang="da-DK"/>
        </a:p>
      </dgm:t>
    </dgm:pt>
    <dgm:pt modelId="{3D033161-9C64-4DD0-BED6-06481B60800B}" type="pres">
      <dgm:prSet presAssocID="{821EE742-B578-4E94-B217-DB2D187268B8}" presName="horzSpace2" presStyleCnt="0"/>
      <dgm:spPr/>
      <dgm:t>
        <a:bodyPr/>
        <a:lstStyle/>
        <a:p>
          <a:endParaRPr lang="da-DK"/>
        </a:p>
      </dgm:t>
    </dgm:pt>
    <dgm:pt modelId="{9CABD526-1AAC-4B60-B862-ABE4CF1ACB7C}" type="pres">
      <dgm:prSet presAssocID="{821EE742-B578-4E94-B217-DB2D187268B8}" presName="tx2" presStyleLbl="revTx" presStyleIdx="3" presStyleCnt="5"/>
      <dgm:spPr/>
      <dgm:t>
        <a:bodyPr/>
        <a:lstStyle/>
        <a:p>
          <a:endParaRPr lang="da-DK"/>
        </a:p>
      </dgm:t>
    </dgm:pt>
    <dgm:pt modelId="{E947059B-CCF3-4001-8DF1-B2A70E66148B}" type="pres">
      <dgm:prSet presAssocID="{821EE742-B578-4E94-B217-DB2D187268B8}" presName="vert2" presStyleCnt="0"/>
      <dgm:spPr/>
      <dgm:t>
        <a:bodyPr/>
        <a:lstStyle/>
        <a:p>
          <a:endParaRPr lang="da-DK"/>
        </a:p>
      </dgm:t>
    </dgm:pt>
    <dgm:pt modelId="{87D14FFA-103C-43A2-B6C3-AF20EA71E272}" type="pres">
      <dgm:prSet presAssocID="{821EE742-B578-4E94-B217-DB2D187268B8}" presName="thinLine2b" presStyleLbl="callout" presStyleIdx="2" presStyleCnt="4"/>
      <dgm:spPr/>
      <dgm:t>
        <a:bodyPr/>
        <a:lstStyle/>
        <a:p>
          <a:endParaRPr lang="da-DK"/>
        </a:p>
      </dgm:t>
    </dgm:pt>
    <dgm:pt modelId="{09ECC8B9-BA82-47BF-A10E-682804420F91}" type="pres">
      <dgm:prSet presAssocID="{821EE742-B578-4E94-B217-DB2D187268B8}" presName="vertSpace2b" presStyleCnt="0"/>
      <dgm:spPr/>
      <dgm:t>
        <a:bodyPr/>
        <a:lstStyle/>
        <a:p>
          <a:endParaRPr lang="da-DK"/>
        </a:p>
      </dgm:t>
    </dgm:pt>
    <dgm:pt modelId="{E1DD2366-979C-4FBA-9E00-11211643EF11}" type="pres">
      <dgm:prSet presAssocID="{500A4874-8E4A-463B-8EE8-EC4E21C873DB}" presName="horz2" presStyleCnt="0"/>
      <dgm:spPr/>
    </dgm:pt>
    <dgm:pt modelId="{A72D30A2-B3EB-4573-BF75-98C8A42D9182}" type="pres">
      <dgm:prSet presAssocID="{500A4874-8E4A-463B-8EE8-EC4E21C873DB}" presName="horzSpace2" presStyleCnt="0"/>
      <dgm:spPr/>
    </dgm:pt>
    <dgm:pt modelId="{A3E036B7-D643-400A-B647-EE619F0BE6AA}" type="pres">
      <dgm:prSet presAssocID="{500A4874-8E4A-463B-8EE8-EC4E21C873DB}" presName="tx2" presStyleLbl="revTx" presStyleIdx="4" presStyleCnt="5"/>
      <dgm:spPr/>
      <dgm:t>
        <a:bodyPr/>
        <a:lstStyle/>
        <a:p>
          <a:endParaRPr lang="da-DK"/>
        </a:p>
      </dgm:t>
    </dgm:pt>
    <dgm:pt modelId="{E75F6752-3A6F-4A78-897E-3637EF457B6C}" type="pres">
      <dgm:prSet presAssocID="{500A4874-8E4A-463B-8EE8-EC4E21C873DB}" presName="vert2" presStyleCnt="0"/>
      <dgm:spPr/>
    </dgm:pt>
    <dgm:pt modelId="{D973731C-C721-4C71-B3C7-3C1A62052A67}" type="pres">
      <dgm:prSet presAssocID="{500A4874-8E4A-463B-8EE8-EC4E21C873DB}" presName="thinLine2b" presStyleLbl="callout" presStyleIdx="3" presStyleCnt="4"/>
      <dgm:spPr/>
    </dgm:pt>
    <dgm:pt modelId="{293EF5EF-C936-4733-AB6C-E54C203D160E}" type="pres">
      <dgm:prSet presAssocID="{500A4874-8E4A-463B-8EE8-EC4E21C873DB}" presName="vertSpace2b" presStyleCnt="0"/>
      <dgm:spPr/>
    </dgm:pt>
  </dgm:ptLst>
  <dgm:cxnLst>
    <dgm:cxn modelId="{03ACDC91-DF7D-4F90-B3EB-F5FA8273EDAB}" type="presOf" srcId="{821EE742-B578-4E94-B217-DB2D187268B8}" destId="{9CABD526-1AAC-4B60-B862-ABE4CF1ACB7C}" srcOrd="0" destOrd="0" presId="urn:microsoft.com/office/officeart/2008/layout/LinedList"/>
    <dgm:cxn modelId="{8C28DE2F-C583-47CD-96AB-71FFA17B35EE}" type="presOf" srcId="{D242FD59-54B1-42B6-8C99-8F89B50160C5}" destId="{794530A8-00D0-484E-844F-83A804AE5E64}" srcOrd="0" destOrd="0" presId="urn:microsoft.com/office/officeart/2008/layout/LinedList"/>
    <dgm:cxn modelId="{51C17BAC-506C-48B3-AB8F-CD21E7345116}" srcId="{E70B5F49-AD14-4C49-B0FE-6946A094594D}" destId="{1D7431BF-B9FC-4E59-9D5C-08B779DA26E8}" srcOrd="0" destOrd="0" parTransId="{B68A4421-41A2-48A3-92E2-6CF093FBC66B}" sibTransId="{036FF179-8FD8-4E6F-AA83-9F9DE9929CAF}"/>
    <dgm:cxn modelId="{CBAE455C-5BB1-4027-9612-E754F66810A3}" srcId="{1D7431BF-B9FC-4E59-9D5C-08B779DA26E8}" destId="{2902B331-4C6B-47D4-9B25-ED310D632B4C}" srcOrd="1" destOrd="0" parTransId="{84C457A2-80C5-4E5B-9A8D-9B0ECDBBA16D}" sibTransId="{EE154B19-E1FF-473F-9CD6-33824DD6D17C}"/>
    <dgm:cxn modelId="{E2F70FEB-A552-478E-A1E1-036EF6D0FBB3}" type="presOf" srcId="{1D7431BF-B9FC-4E59-9D5C-08B779DA26E8}" destId="{101CFDE1-F180-4180-B0A1-ADFF5A48FF3D}" srcOrd="0" destOrd="0" presId="urn:microsoft.com/office/officeart/2008/layout/LinedList"/>
    <dgm:cxn modelId="{0F84FDAF-1169-44D9-ABC7-99E4EE8CE0A2}" type="presOf" srcId="{2902B331-4C6B-47D4-9B25-ED310D632B4C}" destId="{CBC6E8A9-28B1-40EB-A0DF-F55B9777E1B5}" srcOrd="0" destOrd="0" presId="urn:microsoft.com/office/officeart/2008/layout/LinedList"/>
    <dgm:cxn modelId="{A646CF33-FF69-4505-B5A7-F18CB2664E78}" srcId="{1D7431BF-B9FC-4E59-9D5C-08B779DA26E8}" destId="{D242FD59-54B1-42B6-8C99-8F89B50160C5}" srcOrd="0" destOrd="0" parTransId="{26B4630D-BAA1-415D-B6C3-B2406BBD1505}" sibTransId="{2AE53358-1475-4E5F-BC7E-5AE43625D155}"/>
    <dgm:cxn modelId="{12A7641C-861B-4D30-B933-AD6E766077B9}" type="presOf" srcId="{500A4874-8E4A-463B-8EE8-EC4E21C873DB}" destId="{A3E036B7-D643-400A-B647-EE619F0BE6AA}" srcOrd="0" destOrd="0" presId="urn:microsoft.com/office/officeart/2008/layout/LinedList"/>
    <dgm:cxn modelId="{4C6B1993-4A33-4B18-B595-1679D61753D0}" srcId="{1D7431BF-B9FC-4E59-9D5C-08B779DA26E8}" destId="{821EE742-B578-4E94-B217-DB2D187268B8}" srcOrd="2" destOrd="0" parTransId="{4E12F8ED-DBD3-458F-9F1E-01010D4A7852}" sibTransId="{10F15C69-3647-415C-AE40-F7002E3D2F7A}"/>
    <dgm:cxn modelId="{73C25CDA-3372-433A-B4E3-1BE9303602BA}" srcId="{1D7431BF-B9FC-4E59-9D5C-08B779DA26E8}" destId="{500A4874-8E4A-463B-8EE8-EC4E21C873DB}" srcOrd="3" destOrd="0" parTransId="{3B71B9BF-8187-44EA-A2B6-571817F79492}" sibTransId="{093C98F6-8052-488C-8818-B3088D72D4CD}"/>
    <dgm:cxn modelId="{A7D7DA1E-2436-49F2-A104-C14A15849087}" type="presOf" srcId="{E70B5F49-AD14-4C49-B0FE-6946A094594D}" destId="{4EEDCCF5-483E-48C3-AB83-3AEC1AC64809}" srcOrd="0" destOrd="0" presId="urn:microsoft.com/office/officeart/2008/layout/LinedList"/>
    <dgm:cxn modelId="{D3DCB0D2-1BA3-4F72-A422-38FB759C3E24}" type="presParOf" srcId="{4EEDCCF5-483E-48C3-AB83-3AEC1AC64809}" destId="{77011D5E-9090-42DF-AA53-005E08916A83}" srcOrd="0" destOrd="0" presId="urn:microsoft.com/office/officeart/2008/layout/LinedList"/>
    <dgm:cxn modelId="{A0D06381-BE1D-4679-AACA-1CAB16EA6896}" type="presParOf" srcId="{4EEDCCF5-483E-48C3-AB83-3AEC1AC64809}" destId="{28C6526B-C5B0-4BDA-886A-34BFA3A935FB}" srcOrd="1" destOrd="0" presId="urn:microsoft.com/office/officeart/2008/layout/LinedList"/>
    <dgm:cxn modelId="{AB7EE77F-5677-4B0A-BFAA-A3CC2A058956}" type="presParOf" srcId="{28C6526B-C5B0-4BDA-886A-34BFA3A935FB}" destId="{101CFDE1-F180-4180-B0A1-ADFF5A48FF3D}" srcOrd="0" destOrd="0" presId="urn:microsoft.com/office/officeart/2008/layout/LinedList"/>
    <dgm:cxn modelId="{FC3E1C6C-2437-409A-83D4-BDB72E7945D6}" type="presParOf" srcId="{28C6526B-C5B0-4BDA-886A-34BFA3A935FB}" destId="{5CC49A00-3B85-42CA-BD08-08ED0C3DE2C8}" srcOrd="1" destOrd="0" presId="urn:microsoft.com/office/officeart/2008/layout/LinedList"/>
    <dgm:cxn modelId="{15278761-57BF-4A59-ACB3-8955981C8E17}" type="presParOf" srcId="{5CC49A00-3B85-42CA-BD08-08ED0C3DE2C8}" destId="{86592F50-B56B-444C-B036-3E4BEFF1C53E}" srcOrd="0" destOrd="0" presId="urn:microsoft.com/office/officeart/2008/layout/LinedList"/>
    <dgm:cxn modelId="{FDF62AFF-E30B-4069-A0F0-D515FFBF544A}" type="presParOf" srcId="{5CC49A00-3B85-42CA-BD08-08ED0C3DE2C8}" destId="{BBF0BB7B-FF24-43AA-912F-9B2D165C0A76}" srcOrd="1" destOrd="0" presId="urn:microsoft.com/office/officeart/2008/layout/LinedList"/>
    <dgm:cxn modelId="{572561A2-F438-4289-954D-46BE38AF285C}" type="presParOf" srcId="{BBF0BB7B-FF24-43AA-912F-9B2D165C0A76}" destId="{C9DD1424-6691-49A1-B71D-F49F6B6512FC}" srcOrd="0" destOrd="0" presId="urn:microsoft.com/office/officeart/2008/layout/LinedList"/>
    <dgm:cxn modelId="{41B66C63-FBCA-4831-9F2F-7F387573519A}" type="presParOf" srcId="{BBF0BB7B-FF24-43AA-912F-9B2D165C0A76}" destId="{794530A8-00D0-484E-844F-83A804AE5E64}" srcOrd="1" destOrd="0" presId="urn:microsoft.com/office/officeart/2008/layout/LinedList"/>
    <dgm:cxn modelId="{39E589D3-6DE2-4701-A92E-6EA7D70DCAA9}" type="presParOf" srcId="{BBF0BB7B-FF24-43AA-912F-9B2D165C0A76}" destId="{D088EF2C-7C3E-4A51-A672-7F047273CD10}" srcOrd="2" destOrd="0" presId="urn:microsoft.com/office/officeart/2008/layout/LinedList"/>
    <dgm:cxn modelId="{6732001A-D3CB-47E8-9F44-2838B3C229F0}" type="presParOf" srcId="{5CC49A00-3B85-42CA-BD08-08ED0C3DE2C8}" destId="{D2BEA5B6-E8D3-4830-B71D-26BD40BDA466}" srcOrd="2" destOrd="0" presId="urn:microsoft.com/office/officeart/2008/layout/LinedList"/>
    <dgm:cxn modelId="{EDDE9F00-E46B-47AD-8A3A-6F3A255EE77D}" type="presParOf" srcId="{5CC49A00-3B85-42CA-BD08-08ED0C3DE2C8}" destId="{6BB8DEA6-530F-4774-98EC-4FFF01D8820F}" srcOrd="3" destOrd="0" presId="urn:microsoft.com/office/officeart/2008/layout/LinedList"/>
    <dgm:cxn modelId="{1F0CBA6D-E6C3-41BE-8858-6699929F96E4}" type="presParOf" srcId="{5CC49A00-3B85-42CA-BD08-08ED0C3DE2C8}" destId="{026047C6-6804-458B-AD31-A4122E2AA460}" srcOrd="4" destOrd="0" presId="urn:microsoft.com/office/officeart/2008/layout/LinedList"/>
    <dgm:cxn modelId="{333908B3-4B50-4ED1-81C6-D990AA97315F}" type="presParOf" srcId="{026047C6-6804-458B-AD31-A4122E2AA460}" destId="{99CDA5DA-568C-4140-BA64-85773C80B410}" srcOrd="0" destOrd="0" presId="urn:microsoft.com/office/officeart/2008/layout/LinedList"/>
    <dgm:cxn modelId="{AC574C58-BC07-48FE-BEE7-2D0DE7987C3F}" type="presParOf" srcId="{026047C6-6804-458B-AD31-A4122E2AA460}" destId="{CBC6E8A9-28B1-40EB-A0DF-F55B9777E1B5}" srcOrd="1" destOrd="0" presId="urn:microsoft.com/office/officeart/2008/layout/LinedList"/>
    <dgm:cxn modelId="{F7B3D065-AD62-448F-9218-87D5B66BE6E6}" type="presParOf" srcId="{026047C6-6804-458B-AD31-A4122E2AA460}" destId="{BEF8A0BD-708B-4683-827C-41A8C7D0B565}" srcOrd="2" destOrd="0" presId="urn:microsoft.com/office/officeart/2008/layout/LinedList"/>
    <dgm:cxn modelId="{AF61AA77-D2D4-4A5D-B783-283F0E4964BD}" type="presParOf" srcId="{5CC49A00-3B85-42CA-BD08-08ED0C3DE2C8}" destId="{0AF19AA1-A10F-45F7-8E77-C1ED2215D2A7}" srcOrd="5" destOrd="0" presId="urn:microsoft.com/office/officeart/2008/layout/LinedList"/>
    <dgm:cxn modelId="{A78F7B4E-D247-4CC1-AD6D-253EA4D902FE}" type="presParOf" srcId="{5CC49A00-3B85-42CA-BD08-08ED0C3DE2C8}" destId="{31E1AE97-244E-408D-B971-F1C89F9B2E52}" srcOrd="6" destOrd="0" presId="urn:microsoft.com/office/officeart/2008/layout/LinedList"/>
    <dgm:cxn modelId="{F8BCA843-C058-44CB-B849-BC88D75ED849}" type="presParOf" srcId="{5CC49A00-3B85-42CA-BD08-08ED0C3DE2C8}" destId="{96001770-BF25-4C8D-B1E8-DCD706661858}" srcOrd="7" destOrd="0" presId="urn:microsoft.com/office/officeart/2008/layout/LinedList"/>
    <dgm:cxn modelId="{7A4B1BBA-DB19-4C70-A6A4-C11F16C0D219}" type="presParOf" srcId="{96001770-BF25-4C8D-B1E8-DCD706661858}" destId="{3D033161-9C64-4DD0-BED6-06481B60800B}" srcOrd="0" destOrd="0" presId="urn:microsoft.com/office/officeart/2008/layout/LinedList"/>
    <dgm:cxn modelId="{8E71E701-ED74-4D59-9028-78F8AB78D040}" type="presParOf" srcId="{96001770-BF25-4C8D-B1E8-DCD706661858}" destId="{9CABD526-1AAC-4B60-B862-ABE4CF1ACB7C}" srcOrd="1" destOrd="0" presId="urn:microsoft.com/office/officeart/2008/layout/LinedList"/>
    <dgm:cxn modelId="{54EF2777-2276-4381-952F-D598D8A38436}" type="presParOf" srcId="{96001770-BF25-4C8D-B1E8-DCD706661858}" destId="{E947059B-CCF3-4001-8DF1-B2A70E66148B}" srcOrd="2" destOrd="0" presId="urn:microsoft.com/office/officeart/2008/layout/LinedList"/>
    <dgm:cxn modelId="{F1F46E21-7B98-4A67-9ABA-53C0C07C58FE}" type="presParOf" srcId="{5CC49A00-3B85-42CA-BD08-08ED0C3DE2C8}" destId="{87D14FFA-103C-43A2-B6C3-AF20EA71E272}" srcOrd="8" destOrd="0" presId="urn:microsoft.com/office/officeart/2008/layout/LinedList"/>
    <dgm:cxn modelId="{F785CB3E-FC93-4DAB-9568-0AB7D57158DB}" type="presParOf" srcId="{5CC49A00-3B85-42CA-BD08-08ED0C3DE2C8}" destId="{09ECC8B9-BA82-47BF-A10E-682804420F91}" srcOrd="9" destOrd="0" presId="urn:microsoft.com/office/officeart/2008/layout/LinedList"/>
    <dgm:cxn modelId="{7BC2CBBA-D1BE-49BF-97ED-319F1D667B83}" type="presParOf" srcId="{5CC49A00-3B85-42CA-BD08-08ED0C3DE2C8}" destId="{E1DD2366-979C-4FBA-9E00-11211643EF11}" srcOrd="10" destOrd="0" presId="urn:microsoft.com/office/officeart/2008/layout/LinedList"/>
    <dgm:cxn modelId="{5E1A70A7-B97F-4798-B877-BDD849954035}" type="presParOf" srcId="{E1DD2366-979C-4FBA-9E00-11211643EF11}" destId="{A72D30A2-B3EB-4573-BF75-98C8A42D9182}" srcOrd="0" destOrd="0" presId="urn:microsoft.com/office/officeart/2008/layout/LinedList"/>
    <dgm:cxn modelId="{422B5041-6B5F-45AF-A687-7CE853C3C3CB}" type="presParOf" srcId="{E1DD2366-979C-4FBA-9E00-11211643EF11}" destId="{A3E036B7-D643-400A-B647-EE619F0BE6AA}" srcOrd="1" destOrd="0" presId="urn:microsoft.com/office/officeart/2008/layout/LinedList"/>
    <dgm:cxn modelId="{112FD50D-622D-4B52-9E13-70E48B60DACC}" type="presParOf" srcId="{E1DD2366-979C-4FBA-9E00-11211643EF11}" destId="{E75F6752-3A6F-4A78-897E-3637EF457B6C}" srcOrd="2" destOrd="0" presId="urn:microsoft.com/office/officeart/2008/layout/LinedList"/>
    <dgm:cxn modelId="{1B4E8148-DD87-46E2-932D-4DDC4FF4DCF3}" type="presParOf" srcId="{5CC49A00-3B85-42CA-BD08-08ED0C3DE2C8}" destId="{D973731C-C721-4C71-B3C7-3C1A62052A67}" srcOrd="11" destOrd="0" presId="urn:microsoft.com/office/officeart/2008/layout/LinedList"/>
    <dgm:cxn modelId="{AA96C3F3-5893-4CF9-8E39-B8F047782F40}" type="presParOf" srcId="{5CC49A00-3B85-42CA-BD08-08ED0C3DE2C8}" destId="{293EF5EF-C936-4733-AB6C-E54C203D160E}"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82639E-38C4-4C49-BF6D-C3AA52535C47}"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da-DK"/>
        </a:p>
      </dgm:t>
    </dgm:pt>
    <dgm:pt modelId="{D5B04BC9-D1BB-4BEE-9C5F-3C2DFB239EAF}">
      <dgm:prSet phldrT="[Tekst]"/>
      <dgm:spPr/>
      <dgm:t>
        <a:bodyPr/>
        <a:lstStyle/>
        <a:p>
          <a:r>
            <a:rPr lang="da-DK" dirty="0" smtClean="0"/>
            <a:t>Forsyning Helsingør </a:t>
          </a:r>
          <a:r>
            <a:rPr lang="da-DK" dirty="0" err="1" smtClean="0"/>
            <a:t>Elhandel</a:t>
          </a:r>
          <a:r>
            <a:rPr lang="da-DK" dirty="0" smtClean="0"/>
            <a:t> A/S</a:t>
          </a:r>
          <a:endParaRPr lang="da-DK" dirty="0"/>
        </a:p>
      </dgm:t>
    </dgm:pt>
    <dgm:pt modelId="{72B20532-9BD4-478C-ADC7-34AB16684818}" type="parTrans" cxnId="{D6F8AF85-3759-4367-BFB7-6FAEC5243CEC}">
      <dgm:prSet/>
      <dgm:spPr/>
      <dgm:t>
        <a:bodyPr/>
        <a:lstStyle/>
        <a:p>
          <a:endParaRPr lang="da-DK"/>
        </a:p>
      </dgm:t>
    </dgm:pt>
    <dgm:pt modelId="{E3F7A116-985C-4ECD-9215-C9426F247DA7}" type="sibTrans" cxnId="{D6F8AF85-3759-4367-BFB7-6FAEC5243CEC}">
      <dgm:prSet/>
      <dgm:spPr/>
      <dgm:t>
        <a:bodyPr/>
        <a:lstStyle/>
        <a:p>
          <a:endParaRPr lang="da-DK"/>
        </a:p>
      </dgm:t>
    </dgm:pt>
    <dgm:pt modelId="{F0F0DBFB-818F-4FB4-BBEE-12EA022430B1}">
      <dgm:prSet phldrT="[Tekst]" custT="1"/>
      <dgm:spPr/>
      <dgm:t>
        <a:bodyPr/>
        <a:lstStyle/>
        <a:p>
          <a:r>
            <a:rPr lang="da-DK" sz="2000" dirty="0" smtClean="0"/>
            <a:t>Bestyrelsesmøde   12. december 2019</a:t>
          </a:r>
          <a:endParaRPr lang="da-DK" sz="2000" dirty="0"/>
        </a:p>
      </dgm:t>
    </dgm:pt>
    <dgm:pt modelId="{2F523268-B127-4598-9381-25F8A04B72C7}" type="parTrans" cxnId="{386AFFDD-4F2C-4AD8-BF3D-477CB39A97CA}">
      <dgm:prSet/>
      <dgm:spPr/>
      <dgm:t>
        <a:bodyPr/>
        <a:lstStyle/>
        <a:p>
          <a:endParaRPr lang="da-DK"/>
        </a:p>
      </dgm:t>
    </dgm:pt>
    <dgm:pt modelId="{0114F2F6-2C85-44D7-9A05-1EA9F31AA2C3}" type="sibTrans" cxnId="{386AFFDD-4F2C-4AD8-BF3D-477CB39A97CA}">
      <dgm:prSet/>
      <dgm:spPr/>
      <dgm:t>
        <a:bodyPr/>
        <a:lstStyle/>
        <a:p>
          <a:endParaRPr lang="da-DK"/>
        </a:p>
      </dgm:t>
    </dgm:pt>
    <dgm:pt modelId="{14CA26A5-BDE0-4967-88E6-397BF43938D9}">
      <dgm:prSet phldrT="[Tekst]"/>
      <dgm:spPr/>
      <dgm:t>
        <a:bodyPr/>
        <a:lstStyle/>
        <a:p>
          <a:r>
            <a:rPr lang="da-DK" dirty="0" smtClean="0"/>
            <a:t>Helsingør Kraftvarmeværk A/S</a:t>
          </a:r>
          <a:endParaRPr lang="da-DK" dirty="0"/>
        </a:p>
      </dgm:t>
    </dgm:pt>
    <dgm:pt modelId="{01D7D08E-3747-4FEC-A7C3-6791CC62214A}" type="parTrans" cxnId="{41149A05-56ED-4103-8B5D-4644987A1906}">
      <dgm:prSet/>
      <dgm:spPr/>
      <dgm:t>
        <a:bodyPr/>
        <a:lstStyle/>
        <a:p>
          <a:endParaRPr lang="da-DK"/>
        </a:p>
      </dgm:t>
    </dgm:pt>
    <dgm:pt modelId="{A37C7A48-355C-47FC-84E1-1882C80E6F8A}" type="sibTrans" cxnId="{41149A05-56ED-4103-8B5D-4644987A1906}">
      <dgm:prSet/>
      <dgm:spPr/>
      <dgm:t>
        <a:bodyPr/>
        <a:lstStyle/>
        <a:p>
          <a:endParaRPr lang="da-DK"/>
        </a:p>
      </dgm:t>
    </dgm:pt>
    <dgm:pt modelId="{E9F55417-C476-4CD9-932D-FC69E18FC710}">
      <dgm:prSet phldrT="[Tekst]" custT="1"/>
      <dgm:spPr/>
      <dgm:t>
        <a:bodyPr/>
        <a:lstStyle/>
        <a:p>
          <a:r>
            <a:rPr lang="da-DK" sz="2000" dirty="0" smtClean="0"/>
            <a:t>Bestyrelsesmøde   16. december 2019</a:t>
          </a:r>
          <a:endParaRPr lang="da-DK" sz="2000" dirty="0"/>
        </a:p>
      </dgm:t>
    </dgm:pt>
    <dgm:pt modelId="{6B8184BA-3EEE-481E-9527-64CED6EEA826}" type="parTrans" cxnId="{3639EC73-B143-456D-AEF8-EDD11C371E63}">
      <dgm:prSet/>
      <dgm:spPr/>
      <dgm:t>
        <a:bodyPr/>
        <a:lstStyle/>
        <a:p>
          <a:endParaRPr lang="da-DK"/>
        </a:p>
      </dgm:t>
    </dgm:pt>
    <dgm:pt modelId="{E4321565-CC3B-48FB-A6A4-46E374701058}" type="sibTrans" cxnId="{3639EC73-B143-456D-AEF8-EDD11C371E63}">
      <dgm:prSet/>
      <dgm:spPr/>
      <dgm:t>
        <a:bodyPr/>
        <a:lstStyle/>
        <a:p>
          <a:endParaRPr lang="da-DK"/>
        </a:p>
      </dgm:t>
    </dgm:pt>
    <dgm:pt modelId="{3A8C4C2A-6AE5-4C1E-9C20-3D6FDD2402B1}">
      <dgm:prSet phldrT="[Tekst]"/>
      <dgm:spPr/>
      <dgm:t>
        <a:bodyPr/>
        <a:lstStyle/>
        <a:p>
          <a:r>
            <a:rPr lang="da-DK" dirty="0" err="1" smtClean="0"/>
            <a:t>Scanenergi</a:t>
          </a:r>
          <a:r>
            <a:rPr lang="da-DK" dirty="0" smtClean="0"/>
            <a:t> koncernen</a:t>
          </a:r>
          <a:endParaRPr lang="da-DK" dirty="0"/>
        </a:p>
      </dgm:t>
    </dgm:pt>
    <dgm:pt modelId="{C559CCE6-4C9F-452C-91A3-EE8120B6B7BB}" type="parTrans" cxnId="{B0A9062F-5F08-4528-9555-11ED7A58EA41}">
      <dgm:prSet/>
      <dgm:spPr/>
      <dgm:t>
        <a:bodyPr/>
        <a:lstStyle/>
        <a:p>
          <a:endParaRPr lang="da-DK"/>
        </a:p>
      </dgm:t>
    </dgm:pt>
    <dgm:pt modelId="{2F0082CC-B689-45A9-8D03-71A4283403A0}" type="sibTrans" cxnId="{B0A9062F-5F08-4528-9555-11ED7A58EA41}">
      <dgm:prSet/>
      <dgm:spPr/>
      <dgm:t>
        <a:bodyPr/>
        <a:lstStyle/>
        <a:p>
          <a:endParaRPr lang="da-DK"/>
        </a:p>
      </dgm:t>
    </dgm:pt>
    <dgm:pt modelId="{9FDD0DB8-6829-4DDD-8B08-4A6928D839CB}">
      <dgm:prSet phldrT="[Tekst]" custT="1"/>
      <dgm:spPr/>
      <dgm:t>
        <a:bodyPr/>
        <a:lstStyle/>
        <a:p>
          <a:r>
            <a:rPr lang="da-DK" sz="2000" dirty="0" smtClean="0"/>
            <a:t>Bestyrelsesmøde    9. december 2019</a:t>
          </a:r>
          <a:endParaRPr lang="da-DK" sz="2000" dirty="0">
            <a:solidFill>
              <a:srgbClr val="FF0000"/>
            </a:solidFill>
          </a:endParaRPr>
        </a:p>
      </dgm:t>
    </dgm:pt>
    <dgm:pt modelId="{52D5E380-0F60-40E8-B976-53E0FB41493E}" type="parTrans" cxnId="{02A4CE98-CADE-4581-8C1F-1C25C1703FF0}">
      <dgm:prSet/>
      <dgm:spPr/>
      <dgm:t>
        <a:bodyPr/>
        <a:lstStyle/>
        <a:p>
          <a:endParaRPr lang="da-DK"/>
        </a:p>
      </dgm:t>
    </dgm:pt>
    <dgm:pt modelId="{3898CF5B-5D5F-40BD-8C14-B2F31A069D6C}" type="sibTrans" cxnId="{02A4CE98-CADE-4581-8C1F-1C25C1703FF0}">
      <dgm:prSet/>
      <dgm:spPr/>
      <dgm:t>
        <a:bodyPr/>
        <a:lstStyle/>
        <a:p>
          <a:endParaRPr lang="da-DK"/>
        </a:p>
      </dgm:t>
    </dgm:pt>
    <dgm:pt modelId="{F2F8F961-8B2E-487D-A10D-0678C4A30F7C}">
      <dgm:prSet phldrT="[Tekst]" custT="1"/>
      <dgm:spPr/>
      <dgm:t>
        <a:bodyPr/>
        <a:lstStyle/>
        <a:p>
          <a:r>
            <a:rPr lang="da-DK" sz="2000" dirty="0" smtClean="0"/>
            <a:t>Nordkøb A/S</a:t>
          </a:r>
          <a:endParaRPr lang="da-DK" sz="2000" dirty="0"/>
        </a:p>
      </dgm:t>
    </dgm:pt>
    <dgm:pt modelId="{83CD534D-FD9C-450E-8089-0C6DAD25DC04}" type="parTrans" cxnId="{91933D0B-4A91-4ADB-87A2-308951F2499B}">
      <dgm:prSet/>
      <dgm:spPr/>
      <dgm:t>
        <a:bodyPr/>
        <a:lstStyle/>
        <a:p>
          <a:endParaRPr lang="da-DK"/>
        </a:p>
      </dgm:t>
    </dgm:pt>
    <dgm:pt modelId="{54F947E9-D241-4D51-B349-AB1554189EFE}" type="sibTrans" cxnId="{91933D0B-4A91-4ADB-87A2-308951F2499B}">
      <dgm:prSet/>
      <dgm:spPr/>
      <dgm:t>
        <a:bodyPr/>
        <a:lstStyle/>
        <a:p>
          <a:endParaRPr lang="da-DK"/>
        </a:p>
      </dgm:t>
    </dgm:pt>
    <dgm:pt modelId="{6FD21A2C-5D17-4072-B3D8-53A3C819E637}">
      <dgm:prSet phldrT="[Tekst]" custT="1"/>
      <dgm:spPr/>
      <dgm:t>
        <a:bodyPr/>
        <a:lstStyle/>
        <a:p>
          <a:r>
            <a:rPr lang="da-DK" sz="2000" dirty="0" smtClean="0"/>
            <a:t>Bestyrelsesmøde    5. februar 2020</a:t>
          </a:r>
          <a:endParaRPr lang="da-DK" sz="2000" dirty="0">
            <a:solidFill>
              <a:srgbClr val="FF0000"/>
            </a:solidFill>
          </a:endParaRPr>
        </a:p>
      </dgm:t>
    </dgm:pt>
    <dgm:pt modelId="{3BA6C3B3-8248-4085-8F11-E6E772595AEB}" type="parTrans" cxnId="{66ECA61F-1A59-4531-9D36-666E5E557649}">
      <dgm:prSet/>
      <dgm:spPr/>
      <dgm:t>
        <a:bodyPr/>
        <a:lstStyle/>
        <a:p>
          <a:endParaRPr lang="da-DK"/>
        </a:p>
      </dgm:t>
    </dgm:pt>
    <dgm:pt modelId="{DF4E707A-A0BB-4E04-BE72-9AC77403B3CD}" type="sibTrans" cxnId="{66ECA61F-1A59-4531-9D36-666E5E557649}">
      <dgm:prSet/>
      <dgm:spPr/>
      <dgm:t>
        <a:bodyPr/>
        <a:lstStyle/>
        <a:p>
          <a:endParaRPr lang="da-DK"/>
        </a:p>
      </dgm:t>
    </dgm:pt>
    <dgm:pt modelId="{18D848BB-0825-43A2-9DAE-275705B61A1C}" type="pres">
      <dgm:prSet presAssocID="{9282639E-38C4-4C49-BF6D-C3AA52535C47}" presName="Name0" presStyleCnt="0">
        <dgm:presLayoutVars>
          <dgm:dir/>
          <dgm:animLvl val="lvl"/>
          <dgm:resizeHandles val="exact"/>
        </dgm:presLayoutVars>
      </dgm:prSet>
      <dgm:spPr/>
      <dgm:t>
        <a:bodyPr/>
        <a:lstStyle/>
        <a:p>
          <a:endParaRPr lang="da-DK"/>
        </a:p>
      </dgm:t>
    </dgm:pt>
    <dgm:pt modelId="{9CA91B96-2525-4233-B511-73653297EE09}" type="pres">
      <dgm:prSet presAssocID="{D5B04BC9-D1BB-4BEE-9C5F-3C2DFB239EAF}" presName="composite" presStyleCnt="0"/>
      <dgm:spPr/>
      <dgm:t>
        <a:bodyPr/>
        <a:lstStyle/>
        <a:p>
          <a:endParaRPr lang="da-DK"/>
        </a:p>
      </dgm:t>
    </dgm:pt>
    <dgm:pt modelId="{B16E8D22-9828-4778-92CE-ABB09999D6D4}" type="pres">
      <dgm:prSet presAssocID="{D5B04BC9-D1BB-4BEE-9C5F-3C2DFB239EAF}" presName="parTx" presStyleLbl="alignNode1" presStyleIdx="0" presStyleCnt="4" custScaleX="131282">
        <dgm:presLayoutVars>
          <dgm:chMax val="0"/>
          <dgm:chPref val="0"/>
          <dgm:bulletEnabled val="1"/>
        </dgm:presLayoutVars>
      </dgm:prSet>
      <dgm:spPr/>
      <dgm:t>
        <a:bodyPr/>
        <a:lstStyle/>
        <a:p>
          <a:endParaRPr lang="da-DK"/>
        </a:p>
      </dgm:t>
    </dgm:pt>
    <dgm:pt modelId="{940284F7-6D10-41D8-8ACD-416D43294B83}" type="pres">
      <dgm:prSet presAssocID="{D5B04BC9-D1BB-4BEE-9C5F-3C2DFB239EAF}" presName="desTx" presStyleLbl="alignAccFollowNode1" presStyleIdx="0" presStyleCnt="4" custScaleX="131292">
        <dgm:presLayoutVars>
          <dgm:bulletEnabled val="1"/>
        </dgm:presLayoutVars>
      </dgm:prSet>
      <dgm:spPr/>
      <dgm:t>
        <a:bodyPr/>
        <a:lstStyle/>
        <a:p>
          <a:endParaRPr lang="da-DK"/>
        </a:p>
      </dgm:t>
    </dgm:pt>
    <dgm:pt modelId="{0E89ADCA-2FD7-493A-A28B-700A54A44CC3}" type="pres">
      <dgm:prSet presAssocID="{E3F7A116-985C-4ECD-9215-C9426F247DA7}" presName="space" presStyleCnt="0"/>
      <dgm:spPr/>
      <dgm:t>
        <a:bodyPr/>
        <a:lstStyle/>
        <a:p>
          <a:endParaRPr lang="da-DK"/>
        </a:p>
      </dgm:t>
    </dgm:pt>
    <dgm:pt modelId="{E8252BA5-B206-41FC-A3E6-0C89523BC2C5}" type="pres">
      <dgm:prSet presAssocID="{14CA26A5-BDE0-4967-88E6-397BF43938D9}" presName="composite" presStyleCnt="0"/>
      <dgm:spPr/>
      <dgm:t>
        <a:bodyPr/>
        <a:lstStyle/>
        <a:p>
          <a:endParaRPr lang="da-DK"/>
        </a:p>
      </dgm:t>
    </dgm:pt>
    <dgm:pt modelId="{187005E2-D87A-40E6-9C8E-7FD75C4E37F9}" type="pres">
      <dgm:prSet presAssocID="{14CA26A5-BDE0-4967-88E6-397BF43938D9}" presName="parTx" presStyleLbl="alignNode1" presStyleIdx="1" presStyleCnt="4" custScaleX="135527">
        <dgm:presLayoutVars>
          <dgm:chMax val="0"/>
          <dgm:chPref val="0"/>
          <dgm:bulletEnabled val="1"/>
        </dgm:presLayoutVars>
      </dgm:prSet>
      <dgm:spPr/>
      <dgm:t>
        <a:bodyPr/>
        <a:lstStyle/>
        <a:p>
          <a:endParaRPr lang="da-DK"/>
        </a:p>
      </dgm:t>
    </dgm:pt>
    <dgm:pt modelId="{76E536B2-B349-4D4E-BF84-00E38BD2E58E}" type="pres">
      <dgm:prSet presAssocID="{14CA26A5-BDE0-4967-88E6-397BF43938D9}" presName="desTx" presStyleLbl="alignAccFollowNode1" presStyleIdx="1" presStyleCnt="4" custScaleX="135181">
        <dgm:presLayoutVars>
          <dgm:bulletEnabled val="1"/>
        </dgm:presLayoutVars>
      </dgm:prSet>
      <dgm:spPr/>
      <dgm:t>
        <a:bodyPr/>
        <a:lstStyle/>
        <a:p>
          <a:endParaRPr lang="da-DK"/>
        </a:p>
      </dgm:t>
    </dgm:pt>
    <dgm:pt modelId="{FC3A5A68-927B-4EFE-9F11-A5D25C80C56F}" type="pres">
      <dgm:prSet presAssocID="{A37C7A48-355C-47FC-84E1-1882C80E6F8A}" presName="space" presStyleCnt="0"/>
      <dgm:spPr/>
      <dgm:t>
        <a:bodyPr/>
        <a:lstStyle/>
        <a:p>
          <a:endParaRPr lang="da-DK"/>
        </a:p>
      </dgm:t>
    </dgm:pt>
    <dgm:pt modelId="{57775E43-DB04-42D3-9B69-12F15D90D4B2}" type="pres">
      <dgm:prSet presAssocID="{3A8C4C2A-6AE5-4C1E-9C20-3D6FDD2402B1}" presName="composite" presStyleCnt="0"/>
      <dgm:spPr/>
      <dgm:t>
        <a:bodyPr/>
        <a:lstStyle/>
        <a:p>
          <a:endParaRPr lang="da-DK"/>
        </a:p>
      </dgm:t>
    </dgm:pt>
    <dgm:pt modelId="{99B24E0E-7916-4BAF-A923-EC650141FB97}" type="pres">
      <dgm:prSet presAssocID="{3A8C4C2A-6AE5-4C1E-9C20-3D6FDD2402B1}" presName="parTx" presStyleLbl="alignNode1" presStyleIdx="2" presStyleCnt="4" custScaleX="128325">
        <dgm:presLayoutVars>
          <dgm:chMax val="0"/>
          <dgm:chPref val="0"/>
          <dgm:bulletEnabled val="1"/>
        </dgm:presLayoutVars>
      </dgm:prSet>
      <dgm:spPr/>
      <dgm:t>
        <a:bodyPr/>
        <a:lstStyle/>
        <a:p>
          <a:endParaRPr lang="da-DK"/>
        </a:p>
      </dgm:t>
    </dgm:pt>
    <dgm:pt modelId="{BFFCF744-23E4-4784-989D-D18648BC38B0}" type="pres">
      <dgm:prSet presAssocID="{3A8C4C2A-6AE5-4C1E-9C20-3D6FDD2402B1}" presName="desTx" presStyleLbl="alignAccFollowNode1" presStyleIdx="2" presStyleCnt="4" custScaleX="127240">
        <dgm:presLayoutVars>
          <dgm:bulletEnabled val="1"/>
        </dgm:presLayoutVars>
      </dgm:prSet>
      <dgm:spPr/>
      <dgm:t>
        <a:bodyPr/>
        <a:lstStyle/>
        <a:p>
          <a:endParaRPr lang="da-DK"/>
        </a:p>
      </dgm:t>
    </dgm:pt>
    <dgm:pt modelId="{94D47E39-E668-489F-A6D0-5CCD9A973ECA}" type="pres">
      <dgm:prSet presAssocID="{2F0082CC-B689-45A9-8D03-71A4283403A0}" presName="space" presStyleCnt="0"/>
      <dgm:spPr/>
    </dgm:pt>
    <dgm:pt modelId="{3A610D19-9B97-419B-9A42-A1CD212C3E1E}" type="pres">
      <dgm:prSet presAssocID="{F2F8F961-8B2E-487D-A10D-0678C4A30F7C}" presName="composite" presStyleCnt="0"/>
      <dgm:spPr/>
    </dgm:pt>
    <dgm:pt modelId="{A925800D-5F78-45A9-9F28-246E37D87B50}" type="pres">
      <dgm:prSet presAssocID="{F2F8F961-8B2E-487D-A10D-0678C4A30F7C}" presName="parTx" presStyleLbl="alignNode1" presStyleIdx="3" presStyleCnt="4" custScaleX="130908">
        <dgm:presLayoutVars>
          <dgm:chMax val="0"/>
          <dgm:chPref val="0"/>
          <dgm:bulletEnabled val="1"/>
        </dgm:presLayoutVars>
      </dgm:prSet>
      <dgm:spPr/>
      <dgm:t>
        <a:bodyPr/>
        <a:lstStyle/>
        <a:p>
          <a:endParaRPr lang="da-DK"/>
        </a:p>
      </dgm:t>
    </dgm:pt>
    <dgm:pt modelId="{77BC4B87-FEBA-4F55-AFE0-9ED1194F90D0}" type="pres">
      <dgm:prSet presAssocID="{F2F8F961-8B2E-487D-A10D-0678C4A30F7C}" presName="desTx" presStyleLbl="alignAccFollowNode1" presStyleIdx="3" presStyleCnt="4" custScaleX="130472">
        <dgm:presLayoutVars>
          <dgm:bulletEnabled val="1"/>
        </dgm:presLayoutVars>
      </dgm:prSet>
      <dgm:spPr/>
      <dgm:t>
        <a:bodyPr/>
        <a:lstStyle/>
        <a:p>
          <a:endParaRPr lang="da-DK"/>
        </a:p>
      </dgm:t>
    </dgm:pt>
  </dgm:ptLst>
  <dgm:cxnLst>
    <dgm:cxn modelId="{EBED0D3A-B759-4CE9-A85C-6DA91992A5F4}" type="presOf" srcId="{D5B04BC9-D1BB-4BEE-9C5F-3C2DFB239EAF}" destId="{B16E8D22-9828-4778-92CE-ABB09999D6D4}" srcOrd="0" destOrd="0" presId="urn:microsoft.com/office/officeart/2005/8/layout/hList1"/>
    <dgm:cxn modelId="{91933D0B-4A91-4ADB-87A2-308951F2499B}" srcId="{9282639E-38C4-4C49-BF6D-C3AA52535C47}" destId="{F2F8F961-8B2E-487D-A10D-0678C4A30F7C}" srcOrd="3" destOrd="0" parTransId="{83CD534D-FD9C-450E-8089-0C6DAD25DC04}" sibTransId="{54F947E9-D241-4D51-B349-AB1554189EFE}"/>
    <dgm:cxn modelId="{D6F8AF85-3759-4367-BFB7-6FAEC5243CEC}" srcId="{9282639E-38C4-4C49-BF6D-C3AA52535C47}" destId="{D5B04BC9-D1BB-4BEE-9C5F-3C2DFB239EAF}" srcOrd="0" destOrd="0" parTransId="{72B20532-9BD4-478C-ADC7-34AB16684818}" sibTransId="{E3F7A116-985C-4ECD-9215-C9426F247DA7}"/>
    <dgm:cxn modelId="{B68CF08F-951E-4ED4-B45A-126FC9416B33}" type="presOf" srcId="{6FD21A2C-5D17-4072-B3D8-53A3C819E637}" destId="{77BC4B87-FEBA-4F55-AFE0-9ED1194F90D0}" srcOrd="0" destOrd="0" presId="urn:microsoft.com/office/officeart/2005/8/layout/hList1"/>
    <dgm:cxn modelId="{44CCA16C-3F0A-49E3-8CC0-6BC7330FDB4D}" type="presOf" srcId="{F0F0DBFB-818F-4FB4-BBEE-12EA022430B1}" destId="{940284F7-6D10-41D8-8ACD-416D43294B83}" srcOrd="0" destOrd="0" presId="urn:microsoft.com/office/officeart/2005/8/layout/hList1"/>
    <dgm:cxn modelId="{C9CAA094-A913-44A0-AA5E-088E6E2EAFB2}" type="presOf" srcId="{F2F8F961-8B2E-487D-A10D-0678C4A30F7C}" destId="{A925800D-5F78-45A9-9F28-246E37D87B50}" srcOrd="0" destOrd="0" presId="urn:microsoft.com/office/officeart/2005/8/layout/hList1"/>
    <dgm:cxn modelId="{1A5230AC-7CCD-435A-AE12-2C0DF7B8501E}" type="presOf" srcId="{E9F55417-C476-4CD9-932D-FC69E18FC710}" destId="{76E536B2-B349-4D4E-BF84-00E38BD2E58E}" srcOrd="0" destOrd="0" presId="urn:microsoft.com/office/officeart/2005/8/layout/hList1"/>
    <dgm:cxn modelId="{386AFFDD-4F2C-4AD8-BF3D-477CB39A97CA}" srcId="{D5B04BC9-D1BB-4BEE-9C5F-3C2DFB239EAF}" destId="{F0F0DBFB-818F-4FB4-BBEE-12EA022430B1}" srcOrd="0" destOrd="0" parTransId="{2F523268-B127-4598-9381-25F8A04B72C7}" sibTransId="{0114F2F6-2C85-44D7-9A05-1EA9F31AA2C3}"/>
    <dgm:cxn modelId="{41149A05-56ED-4103-8B5D-4644987A1906}" srcId="{9282639E-38C4-4C49-BF6D-C3AA52535C47}" destId="{14CA26A5-BDE0-4967-88E6-397BF43938D9}" srcOrd="1" destOrd="0" parTransId="{01D7D08E-3747-4FEC-A7C3-6791CC62214A}" sibTransId="{A37C7A48-355C-47FC-84E1-1882C80E6F8A}"/>
    <dgm:cxn modelId="{CC031261-F2E4-4EE5-A814-605ECB84433B}" type="presOf" srcId="{9282639E-38C4-4C49-BF6D-C3AA52535C47}" destId="{18D848BB-0825-43A2-9DAE-275705B61A1C}" srcOrd="0" destOrd="0" presId="urn:microsoft.com/office/officeart/2005/8/layout/hList1"/>
    <dgm:cxn modelId="{D2EBE0E7-E617-4D49-9195-C8104655BAB2}" type="presOf" srcId="{3A8C4C2A-6AE5-4C1E-9C20-3D6FDD2402B1}" destId="{99B24E0E-7916-4BAF-A923-EC650141FB97}" srcOrd="0" destOrd="0" presId="urn:microsoft.com/office/officeart/2005/8/layout/hList1"/>
    <dgm:cxn modelId="{B0A9062F-5F08-4528-9555-11ED7A58EA41}" srcId="{9282639E-38C4-4C49-BF6D-C3AA52535C47}" destId="{3A8C4C2A-6AE5-4C1E-9C20-3D6FDD2402B1}" srcOrd="2" destOrd="0" parTransId="{C559CCE6-4C9F-452C-91A3-EE8120B6B7BB}" sibTransId="{2F0082CC-B689-45A9-8D03-71A4283403A0}"/>
    <dgm:cxn modelId="{8AB6C723-F828-48E3-93DF-C15B60E62E12}" type="presOf" srcId="{14CA26A5-BDE0-4967-88E6-397BF43938D9}" destId="{187005E2-D87A-40E6-9C8E-7FD75C4E37F9}" srcOrd="0" destOrd="0" presId="urn:microsoft.com/office/officeart/2005/8/layout/hList1"/>
    <dgm:cxn modelId="{02A4CE98-CADE-4581-8C1F-1C25C1703FF0}" srcId="{3A8C4C2A-6AE5-4C1E-9C20-3D6FDD2402B1}" destId="{9FDD0DB8-6829-4DDD-8B08-4A6928D839CB}" srcOrd="0" destOrd="0" parTransId="{52D5E380-0F60-40E8-B976-53E0FB41493E}" sibTransId="{3898CF5B-5D5F-40BD-8C14-B2F31A069D6C}"/>
    <dgm:cxn modelId="{9FF1A41C-A017-43F1-A28E-A191E1442452}" type="presOf" srcId="{9FDD0DB8-6829-4DDD-8B08-4A6928D839CB}" destId="{BFFCF744-23E4-4784-989D-D18648BC38B0}" srcOrd="0" destOrd="0" presId="urn:microsoft.com/office/officeart/2005/8/layout/hList1"/>
    <dgm:cxn modelId="{3639EC73-B143-456D-AEF8-EDD11C371E63}" srcId="{14CA26A5-BDE0-4967-88E6-397BF43938D9}" destId="{E9F55417-C476-4CD9-932D-FC69E18FC710}" srcOrd="0" destOrd="0" parTransId="{6B8184BA-3EEE-481E-9527-64CED6EEA826}" sibTransId="{E4321565-CC3B-48FB-A6A4-46E374701058}"/>
    <dgm:cxn modelId="{66ECA61F-1A59-4531-9D36-666E5E557649}" srcId="{F2F8F961-8B2E-487D-A10D-0678C4A30F7C}" destId="{6FD21A2C-5D17-4072-B3D8-53A3C819E637}" srcOrd="0" destOrd="0" parTransId="{3BA6C3B3-8248-4085-8F11-E6E772595AEB}" sibTransId="{DF4E707A-A0BB-4E04-BE72-9AC77403B3CD}"/>
    <dgm:cxn modelId="{9B08C7BC-1A20-4C8B-BCC6-6379F4419012}" type="presParOf" srcId="{18D848BB-0825-43A2-9DAE-275705B61A1C}" destId="{9CA91B96-2525-4233-B511-73653297EE09}" srcOrd="0" destOrd="0" presId="urn:microsoft.com/office/officeart/2005/8/layout/hList1"/>
    <dgm:cxn modelId="{E00A195E-92D9-47C4-BE42-B2A6595035FF}" type="presParOf" srcId="{9CA91B96-2525-4233-B511-73653297EE09}" destId="{B16E8D22-9828-4778-92CE-ABB09999D6D4}" srcOrd="0" destOrd="0" presId="urn:microsoft.com/office/officeart/2005/8/layout/hList1"/>
    <dgm:cxn modelId="{0E7228C9-A865-459D-A19F-CCCB41E5EDC0}" type="presParOf" srcId="{9CA91B96-2525-4233-B511-73653297EE09}" destId="{940284F7-6D10-41D8-8ACD-416D43294B83}" srcOrd="1" destOrd="0" presId="urn:microsoft.com/office/officeart/2005/8/layout/hList1"/>
    <dgm:cxn modelId="{86041F1F-2CCA-41BA-B25A-566B80C6B20F}" type="presParOf" srcId="{18D848BB-0825-43A2-9DAE-275705B61A1C}" destId="{0E89ADCA-2FD7-493A-A28B-700A54A44CC3}" srcOrd="1" destOrd="0" presId="urn:microsoft.com/office/officeart/2005/8/layout/hList1"/>
    <dgm:cxn modelId="{17252239-6E45-47A1-984D-AD06CD9DBADF}" type="presParOf" srcId="{18D848BB-0825-43A2-9DAE-275705B61A1C}" destId="{E8252BA5-B206-41FC-A3E6-0C89523BC2C5}" srcOrd="2" destOrd="0" presId="urn:microsoft.com/office/officeart/2005/8/layout/hList1"/>
    <dgm:cxn modelId="{63B23320-712F-434E-886F-445040323308}" type="presParOf" srcId="{E8252BA5-B206-41FC-A3E6-0C89523BC2C5}" destId="{187005E2-D87A-40E6-9C8E-7FD75C4E37F9}" srcOrd="0" destOrd="0" presId="urn:microsoft.com/office/officeart/2005/8/layout/hList1"/>
    <dgm:cxn modelId="{335E6F4F-3090-4599-87AD-23226604DB0B}" type="presParOf" srcId="{E8252BA5-B206-41FC-A3E6-0C89523BC2C5}" destId="{76E536B2-B349-4D4E-BF84-00E38BD2E58E}" srcOrd="1" destOrd="0" presId="urn:microsoft.com/office/officeart/2005/8/layout/hList1"/>
    <dgm:cxn modelId="{578925A9-7169-4DD1-980C-D7036FEB3CAC}" type="presParOf" srcId="{18D848BB-0825-43A2-9DAE-275705B61A1C}" destId="{FC3A5A68-927B-4EFE-9F11-A5D25C80C56F}" srcOrd="3" destOrd="0" presId="urn:microsoft.com/office/officeart/2005/8/layout/hList1"/>
    <dgm:cxn modelId="{EE8CB75C-8D8E-4C4A-B274-97708A7214DB}" type="presParOf" srcId="{18D848BB-0825-43A2-9DAE-275705B61A1C}" destId="{57775E43-DB04-42D3-9B69-12F15D90D4B2}" srcOrd="4" destOrd="0" presId="urn:microsoft.com/office/officeart/2005/8/layout/hList1"/>
    <dgm:cxn modelId="{9499540E-4312-460A-B14B-0F3B940C1333}" type="presParOf" srcId="{57775E43-DB04-42D3-9B69-12F15D90D4B2}" destId="{99B24E0E-7916-4BAF-A923-EC650141FB97}" srcOrd="0" destOrd="0" presId="urn:microsoft.com/office/officeart/2005/8/layout/hList1"/>
    <dgm:cxn modelId="{CA161FB0-EF3E-4343-97D6-29E16D6F6272}" type="presParOf" srcId="{57775E43-DB04-42D3-9B69-12F15D90D4B2}" destId="{BFFCF744-23E4-4784-989D-D18648BC38B0}" srcOrd="1" destOrd="0" presId="urn:microsoft.com/office/officeart/2005/8/layout/hList1"/>
    <dgm:cxn modelId="{8E0B415C-744A-4B49-A6FF-B41DCDCA2654}" type="presParOf" srcId="{18D848BB-0825-43A2-9DAE-275705B61A1C}" destId="{94D47E39-E668-489F-A6D0-5CCD9A973ECA}" srcOrd="5" destOrd="0" presId="urn:microsoft.com/office/officeart/2005/8/layout/hList1"/>
    <dgm:cxn modelId="{AEB5FDC0-55D0-4E51-9DD2-4047457FCD9B}" type="presParOf" srcId="{18D848BB-0825-43A2-9DAE-275705B61A1C}" destId="{3A610D19-9B97-419B-9A42-A1CD212C3E1E}" srcOrd="6" destOrd="0" presId="urn:microsoft.com/office/officeart/2005/8/layout/hList1"/>
    <dgm:cxn modelId="{8CBD3A14-CD46-4402-B5B3-614147091B78}" type="presParOf" srcId="{3A610D19-9B97-419B-9A42-A1CD212C3E1E}" destId="{A925800D-5F78-45A9-9F28-246E37D87B50}" srcOrd="0" destOrd="0" presId="urn:microsoft.com/office/officeart/2005/8/layout/hList1"/>
    <dgm:cxn modelId="{CA8BEA44-8839-421D-B937-684A24EB3C7E}" type="presParOf" srcId="{3A610D19-9B97-419B-9A42-A1CD212C3E1E}" destId="{77BC4B87-FEBA-4F55-AFE0-9ED1194F90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6CBF11-5ECE-4730-A3B7-0F03FBF1117E}" type="doc">
      <dgm:prSet loTypeId="urn:microsoft.com/office/officeart/2005/8/layout/bList2" loCatId="list" qsTypeId="urn:microsoft.com/office/officeart/2005/8/quickstyle/simple3" qsCatId="simple" csTypeId="urn:microsoft.com/office/officeart/2005/8/colors/accent1_2" csCatId="accent1" phldr="1"/>
      <dgm:spPr/>
      <dgm:t>
        <a:bodyPr/>
        <a:lstStyle/>
        <a:p>
          <a:endParaRPr lang="da-DK"/>
        </a:p>
      </dgm:t>
    </dgm:pt>
    <dgm:pt modelId="{E9E2DDE6-3720-46F9-9876-78DAEB91DC5A}">
      <dgm:prSet custT="1"/>
      <dgm:spPr/>
      <dgm:t>
        <a:bodyPr/>
        <a:lstStyle/>
        <a:p>
          <a:pPr rtl="0"/>
          <a:r>
            <a:rPr lang="da-DK" sz="1200" dirty="0" smtClean="0"/>
            <a:t>Gitte Kondrup</a:t>
          </a:r>
          <a:endParaRPr lang="da-DK" sz="1200" dirty="0"/>
        </a:p>
      </dgm:t>
    </dgm:pt>
    <dgm:pt modelId="{D05F2B04-35E0-4341-AE6A-6EE41AF6EC75}" type="parTrans" cxnId="{1042EED0-08EA-4F56-ACEF-45B0EF08728A}">
      <dgm:prSet/>
      <dgm:spPr/>
      <dgm:t>
        <a:bodyPr/>
        <a:lstStyle/>
        <a:p>
          <a:endParaRPr lang="da-DK"/>
        </a:p>
      </dgm:t>
    </dgm:pt>
    <dgm:pt modelId="{CA1F8E88-4649-43B1-B34A-6EE8E88A93C3}" type="sibTrans" cxnId="{1042EED0-08EA-4F56-ACEF-45B0EF08728A}">
      <dgm:prSet/>
      <dgm:spPr/>
      <dgm:t>
        <a:bodyPr/>
        <a:lstStyle/>
        <a:p>
          <a:endParaRPr lang="da-DK"/>
        </a:p>
      </dgm:t>
    </dgm:pt>
    <dgm:pt modelId="{5E45A5D9-AE59-4DF3-B389-03B915BAD8EE}">
      <dgm:prSet custT="1"/>
      <dgm:spPr/>
      <dgm:t>
        <a:bodyPr/>
        <a:lstStyle/>
        <a:p>
          <a:pPr rtl="0"/>
          <a:r>
            <a:rPr lang="da-DK" sz="1200" smtClean="0"/>
            <a:t>Peter Poulsen</a:t>
          </a:r>
          <a:endParaRPr lang="da-DK" sz="1200"/>
        </a:p>
      </dgm:t>
    </dgm:pt>
    <dgm:pt modelId="{D720179E-55B9-49EB-953C-A374E43ECD88}" type="parTrans" cxnId="{FFAC5AB3-4B04-4C75-985E-3FE9F0066ECA}">
      <dgm:prSet/>
      <dgm:spPr/>
      <dgm:t>
        <a:bodyPr/>
        <a:lstStyle/>
        <a:p>
          <a:endParaRPr lang="da-DK"/>
        </a:p>
      </dgm:t>
    </dgm:pt>
    <dgm:pt modelId="{CA9E69C2-1717-4299-A60D-8C861DF5CF55}" type="sibTrans" cxnId="{FFAC5AB3-4B04-4C75-985E-3FE9F0066ECA}">
      <dgm:prSet/>
      <dgm:spPr/>
      <dgm:t>
        <a:bodyPr/>
        <a:lstStyle/>
        <a:p>
          <a:endParaRPr lang="da-DK"/>
        </a:p>
      </dgm:t>
    </dgm:pt>
    <dgm:pt modelId="{1960A221-82BE-4606-AF02-C5BC0E241334}">
      <dgm:prSet custT="1"/>
      <dgm:spPr/>
      <dgm:t>
        <a:bodyPr/>
        <a:lstStyle/>
        <a:p>
          <a:pPr rtl="0"/>
          <a:r>
            <a:rPr lang="da-DK" sz="1200" dirty="0" smtClean="0"/>
            <a:t>Jens Bertram</a:t>
          </a:r>
          <a:endParaRPr lang="da-DK" sz="1200" dirty="0"/>
        </a:p>
      </dgm:t>
    </dgm:pt>
    <dgm:pt modelId="{52508160-79DC-4728-8543-8B84C2E78E54}" type="parTrans" cxnId="{76D10B3D-361D-4312-A6E9-ED762AB67FF2}">
      <dgm:prSet/>
      <dgm:spPr/>
      <dgm:t>
        <a:bodyPr/>
        <a:lstStyle/>
        <a:p>
          <a:endParaRPr lang="da-DK"/>
        </a:p>
      </dgm:t>
    </dgm:pt>
    <dgm:pt modelId="{1D5A30A0-2AB6-41DD-A0D8-FAEBA8E4DB14}" type="sibTrans" cxnId="{76D10B3D-361D-4312-A6E9-ED762AB67FF2}">
      <dgm:prSet/>
      <dgm:spPr/>
      <dgm:t>
        <a:bodyPr/>
        <a:lstStyle/>
        <a:p>
          <a:endParaRPr lang="da-DK"/>
        </a:p>
      </dgm:t>
    </dgm:pt>
    <dgm:pt modelId="{943227B0-5FFA-41A7-8F65-8D3A22675320}">
      <dgm:prSet custT="1"/>
      <dgm:spPr/>
      <dgm:t>
        <a:bodyPr/>
        <a:lstStyle/>
        <a:p>
          <a:pPr rtl="0"/>
          <a:r>
            <a:rPr lang="da-DK" sz="1200" dirty="0" smtClean="0"/>
            <a:t>Jens Erik Jacobsen</a:t>
          </a:r>
          <a:endParaRPr lang="da-DK" sz="1200" dirty="0"/>
        </a:p>
      </dgm:t>
    </dgm:pt>
    <dgm:pt modelId="{BB808618-5E7E-4628-BBB3-E6F8BE9D375C}" type="parTrans" cxnId="{68A8B28C-2BC9-419B-8B78-2B59E1B81E80}">
      <dgm:prSet/>
      <dgm:spPr/>
      <dgm:t>
        <a:bodyPr/>
        <a:lstStyle/>
        <a:p>
          <a:endParaRPr lang="da-DK"/>
        </a:p>
      </dgm:t>
    </dgm:pt>
    <dgm:pt modelId="{E47C85D1-A738-4DAD-9062-238FDCAB53C3}" type="sibTrans" cxnId="{68A8B28C-2BC9-419B-8B78-2B59E1B81E80}">
      <dgm:prSet/>
      <dgm:spPr/>
      <dgm:t>
        <a:bodyPr/>
        <a:lstStyle/>
        <a:p>
          <a:endParaRPr lang="da-DK"/>
        </a:p>
      </dgm:t>
    </dgm:pt>
    <dgm:pt modelId="{EEEFB6E2-24A1-49C3-A18C-BCA56263F8E1}">
      <dgm:prSet custT="1"/>
      <dgm:spPr/>
      <dgm:t>
        <a:bodyPr/>
        <a:lstStyle/>
        <a:p>
          <a:pPr rtl="0"/>
          <a:r>
            <a:rPr lang="da-DK" sz="1200" dirty="0" smtClean="0"/>
            <a:t>Jens Jensen</a:t>
          </a:r>
          <a:endParaRPr lang="da-DK" sz="1200" dirty="0"/>
        </a:p>
      </dgm:t>
    </dgm:pt>
    <dgm:pt modelId="{F83D9C76-023E-46F6-8181-EA738475AF8B}" type="parTrans" cxnId="{B00ABA83-1267-4D56-8043-10F82903109A}">
      <dgm:prSet/>
      <dgm:spPr/>
      <dgm:t>
        <a:bodyPr/>
        <a:lstStyle/>
        <a:p>
          <a:endParaRPr lang="da-DK"/>
        </a:p>
      </dgm:t>
    </dgm:pt>
    <dgm:pt modelId="{7646224D-9CA6-48D2-8748-272F68269FB5}" type="sibTrans" cxnId="{B00ABA83-1267-4D56-8043-10F82903109A}">
      <dgm:prSet/>
      <dgm:spPr/>
      <dgm:t>
        <a:bodyPr/>
        <a:lstStyle/>
        <a:p>
          <a:endParaRPr lang="da-DK"/>
        </a:p>
      </dgm:t>
    </dgm:pt>
    <dgm:pt modelId="{E3E2AB07-5208-4F9B-B94B-CC07F2A9DE27}">
      <dgm:prSet custT="1"/>
      <dgm:spPr/>
      <dgm:t>
        <a:bodyPr/>
        <a:lstStyle/>
        <a:p>
          <a:pPr rtl="0"/>
          <a:r>
            <a:rPr lang="da-DK" sz="1200" dirty="0" smtClean="0"/>
            <a:t>Dennis Knudsen</a:t>
          </a:r>
          <a:endParaRPr lang="da-DK" sz="1200" dirty="0"/>
        </a:p>
      </dgm:t>
    </dgm:pt>
    <dgm:pt modelId="{CDDC0B75-4FBA-4B12-B010-D2B5504E82D1}" type="parTrans" cxnId="{DF8C2810-1EA9-412A-907B-5919839D6F15}">
      <dgm:prSet/>
      <dgm:spPr/>
      <dgm:t>
        <a:bodyPr/>
        <a:lstStyle/>
        <a:p>
          <a:endParaRPr lang="da-DK"/>
        </a:p>
      </dgm:t>
    </dgm:pt>
    <dgm:pt modelId="{09971EA2-45B0-4E9A-B28E-6E65591EF329}" type="sibTrans" cxnId="{DF8C2810-1EA9-412A-907B-5919839D6F15}">
      <dgm:prSet/>
      <dgm:spPr/>
      <dgm:t>
        <a:bodyPr/>
        <a:lstStyle/>
        <a:p>
          <a:endParaRPr lang="da-DK"/>
        </a:p>
      </dgm:t>
    </dgm:pt>
    <dgm:pt modelId="{CAAA41A7-BE21-44FD-9E36-6396BE24B37A}">
      <dgm:prSet custT="1"/>
      <dgm:spPr/>
      <dgm:t>
        <a:bodyPr/>
        <a:lstStyle/>
        <a:p>
          <a:pPr rtl="0"/>
          <a:r>
            <a:rPr lang="da-DK" sz="1200" dirty="0" smtClean="0"/>
            <a:t>Michael Madsen</a:t>
          </a:r>
          <a:endParaRPr lang="da-DK" sz="1200" dirty="0"/>
        </a:p>
      </dgm:t>
    </dgm:pt>
    <dgm:pt modelId="{9CECDD4D-E939-4B85-B9EA-5F34085F7DBA}" type="parTrans" cxnId="{A686A80D-0B83-4E92-803D-E23A0219E94B}">
      <dgm:prSet/>
      <dgm:spPr/>
      <dgm:t>
        <a:bodyPr/>
        <a:lstStyle/>
        <a:p>
          <a:endParaRPr lang="da-DK"/>
        </a:p>
      </dgm:t>
    </dgm:pt>
    <dgm:pt modelId="{BC1742A6-DEAC-45D3-A437-DAE0C697CBE1}" type="sibTrans" cxnId="{A686A80D-0B83-4E92-803D-E23A0219E94B}">
      <dgm:prSet/>
      <dgm:spPr/>
      <dgm:t>
        <a:bodyPr/>
        <a:lstStyle/>
        <a:p>
          <a:endParaRPr lang="da-DK"/>
        </a:p>
      </dgm:t>
    </dgm:pt>
    <dgm:pt modelId="{5AC7E5EA-44C7-461D-A153-A5E390E68834}">
      <dgm:prSet custT="1"/>
      <dgm:spPr/>
      <dgm:t>
        <a:bodyPr/>
        <a:lstStyle/>
        <a:p>
          <a:pPr algn="l" rtl="0"/>
          <a:r>
            <a:rPr lang="da-DK" sz="1200" dirty="0" smtClean="0"/>
            <a:t>Per </a:t>
          </a:r>
          <a:r>
            <a:rPr lang="da-DK" sz="1200" dirty="0" err="1" smtClean="0"/>
            <a:t>Tærsbøl</a:t>
          </a:r>
          <a:endParaRPr lang="da-DK" sz="1200" dirty="0"/>
        </a:p>
      </dgm:t>
    </dgm:pt>
    <dgm:pt modelId="{E4FACB0A-D09E-4DF5-B930-6DB81964283E}" type="parTrans" cxnId="{0812A551-B84C-43E4-8C88-2EDD31265C09}">
      <dgm:prSet/>
      <dgm:spPr/>
      <dgm:t>
        <a:bodyPr/>
        <a:lstStyle/>
        <a:p>
          <a:endParaRPr lang="da-DK"/>
        </a:p>
      </dgm:t>
    </dgm:pt>
    <dgm:pt modelId="{9025079F-1AF9-4251-9E3D-9B283CE6460F}" type="sibTrans" cxnId="{0812A551-B84C-43E4-8C88-2EDD31265C09}">
      <dgm:prSet/>
      <dgm:spPr/>
      <dgm:t>
        <a:bodyPr/>
        <a:lstStyle/>
        <a:p>
          <a:endParaRPr lang="da-DK"/>
        </a:p>
      </dgm:t>
    </dgm:pt>
    <dgm:pt modelId="{AC87D997-AC04-41CA-A419-B7438C4482CD}" type="pres">
      <dgm:prSet presAssocID="{136CBF11-5ECE-4730-A3B7-0F03FBF1117E}" presName="diagram" presStyleCnt="0">
        <dgm:presLayoutVars>
          <dgm:dir/>
          <dgm:animLvl val="lvl"/>
          <dgm:resizeHandles val="exact"/>
        </dgm:presLayoutVars>
      </dgm:prSet>
      <dgm:spPr/>
      <dgm:t>
        <a:bodyPr/>
        <a:lstStyle/>
        <a:p>
          <a:endParaRPr lang="da-DK"/>
        </a:p>
      </dgm:t>
    </dgm:pt>
    <dgm:pt modelId="{751E18BF-952B-419C-A370-3B60A010C782}" type="pres">
      <dgm:prSet presAssocID="{5AC7E5EA-44C7-461D-A153-A5E390E68834}" presName="compNode" presStyleCnt="0"/>
      <dgm:spPr/>
    </dgm:pt>
    <dgm:pt modelId="{43736D22-31FF-4911-9240-A532B04C2076}" type="pres">
      <dgm:prSet presAssocID="{5AC7E5EA-44C7-461D-A153-A5E390E68834}" presName="childRect" presStyleLbl="bgAcc1" presStyleIdx="0" presStyleCnt="8">
        <dgm:presLayoutVars>
          <dgm:bulletEnabled val="1"/>
        </dgm:presLayoutVars>
      </dgm:prSet>
      <dgm:spPr/>
    </dgm:pt>
    <dgm:pt modelId="{F16C5069-872F-43BB-9190-B646F2B12635}" type="pres">
      <dgm:prSet presAssocID="{5AC7E5EA-44C7-461D-A153-A5E390E68834}" presName="parentText" presStyleLbl="node1" presStyleIdx="0" presStyleCnt="0">
        <dgm:presLayoutVars>
          <dgm:chMax val="0"/>
          <dgm:bulletEnabled val="1"/>
        </dgm:presLayoutVars>
      </dgm:prSet>
      <dgm:spPr/>
      <dgm:t>
        <a:bodyPr/>
        <a:lstStyle/>
        <a:p>
          <a:endParaRPr lang="da-DK"/>
        </a:p>
      </dgm:t>
    </dgm:pt>
    <dgm:pt modelId="{BE1FDF59-373D-48A4-86EC-DF2A16CE560A}" type="pres">
      <dgm:prSet presAssocID="{5AC7E5EA-44C7-461D-A153-A5E390E68834}" presName="parentRect" presStyleLbl="alignNode1" presStyleIdx="0" presStyleCnt="8"/>
      <dgm:spPr/>
      <dgm:t>
        <a:bodyPr/>
        <a:lstStyle/>
        <a:p>
          <a:endParaRPr lang="da-DK"/>
        </a:p>
      </dgm:t>
    </dgm:pt>
    <dgm:pt modelId="{2EA456A7-6769-4EB4-8E2F-2561CF14BB58}" type="pres">
      <dgm:prSet presAssocID="{5AC7E5EA-44C7-461D-A153-A5E390E68834}" presName="adorn" presStyleLbl="fgAccFollowNode1" presStyleIdx="0" presStyleCnt="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da-DK"/>
        </a:p>
      </dgm:t>
    </dgm:pt>
    <dgm:pt modelId="{09740716-4F00-49FD-9BF2-5F6BC20379C2}" type="pres">
      <dgm:prSet presAssocID="{9025079F-1AF9-4251-9E3D-9B283CE6460F}" presName="sibTrans" presStyleLbl="sibTrans2D1" presStyleIdx="0" presStyleCnt="0"/>
      <dgm:spPr/>
      <dgm:t>
        <a:bodyPr/>
        <a:lstStyle/>
        <a:p>
          <a:endParaRPr lang="da-DK"/>
        </a:p>
      </dgm:t>
    </dgm:pt>
    <dgm:pt modelId="{AEEFC482-B79B-4F17-918B-73F2CFD61185}" type="pres">
      <dgm:prSet presAssocID="{E9E2DDE6-3720-46F9-9876-78DAEB91DC5A}" presName="compNode" presStyleCnt="0"/>
      <dgm:spPr/>
    </dgm:pt>
    <dgm:pt modelId="{CEB21226-3CD9-49BF-A15D-78611D771183}" type="pres">
      <dgm:prSet presAssocID="{E9E2DDE6-3720-46F9-9876-78DAEB91DC5A}" presName="childRect" presStyleLbl="bgAcc1" presStyleIdx="1" presStyleCnt="8">
        <dgm:presLayoutVars>
          <dgm:bulletEnabled val="1"/>
        </dgm:presLayoutVars>
      </dgm:prSet>
      <dgm:spPr/>
    </dgm:pt>
    <dgm:pt modelId="{7CCB04EC-B25A-4D2E-956A-A65C650B6087}" type="pres">
      <dgm:prSet presAssocID="{E9E2DDE6-3720-46F9-9876-78DAEB91DC5A}" presName="parentText" presStyleLbl="node1" presStyleIdx="0" presStyleCnt="0">
        <dgm:presLayoutVars>
          <dgm:chMax val="0"/>
          <dgm:bulletEnabled val="1"/>
        </dgm:presLayoutVars>
      </dgm:prSet>
      <dgm:spPr/>
      <dgm:t>
        <a:bodyPr/>
        <a:lstStyle/>
        <a:p>
          <a:endParaRPr lang="da-DK"/>
        </a:p>
      </dgm:t>
    </dgm:pt>
    <dgm:pt modelId="{F7FB92A4-AE36-4A25-B57F-B63DBF2B0D8C}" type="pres">
      <dgm:prSet presAssocID="{E9E2DDE6-3720-46F9-9876-78DAEB91DC5A}" presName="parentRect" presStyleLbl="alignNode1" presStyleIdx="1" presStyleCnt="8"/>
      <dgm:spPr/>
      <dgm:t>
        <a:bodyPr/>
        <a:lstStyle/>
        <a:p>
          <a:endParaRPr lang="da-DK"/>
        </a:p>
      </dgm:t>
    </dgm:pt>
    <dgm:pt modelId="{B3C05ECE-D834-4ED9-ACAD-D90079DDE9AD}" type="pres">
      <dgm:prSet presAssocID="{E9E2DDE6-3720-46F9-9876-78DAEB91DC5A}" presName="adorn" presStyleLbl="fgAccFollowNode1" presStyleIdx="1" presStyleCnt="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da-DK"/>
        </a:p>
      </dgm:t>
    </dgm:pt>
    <dgm:pt modelId="{3396D52E-3301-4DFD-85AF-2A32B6BDDAE5}" type="pres">
      <dgm:prSet presAssocID="{CA1F8E88-4649-43B1-B34A-6EE8E88A93C3}" presName="sibTrans" presStyleLbl="sibTrans2D1" presStyleIdx="0" presStyleCnt="0"/>
      <dgm:spPr/>
      <dgm:t>
        <a:bodyPr/>
        <a:lstStyle/>
        <a:p>
          <a:endParaRPr lang="da-DK"/>
        </a:p>
      </dgm:t>
    </dgm:pt>
    <dgm:pt modelId="{4B0F2AAD-A3BE-40F2-A314-574B7202BC6B}" type="pres">
      <dgm:prSet presAssocID="{5E45A5D9-AE59-4DF3-B389-03B915BAD8EE}" presName="compNode" presStyleCnt="0"/>
      <dgm:spPr/>
    </dgm:pt>
    <dgm:pt modelId="{F97FB731-5EF3-4D7E-B41B-4FE52B94A5CA}" type="pres">
      <dgm:prSet presAssocID="{5E45A5D9-AE59-4DF3-B389-03B915BAD8EE}" presName="childRect" presStyleLbl="bgAcc1" presStyleIdx="2" presStyleCnt="8">
        <dgm:presLayoutVars>
          <dgm:bulletEnabled val="1"/>
        </dgm:presLayoutVars>
      </dgm:prSet>
      <dgm:spPr/>
    </dgm:pt>
    <dgm:pt modelId="{79BDBF6C-F6DA-4A16-AFF2-1DE989B5D82A}" type="pres">
      <dgm:prSet presAssocID="{5E45A5D9-AE59-4DF3-B389-03B915BAD8EE}" presName="parentText" presStyleLbl="node1" presStyleIdx="0" presStyleCnt="0">
        <dgm:presLayoutVars>
          <dgm:chMax val="0"/>
          <dgm:bulletEnabled val="1"/>
        </dgm:presLayoutVars>
      </dgm:prSet>
      <dgm:spPr/>
      <dgm:t>
        <a:bodyPr/>
        <a:lstStyle/>
        <a:p>
          <a:endParaRPr lang="da-DK"/>
        </a:p>
      </dgm:t>
    </dgm:pt>
    <dgm:pt modelId="{AA5FCC7A-E10D-42DC-81B4-0EFD61440335}" type="pres">
      <dgm:prSet presAssocID="{5E45A5D9-AE59-4DF3-B389-03B915BAD8EE}" presName="parentRect" presStyleLbl="alignNode1" presStyleIdx="2" presStyleCnt="8"/>
      <dgm:spPr/>
      <dgm:t>
        <a:bodyPr/>
        <a:lstStyle/>
        <a:p>
          <a:endParaRPr lang="da-DK"/>
        </a:p>
      </dgm:t>
    </dgm:pt>
    <dgm:pt modelId="{2A2024E6-5E6C-4398-9204-E68C5D221376}" type="pres">
      <dgm:prSet presAssocID="{5E45A5D9-AE59-4DF3-B389-03B915BAD8EE}" presName="adorn" presStyleLbl="fgAccFollowNode1" presStyleIdx="2" presStyleCnt="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da-DK"/>
        </a:p>
      </dgm:t>
    </dgm:pt>
    <dgm:pt modelId="{A86B4D9B-3C56-4E7C-B907-63387E62773C}" type="pres">
      <dgm:prSet presAssocID="{CA9E69C2-1717-4299-A60D-8C861DF5CF55}" presName="sibTrans" presStyleLbl="sibTrans2D1" presStyleIdx="0" presStyleCnt="0"/>
      <dgm:spPr/>
      <dgm:t>
        <a:bodyPr/>
        <a:lstStyle/>
        <a:p>
          <a:endParaRPr lang="da-DK"/>
        </a:p>
      </dgm:t>
    </dgm:pt>
    <dgm:pt modelId="{3D767CDF-90D4-427A-B971-99128DE185B4}" type="pres">
      <dgm:prSet presAssocID="{1960A221-82BE-4606-AF02-C5BC0E241334}" presName="compNode" presStyleCnt="0"/>
      <dgm:spPr/>
    </dgm:pt>
    <dgm:pt modelId="{4009EDE0-2982-467A-9064-9F82D147D907}" type="pres">
      <dgm:prSet presAssocID="{1960A221-82BE-4606-AF02-C5BC0E241334}" presName="childRect" presStyleLbl="bgAcc1" presStyleIdx="3" presStyleCnt="8">
        <dgm:presLayoutVars>
          <dgm:bulletEnabled val="1"/>
        </dgm:presLayoutVars>
      </dgm:prSet>
      <dgm:spPr/>
    </dgm:pt>
    <dgm:pt modelId="{AC61766C-7723-4203-B81F-D939D55EB982}" type="pres">
      <dgm:prSet presAssocID="{1960A221-82BE-4606-AF02-C5BC0E241334}" presName="parentText" presStyleLbl="node1" presStyleIdx="0" presStyleCnt="0">
        <dgm:presLayoutVars>
          <dgm:chMax val="0"/>
          <dgm:bulletEnabled val="1"/>
        </dgm:presLayoutVars>
      </dgm:prSet>
      <dgm:spPr/>
      <dgm:t>
        <a:bodyPr/>
        <a:lstStyle/>
        <a:p>
          <a:endParaRPr lang="da-DK"/>
        </a:p>
      </dgm:t>
    </dgm:pt>
    <dgm:pt modelId="{48EC0CC7-07A8-4028-9798-E9729681AB55}" type="pres">
      <dgm:prSet presAssocID="{1960A221-82BE-4606-AF02-C5BC0E241334}" presName="parentRect" presStyleLbl="alignNode1" presStyleIdx="3" presStyleCnt="8"/>
      <dgm:spPr/>
      <dgm:t>
        <a:bodyPr/>
        <a:lstStyle/>
        <a:p>
          <a:endParaRPr lang="da-DK"/>
        </a:p>
      </dgm:t>
    </dgm:pt>
    <dgm:pt modelId="{75745A9D-BB41-40EA-B184-71AB66C44B3B}" type="pres">
      <dgm:prSet presAssocID="{1960A221-82BE-4606-AF02-C5BC0E241334}" presName="adorn" presStyleLbl="fgAccFollowNode1" presStyleIdx="3" presStyleCnt="8"/>
      <dgm:spPr>
        <a:blipFill rotWithShape="1">
          <a:blip xmlns:r="http://schemas.openxmlformats.org/officeDocument/2006/relationships" r:embed="rId4"/>
          <a:stretch>
            <a:fillRect/>
          </a:stretch>
        </a:blipFill>
      </dgm:spPr>
      <dgm:t>
        <a:bodyPr/>
        <a:lstStyle/>
        <a:p>
          <a:endParaRPr lang="da-DK"/>
        </a:p>
      </dgm:t>
    </dgm:pt>
    <dgm:pt modelId="{3C9C52DA-946D-4B39-BB75-3696CE06BC57}" type="pres">
      <dgm:prSet presAssocID="{1D5A30A0-2AB6-41DD-A0D8-FAEBA8E4DB14}" presName="sibTrans" presStyleLbl="sibTrans2D1" presStyleIdx="0" presStyleCnt="0"/>
      <dgm:spPr/>
      <dgm:t>
        <a:bodyPr/>
        <a:lstStyle/>
        <a:p>
          <a:endParaRPr lang="da-DK"/>
        </a:p>
      </dgm:t>
    </dgm:pt>
    <dgm:pt modelId="{A7C63834-B8BB-45D0-97EB-9F23147DF8D2}" type="pres">
      <dgm:prSet presAssocID="{943227B0-5FFA-41A7-8F65-8D3A22675320}" presName="compNode" presStyleCnt="0"/>
      <dgm:spPr/>
    </dgm:pt>
    <dgm:pt modelId="{19DFEC7C-F1FA-4CD2-AABB-353DCC2D4255}" type="pres">
      <dgm:prSet presAssocID="{943227B0-5FFA-41A7-8F65-8D3A22675320}" presName="childRect" presStyleLbl="bgAcc1" presStyleIdx="4" presStyleCnt="8">
        <dgm:presLayoutVars>
          <dgm:bulletEnabled val="1"/>
        </dgm:presLayoutVars>
      </dgm:prSet>
      <dgm:spPr/>
    </dgm:pt>
    <dgm:pt modelId="{D51E0DDD-6ABF-4122-A3AB-985349557417}" type="pres">
      <dgm:prSet presAssocID="{943227B0-5FFA-41A7-8F65-8D3A22675320}" presName="parentText" presStyleLbl="node1" presStyleIdx="0" presStyleCnt="0">
        <dgm:presLayoutVars>
          <dgm:chMax val="0"/>
          <dgm:bulletEnabled val="1"/>
        </dgm:presLayoutVars>
      </dgm:prSet>
      <dgm:spPr/>
      <dgm:t>
        <a:bodyPr/>
        <a:lstStyle/>
        <a:p>
          <a:endParaRPr lang="da-DK"/>
        </a:p>
      </dgm:t>
    </dgm:pt>
    <dgm:pt modelId="{AC47A3B0-2DA6-44C3-B756-24D29B979C3F}" type="pres">
      <dgm:prSet presAssocID="{943227B0-5FFA-41A7-8F65-8D3A22675320}" presName="parentRect" presStyleLbl="alignNode1" presStyleIdx="4" presStyleCnt="8"/>
      <dgm:spPr/>
      <dgm:t>
        <a:bodyPr/>
        <a:lstStyle/>
        <a:p>
          <a:endParaRPr lang="da-DK"/>
        </a:p>
      </dgm:t>
    </dgm:pt>
    <dgm:pt modelId="{6F3F669D-E668-4BAE-9409-FACEC21653A9}" type="pres">
      <dgm:prSet presAssocID="{943227B0-5FFA-41A7-8F65-8D3A22675320}" presName="adorn" presStyleLbl="fgAccFollowNode1" presStyleIdx="4" presStyleCnt="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da-DK"/>
        </a:p>
      </dgm:t>
    </dgm:pt>
    <dgm:pt modelId="{851187EF-4AFF-4C52-9059-ACBFCB4DDFAF}" type="pres">
      <dgm:prSet presAssocID="{E47C85D1-A738-4DAD-9062-238FDCAB53C3}" presName="sibTrans" presStyleLbl="sibTrans2D1" presStyleIdx="0" presStyleCnt="0"/>
      <dgm:spPr/>
      <dgm:t>
        <a:bodyPr/>
        <a:lstStyle/>
        <a:p>
          <a:endParaRPr lang="da-DK"/>
        </a:p>
      </dgm:t>
    </dgm:pt>
    <dgm:pt modelId="{7D382157-C46B-4F56-9F29-F143A30410B6}" type="pres">
      <dgm:prSet presAssocID="{EEEFB6E2-24A1-49C3-A18C-BCA56263F8E1}" presName="compNode" presStyleCnt="0"/>
      <dgm:spPr/>
    </dgm:pt>
    <dgm:pt modelId="{ABE180BB-91F3-465E-90C8-74AB7DD1FD8A}" type="pres">
      <dgm:prSet presAssocID="{EEEFB6E2-24A1-49C3-A18C-BCA56263F8E1}" presName="childRect" presStyleLbl="bgAcc1" presStyleIdx="5" presStyleCnt="8">
        <dgm:presLayoutVars>
          <dgm:bulletEnabled val="1"/>
        </dgm:presLayoutVars>
      </dgm:prSet>
      <dgm:spPr/>
    </dgm:pt>
    <dgm:pt modelId="{8C691EC5-4705-49EC-8106-2EB0153039C3}" type="pres">
      <dgm:prSet presAssocID="{EEEFB6E2-24A1-49C3-A18C-BCA56263F8E1}" presName="parentText" presStyleLbl="node1" presStyleIdx="0" presStyleCnt="0">
        <dgm:presLayoutVars>
          <dgm:chMax val="0"/>
          <dgm:bulletEnabled val="1"/>
        </dgm:presLayoutVars>
      </dgm:prSet>
      <dgm:spPr/>
      <dgm:t>
        <a:bodyPr/>
        <a:lstStyle/>
        <a:p>
          <a:endParaRPr lang="da-DK"/>
        </a:p>
      </dgm:t>
    </dgm:pt>
    <dgm:pt modelId="{16EEE7F4-652C-47F5-B8AC-D9A3DCFBDBC1}" type="pres">
      <dgm:prSet presAssocID="{EEEFB6E2-24A1-49C3-A18C-BCA56263F8E1}" presName="parentRect" presStyleLbl="alignNode1" presStyleIdx="5" presStyleCnt="8"/>
      <dgm:spPr/>
      <dgm:t>
        <a:bodyPr/>
        <a:lstStyle/>
        <a:p>
          <a:endParaRPr lang="da-DK"/>
        </a:p>
      </dgm:t>
    </dgm:pt>
    <dgm:pt modelId="{05E662CD-57A2-4408-BD31-523FAE794511}" type="pres">
      <dgm:prSet presAssocID="{EEEFB6E2-24A1-49C3-A18C-BCA56263F8E1}" presName="adorn" presStyleLbl="fgAccFollowNode1" presStyleIdx="5" presStyleCnt="8"/>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t>
        <a:bodyPr/>
        <a:lstStyle/>
        <a:p>
          <a:endParaRPr lang="da-DK"/>
        </a:p>
      </dgm:t>
    </dgm:pt>
    <dgm:pt modelId="{E97EFA96-D64A-4AB3-89F3-78BE98871389}" type="pres">
      <dgm:prSet presAssocID="{7646224D-9CA6-48D2-8748-272F68269FB5}" presName="sibTrans" presStyleLbl="sibTrans2D1" presStyleIdx="0" presStyleCnt="0"/>
      <dgm:spPr/>
      <dgm:t>
        <a:bodyPr/>
        <a:lstStyle/>
        <a:p>
          <a:endParaRPr lang="da-DK"/>
        </a:p>
      </dgm:t>
    </dgm:pt>
    <dgm:pt modelId="{39FEC241-9AF0-4428-8A7E-95A94936B361}" type="pres">
      <dgm:prSet presAssocID="{E3E2AB07-5208-4F9B-B94B-CC07F2A9DE27}" presName="compNode" presStyleCnt="0"/>
      <dgm:spPr/>
    </dgm:pt>
    <dgm:pt modelId="{AAE3709A-7C9A-4D6A-A877-BBDD5E27E1AA}" type="pres">
      <dgm:prSet presAssocID="{E3E2AB07-5208-4F9B-B94B-CC07F2A9DE27}" presName="childRect" presStyleLbl="bgAcc1" presStyleIdx="6" presStyleCnt="8">
        <dgm:presLayoutVars>
          <dgm:bulletEnabled val="1"/>
        </dgm:presLayoutVars>
      </dgm:prSet>
      <dgm:spPr/>
    </dgm:pt>
    <dgm:pt modelId="{A4A75170-7B34-4C41-9AF7-AC96C0691C85}" type="pres">
      <dgm:prSet presAssocID="{E3E2AB07-5208-4F9B-B94B-CC07F2A9DE27}" presName="parentText" presStyleLbl="node1" presStyleIdx="0" presStyleCnt="0">
        <dgm:presLayoutVars>
          <dgm:chMax val="0"/>
          <dgm:bulletEnabled val="1"/>
        </dgm:presLayoutVars>
      </dgm:prSet>
      <dgm:spPr/>
      <dgm:t>
        <a:bodyPr/>
        <a:lstStyle/>
        <a:p>
          <a:endParaRPr lang="da-DK"/>
        </a:p>
      </dgm:t>
    </dgm:pt>
    <dgm:pt modelId="{8F7AE85A-A02D-4B3A-9BC3-BA1BC7303AFB}" type="pres">
      <dgm:prSet presAssocID="{E3E2AB07-5208-4F9B-B94B-CC07F2A9DE27}" presName="parentRect" presStyleLbl="alignNode1" presStyleIdx="6" presStyleCnt="8"/>
      <dgm:spPr/>
      <dgm:t>
        <a:bodyPr/>
        <a:lstStyle/>
        <a:p>
          <a:endParaRPr lang="da-DK"/>
        </a:p>
      </dgm:t>
    </dgm:pt>
    <dgm:pt modelId="{BE712FAD-05A2-4B56-B2FB-4AF6815FC073}" type="pres">
      <dgm:prSet presAssocID="{E3E2AB07-5208-4F9B-B94B-CC07F2A9DE27}" presName="adorn" presStyleLbl="fgAccFollowNode1" presStyleIdx="6" presStyleCnt="8"/>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dgm:spPr>
      <dgm:t>
        <a:bodyPr/>
        <a:lstStyle/>
        <a:p>
          <a:endParaRPr lang="da-DK"/>
        </a:p>
      </dgm:t>
    </dgm:pt>
    <dgm:pt modelId="{30DC1705-85EA-4058-9614-8EEDA1A75956}" type="pres">
      <dgm:prSet presAssocID="{09971EA2-45B0-4E9A-B28E-6E65591EF329}" presName="sibTrans" presStyleLbl="sibTrans2D1" presStyleIdx="0" presStyleCnt="0"/>
      <dgm:spPr/>
      <dgm:t>
        <a:bodyPr/>
        <a:lstStyle/>
        <a:p>
          <a:endParaRPr lang="da-DK"/>
        </a:p>
      </dgm:t>
    </dgm:pt>
    <dgm:pt modelId="{9EDDFC54-7BA8-4892-BCA9-E326A7B69E20}" type="pres">
      <dgm:prSet presAssocID="{CAAA41A7-BE21-44FD-9E36-6396BE24B37A}" presName="compNode" presStyleCnt="0"/>
      <dgm:spPr/>
    </dgm:pt>
    <dgm:pt modelId="{BFA5FEE7-4835-4189-B5AB-1BF8298E54BC}" type="pres">
      <dgm:prSet presAssocID="{CAAA41A7-BE21-44FD-9E36-6396BE24B37A}" presName="childRect" presStyleLbl="bgAcc1" presStyleIdx="7" presStyleCnt="8">
        <dgm:presLayoutVars>
          <dgm:bulletEnabled val="1"/>
        </dgm:presLayoutVars>
      </dgm:prSet>
      <dgm:spPr/>
    </dgm:pt>
    <dgm:pt modelId="{969AFC9C-2C90-4CCB-8F45-7CEBF8C2D184}" type="pres">
      <dgm:prSet presAssocID="{CAAA41A7-BE21-44FD-9E36-6396BE24B37A}" presName="parentText" presStyleLbl="node1" presStyleIdx="0" presStyleCnt="0">
        <dgm:presLayoutVars>
          <dgm:chMax val="0"/>
          <dgm:bulletEnabled val="1"/>
        </dgm:presLayoutVars>
      </dgm:prSet>
      <dgm:spPr/>
      <dgm:t>
        <a:bodyPr/>
        <a:lstStyle/>
        <a:p>
          <a:endParaRPr lang="da-DK"/>
        </a:p>
      </dgm:t>
    </dgm:pt>
    <dgm:pt modelId="{B091917D-BFE4-42DF-9F6E-B051E133FD2F}" type="pres">
      <dgm:prSet presAssocID="{CAAA41A7-BE21-44FD-9E36-6396BE24B37A}" presName="parentRect" presStyleLbl="alignNode1" presStyleIdx="7" presStyleCnt="8"/>
      <dgm:spPr/>
      <dgm:t>
        <a:bodyPr/>
        <a:lstStyle/>
        <a:p>
          <a:endParaRPr lang="da-DK"/>
        </a:p>
      </dgm:t>
    </dgm:pt>
    <dgm:pt modelId="{AABDB7BD-6DDE-405A-AB63-C71A9706A7A2}" type="pres">
      <dgm:prSet presAssocID="{CAAA41A7-BE21-44FD-9E36-6396BE24B37A}" presName="adorn" presStyleLbl="fgAccFollowNode1" presStyleIdx="7" presStyleCnt="8"/>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dgm:spPr>
      <dgm:t>
        <a:bodyPr/>
        <a:lstStyle/>
        <a:p>
          <a:endParaRPr lang="da-DK"/>
        </a:p>
      </dgm:t>
    </dgm:pt>
  </dgm:ptLst>
  <dgm:cxnLst>
    <dgm:cxn modelId="{2841EAE3-96FA-46D2-9506-29B202A81B16}" type="presOf" srcId="{EEEFB6E2-24A1-49C3-A18C-BCA56263F8E1}" destId="{16EEE7F4-652C-47F5-B8AC-D9A3DCFBDBC1}" srcOrd="1" destOrd="0" presId="urn:microsoft.com/office/officeart/2005/8/layout/bList2"/>
    <dgm:cxn modelId="{3E4B3D0D-AD0A-4CC1-9B80-2A56380F4E87}" type="presOf" srcId="{CAAA41A7-BE21-44FD-9E36-6396BE24B37A}" destId="{969AFC9C-2C90-4CCB-8F45-7CEBF8C2D184}" srcOrd="0" destOrd="0" presId="urn:microsoft.com/office/officeart/2005/8/layout/bList2"/>
    <dgm:cxn modelId="{1042EED0-08EA-4F56-ACEF-45B0EF08728A}" srcId="{136CBF11-5ECE-4730-A3B7-0F03FBF1117E}" destId="{E9E2DDE6-3720-46F9-9876-78DAEB91DC5A}" srcOrd="1" destOrd="0" parTransId="{D05F2B04-35E0-4341-AE6A-6EE41AF6EC75}" sibTransId="{CA1F8E88-4649-43B1-B34A-6EE8E88A93C3}"/>
    <dgm:cxn modelId="{C28FEDBF-7938-4061-8C9C-8F9CA076E7E0}" type="presOf" srcId="{CAAA41A7-BE21-44FD-9E36-6396BE24B37A}" destId="{B091917D-BFE4-42DF-9F6E-B051E133FD2F}" srcOrd="1" destOrd="0" presId="urn:microsoft.com/office/officeart/2005/8/layout/bList2"/>
    <dgm:cxn modelId="{EA76FF30-F541-4450-8E4C-24366AEAD332}" type="presOf" srcId="{5E45A5D9-AE59-4DF3-B389-03B915BAD8EE}" destId="{AA5FCC7A-E10D-42DC-81B4-0EFD61440335}" srcOrd="1" destOrd="0" presId="urn:microsoft.com/office/officeart/2005/8/layout/bList2"/>
    <dgm:cxn modelId="{96E433B4-F64F-4918-A613-5A1F4877050F}" type="presOf" srcId="{E47C85D1-A738-4DAD-9062-238FDCAB53C3}" destId="{851187EF-4AFF-4C52-9059-ACBFCB4DDFAF}" srcOrd="0" destOrd="0" presId="urn:microsoft.com/office/officeart/2005/8/layout/bList2"/>
    <dgm:cxn modelId="{F96F175E-AEB6-4197-ABE5-72C9EF4FF08D}" type="presOf" srcId="{CA9E69C2-1717-4299-A60D-8C861DF5CF55}" destId="{A86B4D9B-3C56-4E7C-B907-63387E62773C}" srcOrd="0" destOrd="0" presId="urn:microsoft.com/office/officeart/2005/8/layout/bList2"/>
    <dgm:cxn modelId="{F5397992-A6B7-4FD0-B9B6-1147AB9C8599}" type="presOf" srcId="{1D5A30A0-2AB6-41DD-A0D8-FAEBA8E4DB14}" destId="{3C9C52DA-946D-4B39-BB75-3696CE06BC57}" srcOrd="0" destOrd="0" presId="urn:microsoft.com/office/officeart/2005/8/layout/bList2"/>
    <dgm:cxn modelId="{EC7208C6-0114-4EC9-B7D8-CA726D35A0B3}" type="presOf" srcId="{1960A221-82BE-4606-AF02-C5BC0E241334}" destId="{48EC0CC7-07A8-4028-9798-E9729681AB55}" srcOrd="1" destOrd="0" presId="urn:microsoft.com/office/officeart/2005/8/layout/bList2"/>
    <dgm:cxn modelId="{A686A80D-0B83-4E92-803D-E23A0219E94B}" srcId="{136CBF11-5ECE-4730-A3B7-0F03FBF1117E}" destId="{CAAA41A7-BE21-44FD-9E36-6396BE24B37A}" srcOrd="7" destOrd="0" parTransId="{9CECDD4D-E939-4B85-B9EA-5F34085F7DBA}" sibTransId="{BC1742A6-DEAC-45D3-A437-DAE0C697CBE1}"/>
    <dgm:cxn modelId="{FFAC5AB3-4B04-4C75-985E-3FE9F0066ECA}" srcId="{136CBF11-5ECE-4730-A3B7-0F03FBF1117E}" destId="{5E45A5D9-AE59-4DF3-B389-03B915BAD8EE}" srcOrd="2" destOrd="0" parTransId="{D720179E-55B9-49EB-953C-A374E43ECD88}" sibTransId="{CA9E69C2-1717-4299-A60D-8C861DF5CF55}"/>
    <dgm:cxn modelId="{BE3BB96F-BD5C-45A7-947D-C9DFCB16EF2E}" type="presOf" srcId="{CA1F8E88-4649-43B1-B34A-6EE8E88A93C3}" destId="{3396D52E-3301-4DFD-85AF-2A32B6BDDAE5}" srcOrd="0" destOrd="0" presId="urn:microsoft.com/office/officeart/2005/8/layout/bList2"/>
    <dgm:cxn modelId="{58B8F045-F639-49CE-A182-6B35E791351C}" type="presOf" srcId="{1960A221-82BE-4606-AF02-C5BC0E241334}" destId="{AC61766C-7723-4203-B81F-D939D55EB982}" srcOrd="0" destOrd="0" presId="urn:microsoft.com/office/officeart/2005/8/layout/bList2"/>
    <dgm:cxn modelId="{B00ABA83-1267-4D56-8043-10F82903109A}" srcId="{136CBF11-5ECE-4730-A3B7-0F03FBF1117E}" destId="{EEEFB6E2-24A1-49C3-A18C-BCA56263F8E1}" srcOrd="5" destOrd="0" parTransId="{F83D9C76-023E-46F6-8181-EA738475AF8B}" sibTransId="{7646224D-9CA6-48D2-8748-272F68269FB5}"/>
    <dgm:cxn modelId="{1CA85DC3-B32C-48B1-BF1C-34A2EECDE6FF}" type="presOf" srcId="{9025079F-1AF9-4251-9E3D-9B283CE6460F}" destId="{09740716-4F00-49FD-9BF2-5F6BC20379C2}" srcOrd="0" destOrd="0" presId="urn:microsoft.com/office/officeart/2005/8/layout/bList2"/>
    <dgm:cxn modelId="{2EA25ED0-2097-460D-8C72-2643D63996F3}" type="presOf" srcId="{5AC7E5EA-44C7-461D-A153-A5E390E68834}" destId="{BE1FDF59-373D-48A4-86EC-DF2A16CE560A}" srcOrd="1" destOrd="0" presId="urn:microsoft.com/office/officeart/2005/8/layout/bList2"/>
    <dgm:cxn modelId="{0812A551-B84C-43E4-8C88-2EDD31265C09}" srcId="{136CBF11-5ECE-4730-A3B7-0F03FBF1117E}" destId="{5AC7E5EA-44C7-461D-A153-A5E390E68834}" srcOrd="0" destOrd="0" parTransId="{E4FACB0A-D09E-4DF5-B930-6DB81964283E}" sibTransId="{9025079F-1AF9-4251-9E3D-9B283CE6460F}"/>
    <dgm:cxn modelId="{DF8C2810-1EA9-412A-907B-5919839D6F15}" srcId="{136CBF11-5ECE-4730-A3B7-0F03FBF1117E}" destId="{E3E2AB07-5208-4F9B-B94B-CC07F2A9DE27}" srcOrd="6" destOrd="0" parTransId="{CDDC0B75-4FBA-4B12-B010-D2B5504E82D1}" sibTransId="{09971EA2-45B0-4E9A-B28E-6E65591EF329}"/>
    <dgm:cxn modelId="{68A8B28C-2BC9-419B-8B78-2B59E1B81E80}" srcId="{136CBF11-5ECE-4730-A3B7-0F03FBF1117E}" destId="{943227B0-5FFA-41A7-8F65-8D3A22675320}" srcOrd="4" destOrd="0" parTransId="{BB808618-5E7E-4628-BBB3-E6F8BE9D375C}" sibTransId="{E47C85D1-A738-4DAD-9062-238FDCAB53C3}"/>
    <dgm:cxn modelId="{7303636B-9619-442D-83EE-AED23A605663}" type="presOf" srcId="{943227B0-5FFA-41A7-8F65-8D3A22675320}" destId="{AC47A3B0-2DA6-44C3-B756-24D29B979C3F}" srcOrd="1" destOrd="0" presId="urn:microsoft.com/office/officeart/2005/8/layout/bList2"/>
    <dgm:cxn modelId="{535BE2AB-4AD4-4A29-B26E-BB67624F800E}" type="presOf" srcId="{09971EA2-45B0-4E9A-B28E-6E65591EF329}" destId="{30DC1705-85EA-4058-9614-8EEDA1A75956}" srcOrd="0" destOrd="0" presId="urn:microsoft.com/office/officeart/2005/8/layout/bList2"/>
    <dgm:cxn modelId="{A010FDC1-8D44-4592-952F-2BD11E4B3BBA}" type="presOf" srcId="{E3E2AB07-5208-4F9B-B94B-CC07F2A9DE27}" destId="{A4A75170-7B34-4C41-9AF7-AC96C0691C85}" srcOrd="0" destOrd="0" presId="urn:microsoft.com/office/officeart/2005/8/layout/bList2"/>
    <dgm:cxn modelId="{1A39E381-A723-4F1B-B71C-A23F9B02A2AB}" type="presOf" srcId="{E9E2DDE6-3720-46F9-9876-78DAEB91DC5A}" destId="{F7FB92A4-AE36-4A25-B57F-B63DBF2B0D8C}" srcOrd="1" destOrd="0" presId="urn:microsoft.com/office/officeart/2005/8/layout/bList2"/>
    <dgm:cxn modelId="{3DB2203F-43F4-48DB-8B1A-7ECBD36049E4}" type="presOf" srcId="{5AC7E5EA-44C7-461D-A153-A5E390E68834}" destId="{F16C5069-872F-43BB-9190-B646F2B12635}" srcOrd="0" destOrd="0" presId="urn:microsoft.com/office/officeart/2005/8/layout/bList2"/>
    <dgm:cxn modelId="{E90FEFC6-EF18-4340-9F67-33ABED130FDF}" type="presOf" srcId="{E3E2AB07-5208-4F9B-B94B-CC07F2A9DE27}" destId="{8F7AE85A-A02D-4B3A-9BC3-BA1BC7303AFB}" srcOrd="1" destOrd="0" presId="urn:microsoft.com/office/officeart/2005/8/layout/bList2"/>
    <dgm:cxn modelId="{5CBE29A2-A5E5-4257-A196-5720AA44B94C}" type="presOf" srcId="{EEEFB6E2-24A1-49C3-A18C-BCA56263F8E1}" destId="{8C691EC5-4705-49EC-8106-2EB0153039C3}" srcOrd="0" destOrd="0" presId="urn:microsoft.com/office/officeart/2005/8/layout/bList2"/>
    <dgm:cxn modelId="{0B97DF29-51F4-4118-BABB-891810FFF5A5}" type="presOf" srcId="{E9E2DDE6-3720-46F9-9876-78DAEB91DC5A}" destId="{7CCB04EC-B25A-4D2E-956A-A65C650B6087}" srcOrd="0" destOrd="0" presId="urn:microsoft.com/office/officeart/2005/8/layout/bList2"/>
    <dgm:cxn modelId="{62DEC08C-2A0D-48B7-B347-5E96E65074A1}" type="presOf" srcId="{7646224D-9CA6-48D2-8748-272F68269FB5}" destId="{E97EFA96-D64A-4AB3-89F3-78BE98871389}" srcOrd="0" destOrd="0" presId="urn:microsoft.com/office/officeart/2005/8/layout/bList2"/>
    <dgm:cxn modelId="{F9844808-B15A-411D-BB24-1D0623FF6D79}" type="presOf" srcId="{943227B0-5FFA-41A7-8F65-8D3A22675320}" destId="{D51E0DDD-6ABF-4122-A3AB-985349557417}" srcOrd="0" destOrd="0" presId="urn:microsoft.com/office/officeart/2005/8/layout/bList2"/>
    <dgm:cxn modelId="{E7B45FEA-7B52-450A-8E18-7EB553E52BFD}" type="presOf" srcId="{5E45A5D9-AE59-4DF3-B389-03B915BAD8EE}" destId="{79BDBF6C-F6DA-4A16-AFF2-1DE989B5D82A}" srcOrd="0" destOrd="0" presId="urn:microsoft.com/office/officeart/2005/8/layout/bList2"/>
    <dgm:cxn modelId="{CE6FE095-AA2B-4AA4-AEAE-D372AB1B9654}" type="presOf" srcId="{136CBF11-5ECE-4730-A3B7-0F03FBF1117E}" destId="{AC87D997-AC04-41CA-A419-B7438C4482CD}" srcOrd="0" destOrd="0" presId="urn:microsoft.com/office/officeart/2005/8/layout/bList2"/>
    <dgm:cxn modelId="{76D10B3D-361D-4312-A6E9-ED762AB67FF2}" srcId="{136CBF11-5ECE-4730-A3B7-0F03FBF1117E}" destId="{1960A221-82BE-4606-AF02-C5BC0E241334}" srcOrd="3" destOrd="0" parTransId="{52508160-79DC-4728-8543-8B84C2E78E54}" sibTransId="{1D5A30A0-2AB6-41DD-A0D8-FAEBA8E4DB14}"/>
    <dgm:cxn modelId="{53B15D6F-21D9-4634-AA89-292575DD16F8}" type="presParOf" srcId="{AC87D997-AC04-41CA-A419-B7438C4482CD}" destId="{751E18BF-952B-419C-A370-3B60A010C782}" srcOrd="0" destOrd="0" presId="urn:microsoft.com/office/officeart/2005/8/layout/bList2"/>
    <dgm:cxn modelId="{FE7CB5F2-BCFA-42F0-BE74-DFF171634EC6}" type="presParOf" srcId="{751E18BF-952B-419C-A370-3B60A010C782}" destId="{43736D22-31FF-4911-9240-A532B04C2076}" srcOrd="0" destOrd="0" presId="urn:microsoft.com/office/officeart/2005/8/layout/bList2"/>
    <dgm:cxn modelId="{A3C6DD52-E94B-4DD2-A8CF-713A1E753607}" type="presParOf" srcId="{751E18BF-952B-419C-A370-3B60A010C782}" destId="{F16C5069-872F-43BB-9190-B646F2B12635}" srcOrd="1" destOrd="0" presId="urn:microsoft.com/office/officeart/2005/8/layout/bList2"/>
    <dgm:cxn modelId="{BA8B3B9D-96CB-4F6C-B6FE-DDB1AC01EE66}" type="presParOf" srcId="{751E18BF-952B-419C-A370-3B60A010C782}" destId="{BE1FDF59-373D-48A4-86EC-DF2A16CE560A}" srcOrd="2" destOrd="0" presId="urn:microsoft.com/office/officeart/2005/8/layout/bList2"/>
    <dgm:cxn modelId="{3AC531AC-0278-4BDD-861F-772DF5A47229}" type="presParOf" srcId="{751E18BF-952B-419C-A370-3B60A010C782}" destId="{2EA456A7-6769-4EB4-8E2F-2561CF14BB58}" srcOrd="3" destOrd="0" presId="urn:microsoft.com/office/officeart/2005/8/layout/bList2"/>
    <dgm:cxn modelId="{E4F0132B-45CF-4BE1-8837-2099F0445133}" type="presParOf" srcId="{AC87D997-AC04-41CA-A419-B7438C4482CD}" destId="{09740716-4F00-49FD-9BF2-5F6BC20379C2}" srcOrd="1" destOrd="0" presId="urn:microsoft.com/office/officeart/2005/8/layout/bList2"/>
    <dgm:cxn modelId="{97E2E75D-043D-4616-9508-8A0E293E5F6F}" type="presParOf" srcId="{AC87D997-AC04-41CA-A419-B7438C4482CD}" destId="{AEEFC482-B79B-4F17-918B-73F2CFD61185}" srcOrd="2" destOrd="0" presId="urn:microsoft.com/office/officeart/2005/8/layout/bList2"/>
    <dgm:cxn modelId="{938F5D09-99CC-4216-B891-EAC565E0DC58}" type="presParOf" srcId="{AEEFC482-B79B-4F17-918B-73F2CFD61185}" destId="{CEB21226-3CD9-49BF-A15D-78611D771183}" srcOrd="0" destOrd="0" presId="urn:microsoft.com/office/officeart/2005/8/layout/bList2"/>
    <dgm:cxn modelId="{03B4EEBE-6FBC-484A-B648-2D85888FD241}" type="presParOf" srcId="{AEEFC482-B79B-4F17-918B-73F2CFD61185}" destId="{7CCB04EC-B25A-4D2E-956A-A65C650B6087}" srcOrd="1" destOrd="0" presId="urn:microsoft.com/office/officeart/2005/8/layout/bList2"/>
    <dgm:cxn modelId="{43A83C1C-E652-4605-B040-66014D817F11}" type="presParOf" srcId="{AEEFC482-B79B-4F17-918B-73F2CFD61185}" destId="{F7FB92A4-AE36-4A25-B57F-B63DBF2B0D8C}" srcOrd="2" destOrd="0" presId="urn:microsoft.com/office/officeart/2005/8/layout/bList2"/>
    <dgm:cxn modelId="{A3A75380-9C16-46A0-BDA0-38D9CF75B924}" type="presParOf" srcId="{AEEFC482-B79B-4F17-918B-73F2CFD61185}" destId="{B3C05ECE-D834-4ED9-ACAD-D90079DDE9AD}" srcOrd="3" destOrd="0" presId="urn:microsoft.com/office/officeart/2005/8/layout/bList2"/>
    <dgm:cxn modelId="{9753B9AC-44B8-42A0-BE96-A99706A191A0}" type="presParOf" srcId="{AC87D997-AC04-41CA-A419-B7438C4482CD}" destId="{3396D52E-3301-4DFD-85AF-2A32B6BDDAE5}" srcOrd="3" destOrd="0" presId="urn:microsoft.com/office/officeart/2005/8/layout/bList2"/>
    <dgm:cxn modelId="{2AF82D8B-48FD-4D8A-9BF5-8526BA3E170D}" type="presParOf" srcId="{AC87D997-AC04-41CA-A419-B7438C4482CD}" destId="{4B0F2AAD-A3BE-40F2-A314-574B7202BC6B}" srcOrd="4" destOrd="0" presId="urn:microsoft.com/office/officeart/2005/8/layout/bList2"/>
    <dgm:cxn modelId="{E1504AAE-6537-4055-A8C7-194B52A20AD5}" type="presParOf" srcId="{4B0F2AAD-A3BE-40F2-A314-574B7202BC6B}" destId="{F97FB731-5EF3-4D7E-B41B-4FE52B94A5CA}" srcOrd="0" destOrd="0" presId="urn:microsoft.com/office/officeart/2005/8/layout/bList2"/>
    <dgm:cxn modelId="{B50998CE-C0D7-4AFA-B8B2-16F79F78D669}" type="presParOf" srcId="{4B0F2AAD-A3BE-40F2-A314-574B7202BC6B}" destId="{79BDBF6C-F6DA-4A16-AFF2-1DE989B5D82A}" srcOrd="1" destOrd="0" presId="urn:microsoft.com/office/officeart/2005/8/layout/bList2"/>
    <dgm:cxn modelId="{081426B9-A9F5-4FA9-8167-4802262F6B36}" type="presParOf" srcId="{4B0F2AAD-A3BE-40F2-A314-574B7202BC6B}" destId="{AA5FCC7A-E10D-42DC-81B4-0EFD61440335}" srcOrd="2" destOrd="0" presId="urn:microsoft.com/office/officeart/2005/8/layout/bList2"/>
    <dgm:cxn modelId="{320F7A3A-A70A-4BC7-B9E7-FFDF5D2D1051}" type="presParOf" srcId="{4B0F2AAD-A3BE-40F2-A314-574B7202BC6B}" destId="{2A2024E6-5E6C-4398-9204-E68C5D221376}" srcOrd="3" destOrd="0" presId="urn:microsoft.com/office/officeart/2005/8/layout/bList2"/>
    <dgm:cxn modelId="{3D5A7A91-79E4-4224-9DE2-9205764D4133}" type="presParOf" srcId="{AC87D997-AC04-41CA-A419-B7438C4482CD}" destId="{A86B4D9B-3C56-4E7C-B907-63387E62773C}" srcOrd="5" destOrd="0" presId="urn:microsoft.com/office/officeart/2005/8/layout/bList2"/>
    <dgm:cxn modelId="{B741878F-40BD-4AF4-8CFD-BE615174DC36}" type="presParOf" srcId="{AC87D997-AC04-41CA-A419-B7438C4482CD}" destId="{3D767CDF-90D4-427A-B971-99128DE185B4}" srcOrd="6" destOrd="0" presId="urn:microsoft.com/office/officeart/2005/8/layout/bList2"/>
    <dgm:cxn modelId="{191AD060-25A0-400C-A440-82313D3DA1E3}" type="presParOf" srcId="{3D767CDF-90D4-427A-B971-99128DE185B4}" destId="{4009EDE0-2982-467A-9064-9F82D147D907}" srcOrd="0" destOrd="0" presId="urn:microsoft.com/office/officeart/2005/8/layout/bList2"/>
    <dgm:cxn modelId="{975C9D9C-B85D-43C7-948B-FF757C55989B}" type="presParOf" srcId="{3D767CDF-90D4-427A-B971-99128DE185B4}" destId="{AC61766C-7723-4203-B81F-D939D55EB982}" srcOrd="1" destOrd="0" presId="urn:microsoft.com/office/officeart/2005/8/layout/bList2"/>
    <dgm:cxn modelId="{8E33BE64-F1A5-4101-9B95-137D4E9E49E9}" type="presParOf" srcId="{3D767CDF-90D4-427A-B971-99128DE185B4}" destId="{48EC0CC7-07A8-4028-9798-E9729681AB55}" srcOrd="2" destOrd="0" presId="urn:microsoft.com/office/officeart/2005/8/layout/bList2"/>
    <dgm:cxn modelId="{EE49BEEC-27E1-4D22-812B-E11BF091CD43}" type="presParOf" srcId="{3D767CDF-90D4-427A-B971-99128DE185B4}" destId="{75745A9D-BB41-40EA-B184-71AB66C44B3B}" srcOrd="3" destOrd="0" presId="urn:microsoft.com/office/officeart/2005/8/layout/bList2"/>
    <dgm:cxn modelId="{9EABDD31-E126-4F48-8ED2-E32A7F06CF69}" type="presParOf" srcId="{AC87D997-AC04-41CA-A419-B7438C4482CD}" destId="{3C9C52DA-946D-4B39-BB75-3696CE06BC57}" srcOrd="7" destOrd="0" presId="urn:microsoft.com/office/officeart/2005/8/layout/bList2"/>
    <dgm:cxn modelId="{C9ED9A36-0AD2-49C8-836E-97A52449D56B}" type="presParOf" srcId="{AC87D997-AC04-41CA-A419-B7438C4482CD}" destId="{A7C63834-B8BB-45D0-97EB-9F23147DF8D2}" srcOrd="8" destOrd="0" presId="urn:microsoft.com/office/officeart/2005/8/layout/bList2"/>
    <dgm:cxn modelId="{49E5F5D2-45B7-459B-886C-B58875E86CE7}" type="presParOf" srcId="{A7C63834-B8BB-45D0-97EB-9F23147DF8D2}" destId="{19DFEC7C-F1FA-4CD2-AABB-353DCC2D4255}" srcOrd="0" destOrd="0" presId="urn:microsoft.com/office/officeart/2005/8/layout/bList2"/>
    <dgm:cxn modelId="{DF12148D-6788-4F0C-9620-1748BB4AEBF1}" type="presParOf" srcId="{A7C63834-B8BB-45D0-97EB-9F23147DF8D2}" destId="{D51E0DDD-6ABF-4122-A3AB-985349557417}" srcOrd="1" destOrd="0" presId="urn:microsoft.com/office/officeart/2005/8/layout/bList2"/>
    <dgm:cxn modelId="{F81958A4-3B83-45B3-8DE4-CE3BAD0FC253}" type="presParOf" srcId="{A7C63834-B8BB-45D0-97EB-9F23147DF8D2}" destId="{AC47A3B0-2DA6-44C3-B756-24D29B979C3F}" srcOrd="2" destOrd="0" presId="urn:microsoft.com/office/officeart/2005/8/layout/bList2"/>
    <dgm:cxn modelId="{59A5E384-0E6A-4A5E-AA1D-EDA4133477F2}" type="presParOf" srcId="{A7C63834-B8BB-45D0-97EB-9F23147DF8D2}" destId="{6F3F669D-E668-4BAE-9409-FACEC21653A9}" srcOrd="3" destOrd="0" presId="urn:microsoft.com/office/officeart/2005/8/layout/bList2"/>
    <dgm:cxn modelId="{0BE526FC-979E-4CA7-AA10-CBD385C701E1}" type="presParOf" srcId="{AC87D997-AC04-41CA-A419-B7438C4482CD}" destId="{851187EF-4AFF-4C52-9059-ACBFCB4DDFAF}" srcOrd="9" destOrd="0" presId="urn:microsoft.com/office/officeart/2005/8/layout/bList2"/>
    <dgm:cxn modelId="{DEDBDF3F-FBAE-4883-A38F-1F2C8636AB56}" type="presParOf" srcId="{AC87D997-AC04-41CA-A419-B7438C4482CD}" destId="{7D382157-C46B-4F56-9F29-F143A30410B6}" srcOrd="10" destOrd="0" presId="urn:microsoft.com/office/officeart/2005/8/layout/bList2"/>
    <dgm:cxn modelId="{FCF508BF-D6DE-4A9A-B5A4-DFDE9EE43638}" type="presParOf" srcId="{7D382157-C46B-4F56-9F29-F143A30410B6}" destId="{ABE180BB-91F3-465E-90C8-74AB7DD1FD8A}" srcOrd="0" destOrd="0" presId="urn:microsoft.com/office/officeart/2005/8/layout/bList2"/>
    <dgm:cxn modelId="{B218A563-36B8-42B0-81C9-BAAB51D98D72}" type="presParOf" srcId="{7D382157-C46B-4F56-9F29-F143A30410B6}" destId="{8C691EC5-4705-49EC-8106-2EB0153039C3}" srcOrd="1" destOrd="0" presId="urn:microsoft.com/office/officeart/2005/8/layout/bList2"/>
    <dgm:cxn modelId="{DA852970-6B2C-4BA6-BDA4-BF7993B6827F}" type="presParOf" srcId="{7D382157-C46B-4F56-9F29-F143A30410B6}" destId="{16EEE7F4-652C-47F5-B8AC-D9A3DCFBDBC1}" srcOrd="2" destOrd="0" presId="urn:microsoft.com/office/officeart/2005/8/layout/bList2"/>
    <dgm:cxn modelId="{04E8F670-121F-48CB-A68D-7110ACF9DF24}" type="presParOf" srcId="{7D382157-C46B-4F56-9F29-F143A30410B6}" destId="{05E662CD-57A2-4408-BD31-523FAE794511}" srcOrd="3" destOrd="0" presId="urn:microsoft.com/office/officeart/2005/8/layout/bList2"/>
    <dgm:cxn modelId="{877E81FD-1B63-4EE7-97EE-D19F5EDA938F}" type="presParOf" srcId="{AC87D997-AC04-41CA-A419-B7438C4482CD}" destId="{E97EFA96-D64A-4AB3-89F3-78BE98871389}" srcOrd="11" destOrd="0" presId="urn:microsoft.com/office/officeart/2005/8/layout/bList2"/>
    <dgm:cxn modelId="{9EBD990A-0F16-4424-9CEC-74A82523FFBD}" type="presParOf" srcId="{AC87D997-AC04-41CA-A419-B7438C4482CD}" destId="{39FEC241-9AF0-4428-8A7E-95A94936B361}" srcOrd="12" destOrd="0" presId="urn:microsoft.com/office/officeart/2005/8/layout/bList2"/>
    <dgm:cxn modelId="{98ECCD42-6F3A-48C6-8535-53DAA449C4D1}" type="presParOf" srcId="{39FEC241-9AF0-4428-8A7E-95A94936B361}" destId="{AAE3709A-7C9A-4D6A-A877-BBDD5E27E1AA}" srcOrd="0" destOrd="0" presId="urn:microsoft.com/office/officeart/2005/8/layout/bList2"/>
    <dgm:cxn modelId="{8207C6F3-A20B-4173-A6E5-B667C820AF00}" type="presParOf" srcId="{39FEC241-9AF0-4428-8A7E-95A94936B361}" destId="{A4A75170-7B34-4C41-9AF7-AC96C0691C85}" srcOrd="1" destOrd="0" presId="urn:microsoft.com/office/officeart/2005/8/layout/bList2"/>
    <dgm:cxn modelId="{B7EEE719-C04A-4F67-90A6-F49063DD141A}" type="presParOf" srcId="{39FEC241-9AF0-4428-8A7E-95A94936B361}" destId="{8F7AE85A-A02D-4B3A-9BC3-BA1BC7303AFB}" srcOrd="2" destOrd="0" presId="urn:microsoft.com/office/officeart/2005/8/layout/bList2"/>
    <dgm:cxn modelId="{A4DC14AE-800F-491A-96A6-91BF2C9ADF38}" type="presParOf" srcId="{39FEC241-9AF0-4428-8A7E-95A94936B361}" destId="{BE712FAD-05A2-4B56-B2FB-4AF6815FC073}" srcOrd="3" destOrd="0" presId="urn:microsoft.com/office/officeart/2005/8/layout/bList2"/>
    <dgm:cxn modelId="{64192D56-A887-4415-B69E-498EC0C5EEFC}" type="presParOf" srcId="{AC87D997-AC04-41CA-A419-B7438C4482CD}" destId="{30DC1705-85EA-4058-9614-8EEDA1A75956}" srcOrd="13" destOrd="0" presId="urn:microsoft.com/office/officeart/2005/8/layout/bList2"/>
    <dgm:cxn modelId="{87CB0587-08D7-471D-BD53-8897B0311F38}" type="presParOf" srcId="{AC87D997-AC04-41CA-A419-B7438C4482CD}" destId="{9EDDFC54-7BA8-4892-BCA9-E326A7B69E20}" srcOrd="14" destOrd="0" presId="urn:microsoft.com/office/officeart/2005/8/layout/bList2"/>
    <dgm:cxn modelId="{E4EC09C3-2973-4753-85F3-54F31D7D83F8}" type="presParOf" srcId="{9EDDFC54-7BA8-4892-BCA9-E326A7B69E20}" destId="{BFA5FEE7-4835-4189-B5AB-1BF8298E54BC}" srcOrd="0" destOrd="0" presId="urn:microsoft.com/office/officeart/2005/8/layout/bList2"/>
    <dgm:cxn modelId="{6878EEF9-A681-4BCB-B6DC-4C373F7FE299}" type="presParOf" srcId="{9EDDFC54-7BA8-4892-BCA9-E326A7B69E20}" destId="{969AFC9C-2C90-4CCB-8F45-7CEBF8C2D184}" srcOrd="1" destOrd="0" presId="urn:microsoft.com/office/officeart/2005/8/layout/bList2"/>
    <dgm:cxn modelId="{94C27C2F-CBEC-44BD-AEC1-BB9EAC956DFA}" type="presParOf" srcId="{9EDDFC54-7BA8-4892-BCA9-E326A7B69E20}" destId="{B091917D-BFE4-42DF-9F6E-B051E133FD2F}" srcOrd="2" destOrd="0" presId="urn:microsoft.com/office/officeart/2005/8/layout/bList2"/>
    <dgm:cxn modelId="{10805C28-CFA4-49E0-8266-AD64D8EB978A}" type="presParOf" srcId="{9EDDFC54-7BA8-4892-BCA9-E326A7B69E20}" destId="{AABDB7BD-6DDE-405A-AB63-C71A9706A7A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46805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936104" cy="450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smtClean="0">
              <a:solidFill>
                <a:schemeClr val="accent1"/>
              </a:solidFill>
            </a:rPr>
            <a:t>Beslutnings-punkter</a:t>
          </a:r>
          <a:endParaRPr lang="da-DK" sz="1200" b="1" kern="1200" dirty="0">
            <a:solidFill>
              <a:schemeClr val="accent1"/>
            </a:solidFill>
          </a:endParaRPr>
        </a:p>
      </dsp:txBody>
      <dsp:txXfrm>
        <a:off x="0" y="0"/>
        <a:ext cx="936104" cy="4506184"/>
      </dsp:txXfrm>
    </dsp:sp>
    <dsp:sp modelId="{B4D3465A-4437-4356-A4A0-A35796071859}">
      <dsp:nvSpPr>
        <dsp:cNvPr id="0" name=""/>
        <dsp:cNvSpPr/>
      </dsp:nvSpPr>
      <dsp:spPr>
        <a:xfrm>
          <a:off x="1006311" y="21342"/>
          <a:ext cx="3674208" cy="42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 Godkendelse af dagsorden</a:t>
          </a:r>
          <a:endParaRPr lang="da-DK" sz="1200" kern="1200" dirty="0"/>
        </a:p>
      </dsp:txBody>
      <dsp:txXfrm>
        <a:off x="1006311" y="21342"/>
        <a:ext cx="3674208" cy="426855"/>
      </dsp:txXfrm>
    </dsp:sp>
    <dsp:sp modelId="{27575DC7-8C70-401F-B94C-23B92C7F6962}">
      <dsp:nvSpPr>
        <dsp:cNvPr id="0" name=""/>
        <dsp:cNvSpPr/>
      </dsp:nvSpPr>
      <dsp:spPr>
        <a:xfrm>
          <a:off x="936104" y="448198"/>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8273C-DE87-477E-BAE8-A34A8DA41083}">
      <dsp:nvSpPr>
        <dsp:cNvPr id="0" name=""/>
        <dsp:cNvSpPr/>
      </dsp:nvSpPr>
      <dsp:spPr>
        <a:xfrm>
          <a:off x="1006311" y="469540"/>
          <a:ext cx="3674208" cy="42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 Underskrift af protokollater</a:t>
          </a:r>
          <a:endParaRPr lang="da-DK" sz="1200" kern="1200" dirty="0"/>
        </a:p>
      </dsp:txBody>
      <dsp:txXfrm>
        <a:off x="1006311" y="469540"/>
        <a:ext cx="3674208" cy="426855"/>
      </dsp:txXfrm>
    </dsp:sp>
    <dsp:sp modelId="{60F216FD-13B3-428B-AC0A-56C46D937197}">
      <dsp:nvSpPr>
        <dsp:cNvPr id="0" name=""/>
        <dsp:cNvSpPr/>
      </dsp:nvSpPr>
      <dsp:spPr>
        <a:xfrm>
          <a:off x="936104" y="896396"/>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7BB97-E8C6-494F-886E-DBAF66F52A70}">
      <dsp:nvSpPr>
        <dsp:cNvPr id="0" name=""/>
        <dsp:cNvSpPr/>
      </dsp:nvSpPr>
      <dsp:spPr>
        <a:xfrm>
          <a:off x="1006311" y="917738"/>
          <a:ext cx="3674208" cy="42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3. Formanden og Direktionen orienterer</a:t>
          </a:r>
          <a:endParaRPr lang="da-DK" sz="1200" kern="1200" dirty="0"/>
        </a:p>
      </dsp:txBody>
      <dsp:txXfrm>
        <a:off x="1006311" y="917738"/>
        <a:ext cx="3674208" cy="426855"/>
      </dsp:txXfrm>
    </dsp:sp>
    <dsp:sp modelId="{FA478A36-A64E-460F-AE67-40392AE39135}">
      <dsp:nvSpPr>
        <dsp:cNvPr id="0" name=""/>
        <dsp:cNvSpPr/>
      </dsp:nvSpPr>
      <dsp:spPr>
        <a:xfrm>
          <a:off x="936104" y="1344594"/>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AB4A41-79DD-48A9-88BF-991BD3B102A6}">
      <dsp:nvSpPr>
        <dsp:cNvPr id="0" name=""/>
        <dsp:cNvSpPr/>
      </dsp:nvSpPr>
      <dsp:spPr>
        <a:xfrm>
          <a:off x="1006311" y="1365937"/>
          <a:ext cx="3674208" cy="42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4. Økonomi- og ledelsesrapportering – alle selskaber</a:t>
          </a:r>
          <a:endParaRPr lang="da-DK" sz="1200" kern="1200" dirty="0"/>
        </a:p>
      </dsp:txBody>
      <dsp:txXfrm>
        <a:off x="1006311" y="1365937"/>
        <a:ext cx="3674208" cy="426855"/>
      </dsp:txXfrm>
    </dsp:sp>
    <dsp:sp modelId="{D4BF0867-9340-4A6D-B1BF-BFBD81106D63}">
      <dsp:nvSpPr>
        <dsp:cNvPr id="0" name=""/>
        <dsp:cNvSpPr/>
      </dsp:nvSpPr>
      <dsp:spPr>
        <a:xfrm>
          <a:off x="936104" y="1792792"/>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93A661-6BA6-4E13-8D93-23A4013C0C7D}">
      <dsp:nvSpPr>
        <dsp:cNvPr id="0" name=""/>
        <dsp:cNvSpPr/>
      </dsp:nvSpPr>
      <dsp:spPr>
        <a:xfrm>
          <a:off x="1006311" y="1814135"/>
          <a:ext cx="3674208" cy="42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5. </a:t>
          </a:r>
          <a:r>
            <a:rPr lang="da-DK" sz="1200" strike="sngStrike" kern="1200" dirty="0" smtClean="0"/>
            <a:t>Budget 2020, endeligt – alle selskaber </a:t>
          </a:r>
          <a:endParaRPr lang="da-DK" sz="1200" strike="sngStrike" kern="1200" dirty="0"/>
        </a:p>
      </dsp:txBody>
      <dsp:txXfrm>
        <a:off x="1006311" y="1814135"/>
        <a:ext cx="3674208" cy="426855"/>
      </dsp:txXfrm>
    </dsp:sp>
    <dsp:sp modelId="{0CF0E782-8F95-4644-92DE-759D2D3193BB}">
      <dsp:nvSpPr>
        <dsp:cNvPr id="0" name=""/>
        <dsp:cNvSpPr/>
      </dsp:nvSpPr>
      <dsp:spPr>
        <a:xfrm>
          <a:off x="936104" y="2240990"/>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AFEA79-EE77-45A3-8CCB-68D860C9E062}">
      <dsp:nvSpPr>
        <dsp:cNvPr id="0" name=""/>
        <dsp:cNvSpPr/>
      </dsp:nvSpPr>
      <dsp:spPr>
        <a:xfrm>
          <a:off x="1006311" y="2262333"/>
          <a:ext cx="3674208" cy="42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6. Ansøgning om lånegaranti – alle selskaber</a:t>
          </a:r>
          <a:endParaRPr lang="da-DK" sz="1200" kern="1200" dirty="0"/>
        </a:p>
      </dsp:txBody>
      <dsp:txXfrm>
        <a:off x="1006311" y="2262333"/>
        <a:ext cx="3674208" cy="426855"/>
      </dsp:txXfrm>
    </dsp:sp>
    <dsp:sp modelId="{FB0A331E-E256-4486-A1C1-C860E1A05657}">
      <dsp:nvSpPr>
        <dsp:cNvPr id="0" name=""/>
        <dsp:cNvSpPr/>
      </dsp:nvSpPr>
      <dsp:spPr>
        <a:xfrm>
          <a:off x="936104" y="2689188"/>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F6D625-FC85-4910-A7AD-782B4989A698}">
      <dsp:nvSpPr>
        <dsp:cNvPr id="0" name=""/>
        <dsp:cNvSpPr/>
      </dsp:nvSpPr>
      <dsp:spPr>
        <a:xfrm>
          <a:off x="1006311" y="2710531"/>
          <a:ext cx="3674208" cy="42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7. Nem Varme – Forsyning Helsingør Varme A/S</a:t>
          </a:r>
          <a:endParaRPr lang="da-DK" sz="1200" kern="1200" dirty="0"/>
        </a:p>
      </dsp:txBody>
      <dsp:txXfrm>
        <a:off x="1006311" y="2710531"/>
        <a:ext cx="3674208" cy="426855"/>
      </dsp:txXfrm>
    </dsp:sp>
    <dsp:sp modelId="{DD6D9D4F-1F86-4423-982B-3E6DF7010D87}">
      <dsp:nvSpPr>
        <dsp:cNvPr id="0" name=""/>
        <dsp:cNvSpPr/>
      </dsp:nvSpPr>
      <dsp:spPr>
        <a:xfrm>
          <a:off x="936104" y="3137386"/>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78B94C-295D-4D58-97A3-722690AF7F0F}">
      <dsp:nvSpPr>
        <dsp:cNvPr id="0" name=""/>
        <dsp:cNvSpPr/>
      </dsp:nvSpPr>
      <dsp:spPr>
        <a:xfrm>
          <a:off x="1006311" y="3158729"/>
          <a:ext cx="3674208" cy="42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8. Kampagne for tilslutning til fjernvarme i bestående områder – Forsyning Helsingør Varme A/S</a:t>
          </a:r>
          <a:endParaRPr lang="da-DK" sz="1200" kern="1200" dirty="0"/>
        </a:p>
      </dsp:txBody>
      <dsp:txXfrm>
        <a:off x="1006311" y="3158729"/>
        <a:ext cx="3674208" cy="426855"/>
      </dsp:txXfrm>
    </dsp:sp>
    <dsp:sp modelId="{40945609-F076-4BCF-BD00-827900ADF947}">
      <dsp:nvSpPr>
        <dsp:cNvPr id="0" name=""/>
        <dsp:cNvSpPr/>
      </dsp:nvSpPr>
      <dsp:spPr>
        <a:xfrm>
          <a:off x="936104" y="3585584"/>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268411-D616-44B2-BCCC-B6A469D72CD9}">
      <dsp:nvSpPr>
        <dsp:cNvPr id="0" name=""/>
        <dsp:cNvSpPr/>
      </dsp:nvSpPr>
      <dsp:spPr>
        <a:xfrm>
          <a:off x="1006311" y="3606927"/>
          <a:ext cx="3674208" cy="42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solidFill>
                <a:schemeClr val="tx1"/>
              </a:solidFill>
            </a:rPr>
            <a:t>9. </a:t>
          </a:r>
          <a:r>
            <a:rPr lang="da-DK" sz="1200" kern="1200" dirty="0" smtClean="0"/>
            <a:t>Politik for miljø- og samfundsansvar</a:t>
          </a:r>
          <a:endParaRPr lang="da-DK" sz="1200" kern="1200" dirty="0">
            <a:solidFill>
              <a:schemeClr val="tx1"/>
            </a:solidFill>
          </a:endParaRPr>
        </a:p>
      </dsp:txBody>
      <dsp:txXfrm>
        <a:off x="1006311" y="3606927"/>
        <a:ext cx="3674208" cy="426855"/>
      </dsp:txXfrm>
    </dsp:sp>
    <dsp:sp modelId="{52D3BBB5-73AD-4682-81F8-0A22E3753B73}">
      <dsp:nvSpPr>
        <dsp:cNvPr id="0" name=""/>
        <dsp:cNvSpPr/>
      </dsp:nvSpPr>
      <dsp:spPr>
        <a:xfrm>
          <a:off x="936104" y="4033782"/>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673376-D471-45B4-A732-7C83808C8D60}">
      <dsp:nvSpPr>
        <dsp:cNvPr id="0" name=""/>
        <dsp:cNvSpPr/>
      </dsp:nvSpPr>
      <dsp:spPr>
        <a:xfrm>
          <a:off x="1006311" y="4055125"/>
          <a:ext cx="3674208" cy="42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solidFill>
                <a:schemeClr val="tx1"/>
              </a:solidFill>
            </a:rPr>
            <a:t>10. Fjernvarme i </a:t>
          </a:r>
          <a:r>
            <a:rPr lang="da-DK" sz="1200" kern="1200" dirty="0" err="1" smtClean="0">
              <a:solidFill>
                <a:schemeClr val="tx1"/>
              </a:solidFill>
            </a:rPr>
            <a:t>Søbækrenden</a:t>
          </a:r>
          <a:r>
            <a:rPr lang="da-DK" sz="1200" kern="1200" dirty="0" smtClean="0">
              <a:solidFill>
                <a:schemeClr val="tx1"/>
              </a:solidFill>
            </a:rPr>
            <a:t> i Espergærde – </a:t>
          </a:r>
          <a:r>
            <a:rPr lang="da-DK" sz="1200" kern="1200" dirty="0" smtClean="0"/>
            <a:t>Forsyning Helsingør Varme A/S</a:t>
          </a:r>
          <a:endParaRPr lang="da-DK" sz="1200" kern="1200" dirty="0">
            <a:solidFill>
              <a:schemeClr val="tx1"/>
            </a:solidFill>
          </a:endParaRPr>
        </a:p>
      </dsp:txBody>
      <dsp:txXfrm>
        <a:off x="1006311" y="4055125"/>
        <a:ext cx="3674208" cy="426855"/>
      </dsp:txXfrm>
    </dsp:sp>
    <dsp:sp modelId="{3C81FD2A-0557-4865-908D-B191194DA62D}">
      <dsp:nvSpPr>
        <dsp:cNvPr id="0" name=""/>
        <dsp:cNvSpPr/>
      </dsp:nvSpPr>
      <dsp:spPr>
        <a:xfrm>
          <a:off x="936104" y="4481980"/>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64731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1409286" cy="224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err="1" smtClean="0">
              <a:solidFill>
                <a:schemeClr val="accent1"/>
              </a:solidFill>
            </a:rPr>
            <a:t>Orienterings-punkter</a:t>
          </a:r>
          <a:endParaRPr lang="da-DK" sz="1200" b="1" kern="1200" dirty="0">
            <a:solidFill>
              <a:schemeClr val="accent1"/>
            </a:solidFill>
          </a:endParaRPr>
        </a:p>
      </dsp:txBody>
      <dsp:txXfrm>
        <a:off x="0" y="0"/>
        <a:ext cx="1409286" cy="2249486"/>
      </dsp:txXfrm>
    </dsp:sp>
    <dsp:sp modelId="{AB97B57E-FAF5-4577-9FB0-E82CCB15E60C}">
      <dsp:nvSpPr>
        <dsp:cNvPr id="0" name=""/>
        <dsp:cNvSpPr/>
      </dsp:nvSpPr>
      <dsp:spPr>
        <a:xfrm>
          <a:off x="1504203" y="35148"/>
          <a:ext cx="4967312" cy="70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solidFill>
                <a:schemeClr val="tx1"/>
              </a:solidFill>
            </a:rPr>
            <a:t>11. </a:t>
          </a:r>
          <a:r>
            <a:rPr lang="da-DK" sz="1200" kern="1200" dirty="0" smtClean="0"/>
            <a:t>Ny affaldsordning – Forsyning Helsingør Affald A/S</a:t>
          </a:r>
          <a:endParaRPr lang="da-DK" sz="1200" kern="1200" dirty="0">
            <a:solidFill>
              <a:schemeClr val="tx1"/>
            </a:solidFill>
          </a:endParaRPr>
        </a:p>
      </dsp:txBody>
      <dsp:txXfrm>
        <a:off x="1504203" y="35148"/>
        <a:ext cx="4967312" cy="702964"/>
      </dsp:txXfrm>
    </dsp:sp>
    <dsp:sp modelId="{3AA12876-7C9B-4462-BB41-71B2A69E729B}">
      <dsp:nvSpPr>
        <dsp:cNvPr id="0" name=""/>
        <dsp:cNvSpPr/>
      </dsp:nvSpPr>
      <dsp:spPr>
        <a:xfrm>
          <a:off x="1409286" y="738112"/>
          <a:ext cx="50622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E20492-6EF3-4F09-8E85-5F9540F2E79E}">
      <dsp:nvSpPr>
        <dsp:cNvPr id="0" name=""/>
        <dsp:cNvSpPr/>
      </dsp:nvSpPr>
      <dsp:spPr>
        <a:xfrm>
          <a:off x="1504203" y="773260"/>
          <a:ext cx="4967312" cy="70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solidFill>
                <a:schemeClr val="tx1"/>
              </a:solidFill>
            </a:rPr>
            <a:t>12. Måling af </a:t>
          </a:r>
          <a:r>
            <a:rPr lang="da-DK" sz="1200" kern="1200" dirty="0" smtClean="0"/>
            <a:t>virksomhedskultur og trivsel</a:t>
          </a:r>
          <a:endParaRPr lang="da-DK" sz="1200" kern="1200" dirty="0">
            <a:solidFill>
              <a:schemeClr val="tx1"/>
            </a:solidFill>
          </a:endParaRPr>
        </a:p>
      </dsp:txBody>
      <dsp:txXfrm>
        <a:off x="1504203" y="773260"/>
        <a:ext cx="4967312" cy="702964"/>
      </dsp:txXfrm>
    </dsp:sp>
    <dsp:sp modelId="{FF3CEFCD-80A4-4E56-995F-2E6A9A6FD6A4}">
      <dsp:nvSpPr>
        <dsp:cNvPr id="0" name=""/>
        <dsp:cNvSpPr/>
      </dsp:nvSpPr>
      <dsp:spPr>
        <a:xfrm>
          <a:off x="1409286" y="1476225"/>
          <a:ext cx="50622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F20418-B4C7-4E26-8AEB-334129A60C64}">
      <dsp:nvSpPr>
        <dsp:cNvPr id="0" name=""/>
        <dsp:cNvSpPr/>
      </dsp:nvSpPr>
      <dsp:spPr>
        <a:xfrm>
          <a:off x="1504203" y="1511373"/>
          <a:ext cx="4967312" cy="70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13. Status Kundeservice – Forsyning Helsingør Service A/S</a:t>
          </a:r>
          <a:endParaRPr lang="da-DK" sz="1200" kern="1200" dirty="0">
            <a:solidFill>
              <a:srgbClr val="FF0000"/>
            </a:solidFill>
          </a:endParaRPr>
        </a:p>
      </dsp:txBody>
      <dsp:txXfrm>
        <a:off x="1504203" y="1511373"/>
        <a:ext cx="4967312" cy="702964"/>
      </dsp:txXfrm>
    </dsp:sp>
    <dsp:sp modelId="{8B90B730-0C0C-41EA-A3AA-1EEE2C49DD69}">
      <dsp:nvSpPr>
        <dsp:cNvPr id="0" name=""/>
        <dsp:cNvSpPr/>
      </dsp:nvSpPr>
      <dsp:spPr>
        <a:xfrm>
          <a:off x="1409286" y="2214338"/>
          <a:ext cx="50622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DFA3A3-6CB5-4138-8BE3-020351555E5E}">
      <dsp:nvSpPr>
        <dsp:cNvPr id="0" name=""/>
        <dsp:cNvSpPr/>
      </dsp:nvSpPr>
      <dsp:spPr>
        <a:xfrm>
          <a:off x="0" y="2249486"/>
          <a:ext cx="64731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5151F-03AE-415A-9972-E319AE7A0155}">
      <dsp:nvSpPr>
        <dsp:cNvPr id="0" name=""/>
        <dsp:cNvSpPr/>
      </dsp:nvSpPr>
      <dsp:spPr>
        <a:xfrm>
          <a:off x="0" y="2249486"/>
          <a:ext cx="1409286" cy="224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smtClean="0">
              <a:solidFill>
                <a:schemeClr val="accent1"/>
              </a:solidFill>
            </a:rPr>
            <a:t>Proces- og beslutningspunkter</a:t>
          </a:r>
          <a:endParaRPr lang="da-DK" sz="1200" b="1" kern="1200" dirty="0">
            <a:solidFill>
              <a:schemeClr val="accent1"/>
            </a:solidFill>
          </a:endParaRPr>
        </a:p>
      </dsp:txBody>
      <dsp:txXfrm>
        <a:off x="0" y="2249486"/>
        <a:ext cx="1409286" cy="2249486"/>
      </dsp:txXfrm>
    </dsp:sp>
    <dsp:sp modelId="{4084AB18-3220-406A-A890-9D40B21E9FE0}">
      <dsp:nvSpPr>
        <dsp:cNvPr id="0" name=""/>
        <dsp:cNvSpPr/>
      </dsp:nvSpPr>
      <dsp:spPr>
        <a:xfrm>
          <a:off x="1504203" y="2270685"/>
          <a:ext cx="4967312" cy="423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14. Øvrige bestyrelser</a:t>
          </a:r>
          <a:endParaRPr lang="da-DK" sz="1200" kern="1200" dirty="0"/>
        </a:p>
      </dsp:txBody>
      <dsp:txXfrm>
        <a:off x="1504203" y="2270685"/>
        <a:ext cx="4967312" cy="423975"/>
      </dsp:txXfrm>
    </dsp:sp>
    <dsp:sp modelId="{1968E30F-02C4-43E0-A7B1-325DF2E0344A}">
      <dsp:nvSpPr>
        <dsp:cNvPr id="0" name=""/>
        <dsp:cNvSpPr/>
      </dsp:nvSpPr>
      <dsp:spPr>
        <a:xfrm>
          <a:off x="1409286" y="2694660"/>
          <a:ext cx="50622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FCEBE1-0BA1-4CFA-BD48-0530BDCA924C}">
      <dsp:nvSpPr>
        <dsp:cNvPr id="0" name=""/>
        <dsp:cNvSpPr/>
      </dsp:nvSpPr>
      <dsp:spPr>
        <a:xfrm>
          <a:off x="1504203" y="2715859"/>
          <a:ext cx="4967312" cy="423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15. Fravigelse af tavshedspligt</a:t>
          </a:r>
          <a:endParaRPr lang="da-DK" sz="1200" kern="1200" dirty="0"/>
        </a:p>
      </dsp:txBody>
      <dsp:txXfrm>
        <a:off x="1504203" y="2715859"/>
        <a:ext cx="4967312" cy="423975"/>
      </dsp:txXfrm>
    </dsp:sp>
    <dsp:sp modelId="{2A516636-0A2D-407A-B97A-7FE17CB08F1E}">
      <dsp:nvSpPr>
        <dsp:cNvPr id="0" name=""/>
        <dsp:cNvSpPr/>
      </dsp:nvSpPr>
      <dsp:spPr>
        <a:xfrm>
          <a:off x="1409286" y="3139835"/>
          <a:ext cx="50622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C8584-9EFC-45DF-A2B2-83604CB5E13E}">
      <dsp:nvSpPr>
        <dsp:cNvPr id="0" name=""/>
        <dsp:cNvSpPr/>
      </dsp:nvSpPr>
      <dsp:spPr>
        <a:xfrm>
          <a:off x="1504203" y="3161033"/>
          <a:ext cx="4967312" cy="423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16. Kommunikation</a:t>
          </a:r>
          <a:endParaRPr lang="da-DK" sz="1200" kern="1200" dirty="0"/>
        </a:p>
      </dsp:txBody>
      <dsp:txXfrm>
        <a:off x="1504203" y="3161033"/>
        <a:ext cx="4967312" cy="423975"/>
      </dsp:txXfrm>
    </dsp:sp>
    <dsp:sp modelId="{0691B33E-B597-4806-8249-A4359506E6D0}">
      <dsp:nvSpPr>
        <dsp:cNvPr id="0" name=""/>
        <dsp:cNvSpPr/>
      </dsp:nvSpPr>
      <dsp:spPr>
        <a:xfrm>
          <a:off x="1409286" y="3585009"/>
          <a:ext cx="50622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7BED01-C0C9-48CD-B22E-822B6BE6DB7C}">
      <dsp:nvSpPr>
        <dsp:cNvPr id="0" name=""/>
        <dsp:cNvSpPr/>
      </dsp:nvSpPr>
      <dsp:spPr>
        <a:xfrm>
          <a:off x="1504203" y="3606208"/>
          <a:ext cx="4967312" cy="423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17. Mødeplan</a:t>
          </a:r>
          <a:endParaRPr lang="da-DK" sz="1200" kern="1200" dirty="0"/>
        </a:p>
      </dsp:txBody>
      <dsp:txXfrm>
        <a:off x="1504203" y="3606208"/>
        <a:ext cx="4967312" cy="423975"/>
      </dsp:txXfrm>
    </dsp:sp>
    <dsp:sp modelId="{68B371F7-ECE3-4A96-B19F-38B35F93D8CE}">
      <dsp:nvSpPr>
        <dsp:cNvPr id="0" name=""/>
        <dsp:cNvSpPr/>
      </dsp:nvSpPr>
      <dsp:spPr>
        <a:xfrm>
          <a:off x="1409286" y="4030183"/>
          <a:ext cx="50622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E28A1-2086-4F45-BD7E-5DEFB59F08C9}">
      <dsp:nvSpPr>
        <dsp:cNvPr id="0" name=""/>
        <dsp:cNvSpPr/>
      </dsp:nvSpPr>
      <dsp:spPr>
        <a:xfrm>
          <a:off x="1504203" y="4051382"/>
          <a:ext cx="4967312" cy="423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18. Eventuelt</a:t>
          </a:r>
          <a:endParaRPr lang="da-DK" sz="1200" kern="1200" dirty="0"/>
        </a:p>
      </dsp:txBody>
      <dsp:txXfrm>
        <a:off x="1504203" y="4051382"/>
        <a:ext cx="4967312" cy="423975"/>
      </dsp:txXfrm>
    </dsp:sp>
    <dsp:sp modelId="{AC042FCB-45A9-43EC-B3DC-E632081DCFA7}">
      <dsp:nvSpPr>
        <dsp:cNvPr id="0" name=""/>
        <dsp:cNvSpPr/>
      </dsp:nvSpPr>
      <dsp:spPr>
        <a:xfrm>
          <a:off x="1409286" y="4475357"/>
          <a:ext cx="50622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11D5E-9090-42DF-AA53-005E08916A83}">
      <dsp:nvSpPr>
        <dsp:cNvPr id="0" name=""/>
        <dsp:cNvSpPr/>
      </dsp:nvSpPr>
      <dsp:spPr>
        <a:xfrm>
          <a:off x="0" y="0"/>
          <a:ext cx="528116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CFDE1-F180-4180-B0A1-ADFF5A48FF3D}">
      <dsp:nvSpPr>
        <dsp:cNvPr id="0" name=""/>
        <dsp:cNvSpPr/>
      </dsp:nvSpPr>
      <dsp:spPr>
        <a:xfrm>
          <a:off x="0" y="0"/>
          <a:ext cx="1056233" cy="316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solidFill>
                <a:schemeClr val="bg1"/>
              </a:solidFill>
            </a:rPr>
            <a:t>Bilag</a:t>
          </a:r>
          <a:endParaRPr lang="da-DK" sz="1600" kern="1200" dirty="0">
            <a:solidFill>
              <a:schemeClr val="bg1"/>
            </a:solidFill>
          </a:endParaRPr>
        </a:p>
      </dsp:txBody>
      <dsp:txXfrm>
        <a:off x="0" y="0"/>
        <a:ext cx="1056233" cy="3168351"/>
      </dsp:txXfrm>
    </dsp:sp>
    <dsp:sp modelId="{794530A8-00D0-484E-844F-83A804AE5E64}">
      <dsp:nvSpPr>
        <dsp:cNvPr id="0" name=""/>
        <dsp:cNvSpPr/>
      </dsp:nvSpPr>
      <dsp:spPr>
        <a:xfrm>
          <a:off x="1135450" y="37245"/>
          <a:ext cx="4145715" cy="744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da-DK" sz="2000" kern="1200" dirty="0" smtClean="0">
              <a:solidFill>
                <a:schemeClr val="bg1"/>
              </a:solidFill>
            </a:rPr>
            <a:t>4.1 Månedsrapport pr. oktober ÅTD 2019 – alle selskaber</a:t>
          </a:r>
          <a:endParaRPr lang="da-DK" sz="2000" kern="1200" dirty="0">
            <a:solidFill>
              <a:schemeClr val="bg1"/>
            </a:solidFill>
          </a:endParaRPr>
        </a:p>
      </dsp:txBody>
      <dsp:txXfrm>
        <a:off x="1135450" y="37245"/>
        <a:ext cx="4145715" cy="744903"/>
      </dsp:txXfrm>
    </dsp:sp>
    <dsp:sp modelId="{D2BEA5B6-E8D3-4830-B71D-26BD40BDA466}">
      <dsp:nvSpPr>
        <dsp:cNvPr id="0" name=""/>
        <dsp:cNvSpPr/>
      </dsp:nvSpPr>
      <dsp:spPr>
        <a:xfrm>
          <a:off x="1056233" y="782148"/>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D414E3-65E4-4E9F-8960-9C367615FF66}">
      <dsp:nvSpPr>
        <dsp:cNvPr id="0" name=""/>
        <dsp:cNvSpPr/>
      </dsp:nvSpPr>
      <dsp:spPr>
        <a:xfrm>
          <a:off x="1135450" y="819393"/>
          <a:ext cx="4145715" cy="744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da-DK" sz="2000" kern="1200" dirty="0">
            <a:solidFill>
              <a:schemeClr val="bg1"/>
            </a:solidFill>
          </a:endParaRPr>
        </a:p>
      </dsp:txBody>
      <dsp:txXfrm>
        <a:off x="1135450" y="819393"/>
        <a:ext cx="4145715" cy="744903"/>
      </dsp:txXfrm>
    </dsp:sp>
    <dsp:sp modelId="{AB3A0B0F-8D27-46D1-9C3E-CAC51DC152A3}">
      <dsp:nvSpPr>
        <dsp:cNvPr id="0" name=""/>
        <dsp:cNvSpPr/>
      </dsp:nvSpPr>
      <dsp:spPr>
        <a:xfrm>
          <a:off x="1056233" y="1564296"/>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6E8A9-28B1-40EB-A0DF-F55B9777E1B5}">
      <dsp:nvSpPr>
        <dsp:cNvPr id="0" name=""/>
        <dsp:cNvSpPr/>
      </dsp:nvSpPr>
      <dsp:spPr>
        <a:xfrm>
          <a:off x="1135450" y="1601541"/>
          <a:ext cx="4145715" cy="744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da-DK" sz="2000" kern="1200" dirty="0">
            <a:solidFill>
              <a:schemeClr val="bg1"/>
            </a:solidFill>
          </a:endParaRPr>
        </a:p>
      </dsp:txBody>
      <dsp:txXfrm>
        <a:off x="1135450" y="1601541"/>
        <a:ext cx="4145715" cy="744903"/>
      </dsp:txXfrm>
    </dsp:sp>
    <dsp:sp modelId="{0AF19AA1-A10F-45F7-8E77-C1ED2215D2A7}">
      <dsp:nvSpPr>
        <dsp:cNvPr id="0" name=""/>
        <dsp:cNvSpPr/>
      </dsp:nvSpPr>
      <dsp:spPr>
        <a:xfrm>
          <a:off x="1056233" y="2346444"/>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ABD526-1AAC-4B60-B862-ABE4CF1ACB7C}">
      <dsp:nvSpPr>
        <dsp:cNvPr id="0" name=""/>
        <dsp:cNvSpPr/>
      </dsp:nvSpPr>
      <dsp:spPr>
        <a:xfrm>
          <a:off x="1135450" y="2383689"/>
          <a:ext cx="4145715" cy="744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da-DK" sz="2000" kern="1200" dirty="0">
            <a:solidFill>
              <a:schemeClr val="bg1"/>
            </a:solidFill>
          </a:endParaRPr>
        </a:p>
      </dsp:txBody>
      <dsp:txXfrm>
        <a:off x="1135450" y="2383689"/>
        <a:ext cx="4145715" cy="744903"/>
      </dsp:txXfrm>
    </dsp:sp>
    <dsp:sp modelId="{87D14FFA-103C-43A2-B6C3-AF20EA71E272}">
      <dsp:nvSpPr>
        <dsp:cNvPr id="0" name=""/>
        <dsp:cNvSpPr/>
      </dsp:nvSpPr>
      <dsp:spPr>
        <a:xfrm>
          <a:off x="1056233" y="3128592"/>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11D5E-9090-42DF-AA53-005E08916A83}">
      <dsp:nvSpPr>
        <dsp:cNvPr id="0" name=""/>
        <dsp:cNvSpPr/>
      </dsp:nvSpPr>
      <dsp:spPr>
        <a:xfrm>
          <a:off x="0" y="0"/>
          <a:ext cx="535134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CFDE1-F180-4180-B0A1-ADFF5A48FF3D}">
      <dsp:nvSpPr>
        <dsp:cNvPr id="0" name=""/>
        <dsp:cNvSpPr/>
      </dsp:nvSpPr>
      <dsp:spPr>
        <a:xfrm>
          <a:off x="0" y="0"/>
          <a:ext cx="964705" cy="316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solidFill>
                <a:schemeClr val="bg1"/>
              </a:solidFill>
            </a:rPr>
            <a:t>Bilag</a:t>
          </a:r>
          <a:endParaRPr lang="da-DK" sz="1600" kern="1200" dirty="0">
            <a:solidFill>
              <a:schemeClr val="bg1"/>
            </a:solidFill>
          </a:endParaRPr>
        </a:p>
      </dsp:txBody>
      <dsp:txXfrm>
        <a:off x="0" y="0"/>
        <a:ext cx="964705" cy="3168351"/>
      </dsp:txXfrm>
    </dsp:sp>
    <dsp:sp modelId="{794530A8-00D0-484E-844F-83A804AE5E64}">
      <dsp:nvSpPr>
        <dsp:cNvPr id="0" name=""/>
        <dsp:cNvSpPr/>
      </dsp:nvSpPr>
      <dsp:spPr>
        <a:xfrm>
          <a:off x="1037058" y="49505"/>
          <a:ext cx="4309268"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da-DK" sz="2700" b="0" kern="1200" dirty="0" smtClean="0">
              <a:solidFill>
                <a:schemeClr val="bg1"/>
              </a:solidFill>
            </a:rPr>
            <a:t>9.1 Politik for miljø- og samfundsansvar</a:t>
          </a:r>
          <a:endParaRPr lang="da-DK" sz="2700" b="0" kern="1200" dirty="0">
            <a:solidFill>
              <a:schemeClr val="bg1"/>
            </a:solidFill>
          </a:endParaRPr>
        </a:p>
      </dsp:txBody>
      <dsp:txXfrm>
        <a:off x="1037058" y="49505"/>
        <a:ext cx="4309268" cy="990109"/>
      </dsp:txXfrm>
    </dsp:sp>
    <dsp:sp modelId="{D2BEA5B6-E8D3-4830-B71D-26BD40BDA466}">
      <dsp:nvSpPr>
        <dsp:cNvPr id="0" name=""/>
        <dsp:cNvSpPr/>
      </dsp:nvSpPr>
      <dsp:spPr>
        <a:xfrm>
          <a:off x="964705" y="1039615"/>
          <a:ext cx="3858823"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6E8A9-28B1-40EB-A0DF-F55B9777E1B5}">
      <dsp:nvSpPr>
        <dsp:cNvPr id="0" name=""/>
        <dsp:cNvSpPr/>
      </dsp:nvSpPr>
      <dsp:spPr>
        <a:xfrm>
          <a:off x="1037058" y="1089120"/>
          <a:ext cx="3786470"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endParaRPr lang="da-DK" sz="2700" kern="1200" dirty="0">
            <a:solidFill>
              <a:schemeClr val="bg1"/>
            </a:solidFill>
          </a:endParaRPr>
        </a:p>
      </dsp:txBody>
      <dsp:txXfrm>
        <a:off x="1037058" y="1089120"/>
        <a:ext cx="3786470" cy="990109"/>
      </dsp:txXfrm>
    </dsp:sp>
    <dsp:sp modelId="{0AF19AA1-A10F-45F7-8E77-C1ED2215D2A7}">
      <dsp:nvSpPr>
        <dsp:cNvPr id="0" name=""/>
        <dsp:cNvSpPr/>
      </dsp:nvSpPr>
      <dsp:spPr>
        <a:xfrm>
          <a:off x="964705" y="2079230"/>
          <a:ext cx="3858823"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ABD526-1AAC-4B60-B862-ABE4CF1ACB7C}">
      <dsp:nvSpPr>
        <dsp:cNvPr id="0" name=""/>
        <dsp:cNvSpPr/>
      </dsp:nvSpPr>
      <dsp:spPr>
        <a:xfrm>
          <a:off x="1037058" y="2128736"/>
          <a:ext cx="3786470"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endParaRPr lang="da-DK" sz="2700" kern="1200" dirty="0">
            <a:solidFill>
              <a:schemeClr val="bg1"/>
            </a:solidFill>
          </a:endParaRPr>
        </a:p>
      </dsp:txBody>
      <dsp:txXfrm>
        <a:off x="1037058" y="2128736"/>
        <a:ext cx="3786470" cy="990109"/>
      </dsp:txXfrm>
    </dsp:sp>
    <dsp:sp modelId="{87D14FFA-103C-43A2-B6C3-AF20EA71E272}">
      <dsp:nvSpPr>
        <dsp:cNvPr id="0" name=""/>
        <dsp:cNvSpPr/>
      </dsp:nvSpPr>
      <dsp:spPr>
        <a:xfrm>
          <a:off x="964705" y="3118846"/>
          <a:ext cx="3858823"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11D5E-9090-42DF-AA53-005E08916A83}">
      <dsp:nvSpPr>
        <dsp:cNvPr id="0" name=""/>
        <dsp:cNvSpPr/>
      </dsp:nvSpPr>
      <dsp:spPr>
        <a:xfrm>
          <a:off x="0" y="0"/>
          <a:ext cx="528116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CFDE1-F180-4180-B0A1-ADFF5A48FF3D}">
      <dsp:nvSpPr>
        <dsp:cNvPr id="0" name=""/>
        <dsp:cNvSpPr/>
      </dsp:nvSpPr>
      <dsp:spPr>
        <a:xfrm>
          <a:off x="0" y="0"/>
          <a:ext cx="952053" cy="316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solidFill>
                <a:schemeClr val="bg1"/>
              </a:solidFill>
            </a:rPr>
            <a:t>Bilag</a:t>
          </a:r>
          <a:endParaRPr lang="da-DK" sz="1600" kern="1200" dirty="0">
            <a:solidFill>
              <a:schemeClr val="bg1"/>
            </a:solidFill>
          </a:endParaRPr>
        </a:p>
      </dsp:txBody>
      <dsp:txXfrm>
        <a:off x="0" y="0"/>
        <a:ext cx="952053" cy="3168351"/>
      </dsp:txXfrm>
    </dsp:sp>
    <dsp:sp modelId="{794530A8-00D0-484E-844F-83A804AE5E64}">
      <dsp:nvSpPr>
        <dsp:cNvPr id="0" name=""/>
        <dsp:cNvSpPr/>
      </dsp:nvSpPr>
      <dsp:spPr>
        <a:xfrm>
          <a:off x="1023457" y="37245"/>
          <a:ext cx="4252753" cy="744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da-DK" sz="1700" kern="1200" dirty="0" smtClean="0">
              <a:solidFill>
                <a:schemeClr val="bg1"/>
              </a:solidFill>
            </a:rPr>
            <a:t>11.1 Folder ny affaldsordning fælles</a:t>
          </a:r>
          <a:endParaRPr lang="da-DK" sz="1700" kern="1200" dirty="0">
            <a:solidFill>
              <a:schemeClr val="accent4"/>
            </a:solidFill>
          </a:endParaRPr>
        </a:p>
      </dsp:txBody>
      <dsp:txXfrm>
        <a:off x="1023457" y="37245"/>
        <a:ext cx="4252753" cy="744903"/>
      </dsp:txXfrm>
    </dsp:sp>
    <dsp:sp modelId="{D2BEA5B6-E8D3-4830-B71D-26BD40BDA466}">
      <dsp:nvSpPr>
        <dsp:cNvPr id="0" name=""/>
        <dsp:cNvSpPr/>
      </dsp:nvSpPr>
      <dsp:spPr>
        <a:xfrm>
          <a:off x="952053" y="782148"/>
          <a:ext cx="3808215"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6E8A9-28B1-40EB-A0DF-F55B9777E1B5}">
      <dsp:nvSpPr>
        <dsp:cNvPr id="0" name=""/>
        <dsp:cNvSpPr/>
      </dsp:nvSpPr>
      <dsp:spPr>
        <a:xfrm>
          <a:off x="1023457" y="819393"/>
          <a:ext cx="3736811" cy="744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da-DK" sz="1700" kern="1200" dirty="0" smtClean="0">
              <a:solidFill>
                <a:schemeClr val="bg1"/>
              </a:solidFill>
            </a:rPr>
            <a:t>11.2 Folder ny affaldsordning egne beholdere</a:t>
          </a:r>
          <a:endParaRPr lang="da-DK" sz="1700" kern="1200" dirty="0">
            <a:solidFill>
              <a:schemeClr val="bg1"/>
            </a:solidFill>
          </a:endParaRPr>
        </a:p>
      </dsp:txBody>
      <dsp:txXfrm>
        <a:off x="1023457" y="819393"/>
        <a:ext cx="3736811" cy="744903"/>
      </dsp:txXfrm>
    </dsp:sp>
    <dsp:sp modelId="{0AF19AA1-A10F-45F7-8E77-C1ED2215D2A7}">
      <dsp:nvSpPr>
        <dsp:cNvPr id="0" name=""/>
        <dsp:cNvSpPr/>
      </dsp:nvSpPr>
      <dsp:spPr>
        <a:xfrm>
          <a:off x="952053" y="1564296"/>
          <a:ext cx="3808215"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ABD526-1AAC-4B60-B862-ABE4CF1ACB7C}">
      <dsp:nvSpPr>
        <dsp:cNvPr id="0" name=""/>
        <dsp:cNvSpPr/>
      </dsp:nvSpPr>
      <dsp:spPr>
        <a:xfrm>
          <a:off x="1023457" y="1601541"/>
          <a:ext cx="3736811" cy="744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da-DK" sz="1700" kern="1200" dirty="0" smtClean="0">
              <a:solidFill>
                <a:schemeClr val="bg1"/>
              </a:solidFill>
            </a:rPr>
            <a:t>11.3 Folder ny affaldsordning tidsplan</a:t>
          </a:r>
          <a:endParaRPr lang="da-DK" sz="1700" kern="1200" dirty="0">
            <a:solidFill>
              <a:schemeClr val="bg1"/>
            </a:solidFill>
          </a:endParaRPr>
        </a:p>
      </dsp:txBody>
      <dsp:txXfrm>
        <a:off x="1023457" y="1601541"/>
        <a:ext cx="3736811" cy="744903"/>
      </dsp:txXfrm>
    </dsp:sp>
    <dsp:sp modelId="{87D14FFA-103C-43A2-B6C3-AF20EA71E272}">
      <dsp:nvSpPr>
        <dsp:cNvPr id="0" name=""/>
        <dsp:cNvSpPr/>
      </dsp:nvSpPr>
      <dsp:spPr>
        <a:xfrm>
          <a:off x="952053" y="2346444"/>
          <a:ext cx="3808215"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E036B7-D643-400A-B647-EE619F0BE6AA}">
      <dsp:nvSpPr>
        <dsp:cNvPr id="0" name=""/>
        <dsp:cNvSpPr/>
      </dsp:nvSpPr>
      <dsp:spPr>
        <a:xfrm>
          <a:off x="1023457" y="2383689"/>
          <a:ext cx="3736811" cy="744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da-DK" sz="1700" kern="1200" dirty="0" smtClean="0">
              <a:solidFill>
                <a:schemeClr val="bg1"/>
              </a:solidFill>
            </a:rPr>
            <a:t>11.4 Sorteringsvejledning 2019 husstande med beholdere på hjul skærm</a:t>
          </a:r>
          <a:endParaRPr lang="da-DK" sz="1700" kern="1200" dirty="0">
            <a:solidFill>
              <a:schemeClr val="bg1"/>
            </a:solidFill>
          </a:endParaRPr>
        </a:p>
      </dsp:txBody>
      <dsp:txXfrm>
        <a:off x="1023457" y="2383689"/>
        <a:ext cx="3736811" cy="744903"/>
      </dsp:txXfrm>
    </dsp:sp>
    <dsp:sp modelId="{D973731C-C721-4C71-B3C7-3C1A62052A67}">
      <dsp:nvSpPr>
        <dsp:cNvPr id="0" name=""/>
        <dsp:cNvSpPr/>
      </dsp:nvSpPr>
      <dsp:spPr>
        <a:xfrm>
          <a:off x="952053" y="3128592"/>
          <a:ext cx="3808215"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E8D22-9828-4778-92CE-ABB09999D6D4}">
      <dsp:nvSpPr>
        <dsp:cNvPr id="0" name=""/>
        <dsp:cNvSpPr/>
      </dsp:nvSpPr>
      <dsp:spPr>
        <a:xfrm>
          <a:off x="575" y="1329957"/>
          <a:ext cx="2612527" cy="5865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da-DK" sz="1600" kern="1200" dirty="0" smtClean="0"/>
            <a:t>Forsyning Helsingør </a:t>
          </a:r>
          <a:r>
            <a:rPr lang="da-DK" sz="1600" kern="1200" dirty="0" err="1" smtClean="0"/>
            <a:t>Elhandel</a:t>
          </a:r>
          <a:r>
            <a:rPr lang="da-DK" sz="1600" kern="1200" dirty="0" smtClean="0"/>
            <a:t> A/S</a:t>
          </a:r>
          <a:endParaRPr lang="da-DK" sz="1600" kern="1200" dirty="0"/>
        </a:p>
      </dsp:txBody>
      <dsp:txXfrm>
        <a:off x="575" y="1329957"/>
        <a:ext cx="2612527" cy="586501"/>
      </dsp:txXfrm>
    </dsp:sp>
    <dsp:sp modelId="{940284F7-6D10-41D8-8ACD-416D43294B83}">
      <dsp:nvSpPr>
        <dsp:cNvPr id="0" name=""/>
        <dsp:cNvSpPr/>
      </dsp:nvSpPr>
      <dsp:spPr>
        <a:xfrm>
          <a:off x="476" y="1916458"/>
          <a:ext cx="2612726" cy="7027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12. december 2019</a:t>
          </a:r>
          <a:endParaRPr lang="da-DK" sz="2000" kern="1200" dirty="0"/>
        </a:p>
      </dsp:txBody>
      <dsp:txXfrm>
        <a:off x="476" y="1916458"/>
        <a:ext cx="2612726" cy="702720"/>
      </dsp:txXfrm>
    </dsp:sp>
    <dsp:sp modelId="{187005E2-D87A-40E6-9C8E-7FD75C4E37F9}">
      <dsp:nvSpPr>
        <dsp:cNvPr id="0" name=""/>
        <dsp:cNvSpPr/>
      </dsp:nvSpPr>
      <dsp:spPr>
        <a:xfrm>
          <a:off x="2891804" y="1329957"/>
          <a:ext cx="2697003" cy="5865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da-DK" sz="1600" kern="1200" dirty="0" smtClean="0"/>
            <a:t>Helsingør Kraftvarmeværk A/S</a:t>
          </a:r>
          <a:endParaRPr lang="da-DK" sz="1600" kern="1200" dirty="0"/>
        </a:p>
      </dsp:txBody>
      <dsp:txXfrm>
        <a:off x="2891804" y="1329957"/>
        <a:ext cx="2697003" cy="586501"/>
      </dsp:txXfrm>
    </dsp:sp>
    <dsp:sp modelId="{76E536B2-B349-4D4E-BF84-00E38BD2E58E}">
      <dsp:nvSpPr>
        <dsp:cNvPr id="0" name=""/>
        <dsp:cNvSpPr/>
      </dsp:nvSpPr>
      <dsp:spPr>
        <a:xfrm>
          <a:off x="2895247" y="1916458"/>
          <a:ext cx="2690118" cy="7027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16. december 2019</a:t>
          </a:r>
          <a:endParaRPr lang="da-DK" sz="2000" kern="1200" dirty="0"/>
        </a:p>
      </dsp:txBody>
      <dsp:txXfrm>
        <a:off x="2895247" y="1916458"/>
        <a:ext cx="2690118" cy="702720"/>
      </dsp:txXfrm>
    </dsp:sp>
    <dsp:sp modelId="{99B24E0E-7916-4BAF-A923-EC650141FB97}">
      <dsp:nvSpPr>
        <dsp:cNvPr id="0" name=""/>
        <dsp:cNvSpPr/>
      </dsp:nvSpPr>
      <dsp:spPr>
        <a:xfrm>
          <a:off x="5867410" y="1329957"/>
          <a:ext cx="2553683" cy="5865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da-DK" sz="1600" kern="1200" dirty="0" err="1" smtClean="0"/>
            <a:t>Scanenergi</a:t>
          </a:r>
          <a:r>
            <a:rPr lang="da-DK" sz="1600" kern="1200" dirty="0" smtClean="0"/>
            <a:t> koncernen</a:t>
          </a:r>
          <a:endParaRPr lang="da-DK" sz="1600" kern="1200" dirty="0"/>
        </a:p>
      </dsp:txBody>
      <dsp:txXfrm>
        <a:off x="5867410" y="1329957"/>
        <a:ext cx="2553683" cy="586501"/>
      </dsp:txXfrm>
    </dsp:sp>
    <dsp:sp modelId="{BFFCF744-23E4-4784-989D-D18648BC38B0}">
      <dsp:nvSpPr>
        <dsp:cNvPr id="0" name=""/>
        <dsp:cNvSpPr/>
      </dsp:nvSpPr>
      <dsp:spPr>
        <a:xfrm>
          <a:off x="5878205" y="1916458"/>
          <a:ext cx="2532091" cy="7027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9. december 2019</a:t>
          </a:r>
          <a:endParaRPr lang="da-DK" sz="2000" kern="1200" dirty="0">
            <a:solidFill>
              <a:srgbClr val="FF0000"/>
            </a:solidFill>
          </a:endParaRPr>
        </a:p>
      </dsp:txBody>
      <dsp:txXfrm>
        <a:off x="5878205" y="1916458"/>
        <a:ext cx="2532091" cy="702720"/>
      </dsp:txXfrm>
    </dsp:sp>
    <dsp:sp modelId="{A925800D-5F78-45A9-9F28-246E37D87B50}">
      <dsp:nvSpPr>
        <dsp:cNvPr id="0" name=""/>
        <dsp:cNvSpPr/>
      </dsp:nvSpPr>
      <dsp:spPr>
        <a:xfrm>
          <a:off x="8699694" y="1329957"/>
          <a:ext cx="2605085" cy="5865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da-DK" sz="2000" kern="1200" dirty="0" smtClean="0"/>
            <a:t>Nordkøb A/S</a:t>
          </a:r>
          <a:endParaRPr lang="da-DK" sz="2000" kern="1200" dirty="0"/>
        </a:p>
      </dsp:txBody>
      <dsp:txXfrm>
        <a:off x="8699694" y="1329957"/>
        <a:ext cx="2605085" cy="586501"/>
      </dsp:txXfrm>
    </dsp:sp>
    <dsp:sp modelId="{77BC4B87-FEBA-4F55-AFE0-9ED1194F90D0}">
      <dsp:nvSpPr>
        <dsp:cNvPr id="0" name=""/>
        <dsp:cNvSpPr/>
      </dsp:nvSpPr>
      <dsp:spPr>
        <a:xfrm>
          <a:off x="8704032" y="1916458"/>
          <a:ext cx="2596408" cy="7027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5. februar 2020</a:t>
          </a:r>
          <a:endParaRPr lang="da-DK" sz="2000" kern="1200" dirty="0">
            <a:solidFill>
              <a:srgbClr val="FF0000"/>
            </a:solidFill>
          </a:endParaRPr>
        </a:p>
      </dsp:txBody>
      <dsp:txXfrm>
        <a:off x="8704032" y="1916458"/>
        <a:ext cx="2596408" cy="7027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36D22-31FF-4911-9240-A532B04C2076}">
      <dsp:nvSpPr>
        <dsp:cNvPr id="0" name=""/>
        <dsp:cNvSpPr/>
      </dsp:nvSpPr>
      <dsp:spPr>
        <a:xfrm>
          <a:off x="625975" y="4263"/>
          <a:ext cx="1834468" cy="136939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E1FDF59-373D-48A4-86EC-DF2A16CE560A}">
      <dsp:nvSpPr>
        <dsp:cNvPr id="0" name=""/>
        <dsp:cNvSpPr/>
      </dsp:nvSpPr>
      <dsp:spPr>
        <a:xfrm>
          <a:off x="625975" y="1373655"/>
          <a:ext cx="1834468" cy="5888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da-DK" sz="1200" kern="1200" dirty="0" smtClean="0"/>
            <a:t>Per </a:t>
          </a:r>
          <a:r>
            <a:rPr lang="da-DK" sz="1200" kern="1200" dirty="0" err="1" smtClean="0"/>
            <a:t>Tærsbøl</a:t>
          </a:r>
          <a:endParaRPr lang="da-DK" sz="1200" kern="1200" dirty="0"/>
        </a:p>
      </dsp:txBody>
      <dsp:txXfrm>
        <a:off x="625975" y="1373655"/>
        <a:ext cx="1291879" cy="588838"/>
      </dsp:txXfrm>
    </dsp:sp>
    <dsp:sp modelId="{2EA456A7-6769-4EB4-8E2F-2561CF14BB58}">
      <dsp:nvSpPr>
        <dsp:cNvPr id="0" name=""/>
        <dsp:cNvSpPr/>
      </dsp:nvSpPr>
      <dsp:spPr>
        <a:xfrm>
          <a:off x="1969749" y="1467187"/>
          <a:ext cx="642064" cy="64206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B21226-3CD9-49BF-A15D-78611D771183}">
      <dsp:nvSpPr>
        <dsp:cNvPr id="0" name=""/>
        <dsp:cNvSpPr/>
      </dsp:nvSpPr>
      <dsp:spPr>
        <a:xfrm>
          <a:off x="2770880" y="4263"/>
          <a:ext cx="1834468" cy="136939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7FB92A4-AE36-4A25-B57F-B63DBF2B0D8C}">
      <dsp:nvSpPr>
        <dsp:cNvPr id="0" name=""/>
        <dsp:cNvSpPr/>
      </dsp:nvSpPr>
      <dsp:spPr>
        <a:xfrm>
          <a:off x="2770880" y="1373655"/>
          <a:ext cx="1834468" cy="5888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da-DK" sz="1200" kern="1200" dirty="0" smtClean="0"/>
            <a:t>Gitte Kondrup</a:t>
          </a:r>
          <a:endParaRPr lang="da-DK" sz="1200" kern="1200" dirty="0"/>
        </a:p>
      </dsp:txBody>
      <dsp:txXfrm>
        <a:off x="2770880" y="1373655"/>
        <a:ext cx="1291879" cy="588838"/>
      </dsp:txXfrm>
    </dsp:sp>
    <dsp:sp modelId="{B3C05ECE-D834-4ED9-ACAD-D90079DDE9AD}">
      <dsp:nvSpPr>
        <dsp:cNvPr id="0" name=""/>
        <dsp:cNvSpPr/>
      </dsp:nvSpPr>
      <dsp:spPr>
        <a:xfrm>
          <a:off x="4114654" y="1467187"/>
          <a:ext cx="642064" cy="64206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97FB731-5EF3-4D7E-B41B-4FE52B94A5CA}">
      <dsp:nvSpPr>
        <dsp:cNvPr id="0" name=""/>
        <dsp:cNvSpPr/>
      </dsp:nvSpPr>
      <dsp:spPr>
        <a:xfrm>
          <a:off x="4915785" y="4263"/>
          <a:ext cx="1834468" cy="136939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A5FCC7A-E10D-42DC-81B4-0EFD61440335}">
      <dsp:nvSpPr>
        <dsp:cNvPr id="0" name=""/>
        <dsp:cNvSpPr/>
      </dsp:nvSpPr>
      <dsp:spPr>
        <a:xfrm>
          <a:off x="4915785" y="1373655"/>
          <a:ext cx="1834468" cy="5888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da-DK" sz="1200" kern="1200" smtClean="0"/>
            <a:t>Peter Poulsen</a:t>
          </a:r>
          <a:endParaRPr lang="da-DK" sz="1200" kern="1200"/>
        </a:p>
      </dsp:txBody>
      <dsp:txXfrm>
        <a:off x="4915785" y="1373655"/>
        <a:ext cx="1291879" cy="588838"/>
      </dsp:txXfrm>
    </dsp:sp>
    <dsp:sp modelId="{2A2024E6-5E6C-4398-9204-E68C5D221376}">
      <dsp:nvSpPr>
        <dsp:cNvPr id="0" name=""/>
        <dsp:cNvSpPr/>
      </dsp:nvSpPr>
      <dsp:spPr>
        <a:xfrm>
          <a:off x="6259559" y="1467187"/>
          <a:ext cx="642064" cy="64206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009EDE0-2982-467A-9064-9F82D147D907}">
      <dsp:nvSpPr>
        <dsp:cNvPr id="0" name=""/>
        <dsp:cNvSpPr/>
      </dsp:nvSpPr>
      <dsp:spPr>
        <a:xfrm>
          <a:off x="7060690" y="4263"/>
          <a:ext cx="1834468" cy="136939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8EC0CC7-07A8-4028-9798-E9729681AB55}">
      <dsp:nvSpPr>
        <dsp:cNvPr id="0" name=""/>
        <dsp:cNvSpPr/>
      </dsp:nvSpPr>
      <dsp:spPr>
        <a:xfrm>
          <a:off x="7060690" y="1373655"/>
          <a:ext cx="1834468" cy="5888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da-DK" sz="1200" kern="1200" dirty="0" smtClean="0"/>
            <a:t>Jens Bertram</a:t>
          </a:r>
          <a:endParaRPr lang="da-DK" sz="1200" kern="1200" dirty="0"/>
        </a:p>
      </dsp:txBody>
      <dsp:txXfrm>
        <a:off x="7060690" y="1373655"/>
        <a:ext cx="1291879" cy="588838"/>
      </dsp:txXfrm>
    </dsp:sp>
    <dsp:sp modelId="{75745A9D-BB41-40EA-B184-71AB66C44B3B}">
      <dsp:nvSpPr>
        <dsp:cNvPr id="0" name=""/>
        <dsp:cNvSpPr/>
      </dsp:nvSpPr>
      <dsp:spPr>
        <a:xfrm>
          <a:off x="8404464" y="1467187"/>
          <a:ext cx="642064" cy="642064"/>
        </a:xfrm>
        <a:prstGeom prst="ellipse">
          <a:avLst/>
        </a:prstGeom>
        <a:blipFill rotWithShape="1">
          <a:blip xmlns:r="http://schemas.openxmlformats.org/officeDocument/2006/relationships" r:embed="rId4"/>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9DFEC7C-F1FA-4CD2-AABB-353DCC2D4255}">
      <dsp:nvSpPr>
        <dsp:cNvPr id="0" name=""/>
        <dsp:cNvSpPr/>
      </dsp:nvSpPr>
      <dsp:spPr>
        <a:xfrm>
          <a:off x="625975" y="2427252"/>
          <a:ext cx="1834468" cy="136939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47A3B0-2DA6-44C3-B756-24D29B979C3F}">
      <dsp:nvSpPr>
        <dsp:cNvPr id="0" name=""/>
        <dsp:cNvSpPr/>
      </dsp:nvSpPr>
      <dsp:spPr>
        <a:xfrm>
          <a:off x="625975" y="3796644"/>
          <a:ext cx="1834468" cy="5888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da-DK" sz="1200" kern="1200" dirty="0" smtClean="0"/>
            <a:t>Jens Erik Jacobsen</a:t>
          </a:r>
          <a:endParaRPr lang="da-DK" sz="1200" kern="1200" dirty="0"/>
        </a:p>
      </dsp:txBody>
      <dsp:txXfrm>
        <a:off x="625975" y="3796644"/>
        <a:ext cx="1291879" cy="588838"/>
      </dsp:txXfrm>
    </dsp:sp>
    <dsp:sp modelId="{6F3F669D-E668-4BAE-9409-FACEC21653A9}">
      <dsp:nvSpPr>
        <dsp:cNvPr id="0" name=""/>
        <dsp:cNvSpPr/>
      </dsp:nvSpPr>
      <dsp:spPr>
        <a:xfrm>
          <a:off x="1969749" y="3890176"/>
          <a:ext cx="642064" cy="64206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BE180BB-91F3-465E-90C8-74AB7DD1FD8A}">
      <dsp:nvSpPr>
        <dsp:cNvPr id="0" name=""/>
        <dsp:cNvSpPr/>
      </dsp:nvSpPr>
      <dsp:spPr>
        <a:xfrm>
          <a:off x="2770880" y="2427252"/>
          <a:ext cx="1834468" cy="136939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6EEE7F4-652C-47F5-B8AC-D9A3DCFBDBC1}">
      <dsp:nvSpPr>
        <dsp:cNvPr id="0" name=""/>
        <dsp:cNvSpPr/>
      </dsp:nvSpPr>
      <dsp:spPr>
        <a:xfrm>
          <a:off x="2770880" y="3796644"/>
          <a:ext cx="1834468" cy="5888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da-DK" sz="1200" kern="1200" dirty="0" smtClean="0"/>
            <a:t>Jens Jensen</a:t>
          </a:r>
          <a:endParaRPr lang="da-DK" sz="1200" kern="1200" dirty="0"/>
        </a:p>
      </dsp:txBody>
      <dsp:txXfrm>
        <a:off x="2770880" y="3796644"/>
        <a:ext cx="1291879" cy="588838"/>
      </dsp:txXfrm>
    </dsp:sp>
    <dsp:sp modelId="{05E662CD-57A2-4408-BD31-523FAE794511}">
      <dsp:nvSpPr>
        <dsp:cNvPr id="0" name=""/>
        <dsp:cNvSpPr/>
      </dsp:nvSpPr>
      <dsp:spPr>
        <a:xfrm>
          <a:off x="4114654" y="3890176"/>
          <a:ext cx="642064" cy="642064"/>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AE3709A-7C9A-4D6A-A877-BBDD5E27E1AA}">
      <dsp:nvSpPr>
        <dsp:cNvPr id="0" name=""/>
        <dsp:cNvSpPr/>
      </dsp:nvSpPr>
      <dsp:spPr>
        <a:xfrm>
          <a:off x="4915785" y="2427252"/>
          <a:ext cx="1834468" cy="136939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7AE85A-A02D-4B3A-9BC3-BA1BC7303AFB}">
      <dsp:nvSpPr>
        <dsp:cNvPr id="0" name=""/>
        <dsp:cNvSpPr/>
      </dsp:nvSpPr>
      <dsp:spPr>
        <a:xfrm>
          <a:off x="4915785" y="3796644"/>
          <a:ext cx="1834468" cy="5888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da-DK" sz="1200" kern="1200" dirty="0" smtClean="0"/>
            <a:t>Dennis Knudsen</a:t>
          </a:r>
          <a:endParaRPr lang="da-DK" sz="1200" kern="1200" dirty="0"/>
        </a:p>
      </dsp:txBody>
      <dsp:txXfrm>
        <a:off x="4915785" y="3796644"/>
        <a:ext cx="1291879" cy="588838"/>
      </dsp:txXfrm>
    </dsp:sp>
    <dsp:sp modelId="{BE712FAD-05A2-4B56-B2FB-4AF6815FC073}">
      <dsp:nvSpPr>
        <dsp:cNvPr id="0" name=""/>
        <dsp:cNvSpPr/>
      </dsp:nvSpPr>
      <dsp:spPr>
        <a:xfrm>
          <a:off x="6259559" y="3890176"/>
          <a:ext cx="642064" cy="642064"/>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FA5FEE7-4835-4189-B5AB-1BF8298E54BC}">
      <dsp:nvSpPr>
        <dsp:cNvPr id="0" name=""/>
        <dsp:cNvSpPr/>
      </dsp:nvSpPr>
      <dsp:spPr>
        <a:xfrm>
          <a:off x="7060690" y="2427252"/>
          <a:ext cx="1834468" cy="136939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091917D-BFE4-42DF-9F6E-B051E133FD2F}">
      <dsp:nvSpPr>
        <dsp:cNvPr id="0" name=""/>
        <dsp:cNvSpPr/>
      </dsp:nvSpPr>
      <dsp:spPr>
        <a:xfrm>
          <a:off x="7060690" y="3796644"/>
          <a:ext cx="1834468" cy="5888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da-DK" sz="1200" kern="1200" dirty="0" smtClean="0"/>
            <a:t>Michael Madsen</a:t>
          </a:r>
          <a:endParaRPr lang="da-DK" sz="1200" kern="1200" dirty="0"/>
        </a:p>
      </dsp:txBody>
      <dsp:txXfrm>
        <a:off x="7060690" y="3796644"/>
        <a:ext cx="1291879" cy="588838"/>
      </dsp:txXfrm>
    </dsp:sp>
    <dsp:sp modelId="{AABDB7BD-6DDE-405A-AB63-C71A9706A7A2}">
      <dsp:nvSpPr>
        <dsp:cNvPr id="0" name=""/>
        <dsp:cNvSpPr/>
      </dsp:nvSpPr>
      <dsp:spPr>
        <a:xfrm>
          <a:off x="8404464" y="3890176"/>
          <a:ext cx="642064" cy="642064"/>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4143588" y="0"/>
            <a:ext cx="3169920" cy="481728"/>
          </a:xfrm>
          <a:prstGeom prst="rect">
            <a:avLst/>
          </a:prstGeom>
        </p:spPr>
        <p:txBody>
          <a:bodyPr vert="horz" lIns="91440" tIns="45720" rIns="91440" bIns="45720" rtlCol="0"/>
          <a:lstStyle>
            <a:lvl1pPr algn="r">
              <a:defRPr sz="1200"/>
            </a:lvl1pPr>
          </a:lstStyle>
          <a:p>
            <a:fld id="{DE979820-22B8-9A47-94FC-D3A935BE040A}" type="datetimeFigureOut">
              <a:rPr lang="da-DK" smtClean="0"/>
              <a:t>17-12-2019</a:t>
            </a:fld>
            <a:endParaRPr lang="da-DK"/>
          </a:p>
        </p:txBody>
      </p:sp>
      <p:sp>
        <p:nvSpPr>
          <p:cNvPr id="4" name="Footer Placeholder 3"/>
          <p:cNvSpPr>
            <a:spLocks noGrp="1"/>
          </p:cNvSpPr>
          <p:nvPr>
            <p:ph type="ftr" sz="quarter" idx="2"/>
          </p:nvPr>
        </p:nvSpPr>
        <p:spPr>
          <a:xfrm>
            <a:off x="0" y="9119475"/>
            <a:ext cx="3169920" cy="481727"/>
          </a:xfrm>
          <a:prstGeom prst="rect">
            <a:avLst/>
          </a:prstGeom>
        </p:spPr>
        <p:txBody>
          <a:bodyPr vert="horz" lIns="91440" tIns="45720" rIns="91440" bIns="45720" rtlCol="0" anchor="b"/>
          <a:lstStyle>
            <a:lvl1pPr algn="l">
              <a:defRPr sz="1200"/>
            </a:lvl1pPr>
          </a:lstStyle>
          <a:p>
            <a:r>
              <a:rPr lang="da-DK" smtClean="0"/>
              <a:t>Dagsorden bestyrelsesmøde 14. november 2019</a:t>
            </a:r>
            <a:endParaRPr lang="da-DK"/>
          </a:p>
        </p:txBody>
      </p:sp>
      <p:sp>
        <p:nvSpPr>
          <p:cNvPr id="5" name="Slide Number Placeholder 4"/>
          <p:cNvSpPr>
            <a:spLocks noGrp="1"/>
          </p:cNvSpPr>
          <p:nvPr>
            <p:ph type="sldNum" sz="quarter" idx="3"/>
          </p:nvPr>
        </p:nvSpPr>
        <p:spPr>
          <a:xfrm>
            <a:off x="4143588" y="9119475"/>
            <a:ext cx="3169920" cy="481727"/>
          </a:xfrm>
          <a:prstGeom prst="rect">
            <a:avLst/>
          </a:prstGeom>
        </p:spPr>
        <p:txBody>
          <a:bodyPr vert="horz" lIns="91440" tIns="45720" rIns="91440" bIns="45720" rtlCol="0" anchor="b"/>
          <a:lstStyle>
            <a:lvl1pPr algn="r">
              <a:defRPr sz="1200"/>
            </a:lvl1pPr>
          </a:lstStyle>
          <a:p>
            <a:fld id="{08830786-94E9-054F-ABDD-C25620FEE769}" type="slidenum">
              <a:rPr lang="da-DK" smtClean="0"/>
              <a:t>‹nr.›</a:t>
            </a:fld>
            <a:endParaRPr lang="da-DK"/>
          </a:p>
        </p:txBody>
      </p:sp>
    </p:spTree>
    <p:extLst>
      <p:ext uri="{BB962C8B-B14F-4D97-AF65-F5344CB8AC3E}">
        <p14:creationId xmlns:p14="http://schemas.microsoft.com/office/powerpoint/2010/main" val="213561030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0956380D-191E-4967-9FAB-88D89A5831CE}" type="datetimeFigureOut">
              <a:rPr lang="da-DK" smtClean="0"/>
              <a:t>17-12-2019</a:t>
            </a:fld>
            <a:endParaRPr lang="da-DK"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6" name="Footer Placeholder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r>
              <a:rPr lang="da-DK" smtClean="0"/>
              <a:t>Dagsorden bestyrelsesmøde 14. november 2019</a:t>
            </a:r>
            <a:endParaRPr lang="da-DK"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AC00183A-898A-47CA-ACA5-7AAC5C5D8973}" type="slidenum">
              <a:rPr lang="da-DK" smtClean="0"/>
              <a:t>‹nr.›</a:t>
            </a:fld>
            <a:endParaRPr lang="da-DK" dirty="0"/>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a:t>
            </a:fld>
            <a:endParaRPr lang="da-DK" dirty="0"/>
          </a:p>
        </p:txBody>
      </p:sp>
      <p:sp>
        <p:nvSpPr>
          <p:cNvPr id="5" name="Pladsholder til sidefod 4"/>
          <p:cNvSpPr>
            <a:spLocks noGrp="1"/>
          </p:cNvSpPr>
          <p:nvPr>
            <p:ph type="ftr" sz="quarter" idx="11"/>
          </p:nvPr>
        </p:nvSpPr>
        <p:spPr/>
        <p:txBody>
          <a:bodyPr/>
          <a:lstStyle/>
          <a:p>
            <a:r>
              <a:rPr lang="da-DK" smtClean="0"/>
              <a:t>Dagsorden bestyrelsesmøde 14. november 2019</a:t>
            </a:r>
            <a:endParaRPr lang="da-DK" dirty="0"/>
          </a:p>
        </p:txBody>
      </p:sp>
    </p:spTree>
    <p:extLst>
      <p:ext uri="{BB962C8B-B14F-4D97-AF65-F5344CB8AC3E}">
        <p14:creationId xmlns:p14="http://schemas.microsoft.com/office/powerpoint/2010/main" val="232399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00183A-898A-47CA-ACA5-7AAC5C5D8973}"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0697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42950" y="663575"/>
            <a:ext cx="5894388" cy="3316288"/>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24</a:t>
            </a:fld>
            <a:endParaRPr lang="da-DK" dirty="0"/>
          </a:p>
        </p:txBody>
      </p:sp>
    </p:spTree>
    <p:extLst>
      <p:ext uri="{BB962C8B-B14F-4D97-AF65-F5344CB8AC3E}">
        <p14:creationId xmlns:p14="http://schemas.microsoft.com/office/powerpoint/2010/main" val="290337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29</a:t>
            </a:fld>
            <a:endParaRPr lang="da-DK" dirty="0"/>
          </a:p>
        </p:txBody>
      </p:sp>
    </p:spTree>
    <p:extLst>
      <p:ext uri="{BB962C8B-B14F-4D97-AF65-F5344CB8AC3E}">
        <p14:creationId xmlns:p14="http://schemas.microsoft.com/office/powerpoint/2010/main" val="81406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xfrm>
            <a:off x="457200" y="720725"/>
            <a:ext cx="6400800" cy="3600450"/>
          </a:xfrm>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p>
            <a:endParaRPr dirty="0" smtClean="0"/>
          </a:p>
        </p:txBody>
      </p:sp>
    </p:spTree>
    <p:extLst>
      <p:ext uri="{BB962C8B-B14F-4D97-AF65-F5344CB8AC3E}">
        <p14:creationId xmlns:p14="http://schemas.microsoft.com/office/powerpoint/2010/main" val="3950290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5085384"/>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sp>
        <p:nvSpPr>
          <p:cNvPr id="2" name="Title 1"/>
          <p:cNvSpPr>
            <a:spLocks noGrp="1"/>
          </p:cNvSpPr>
          <p:nvPr>
            <p:ph type="ctrTitle" hasCustomPrompt="1"/>
          </p:nvPr>
        </p:nvSpPr>
        <p:spPr>
          <a:xfrm>
            <a:off x="0" y="5085384"/>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smtClean="0"/>
              <a:t>Klik og tilføj titel</a:t>
            </a:r>
            <a:endParaRPr lang="da-DK" dirty="0"/>
          </a:p>
        </p:txBody>
      </p:sp>
      <p:sp>
        <p:nvSpPr>
          <p:cNvPr id="3" name="Subtitle 2"/>
          <p:cNvSpPr>
            <a:spLocks noGrp="1"/>
          </p:cNvSpPr>
          <p:nvPr>
            <p:ph type="subTitle" idx="1" hasCustomPrompt="1"/>
          </p:nvPr>
        </p:nvSpPr>
        <p:spPr>
          <a:xfrm>
            <a:off x="772683" y="6114519"/>
            <a:ext cx="4459221" cy="265584"/>
          </a:xfrm>
        </p:spPr>
        <p:txBody>
          <a:bodyPr/>
          <a:lstStyle>
            <a:lvl1pPr marL="0" indent="0" algn="l">
              <a:buNone/>
              <a:defRPr lang="da-DK" sz="1500" b="0" kern="1200" baseline="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og tilføj navn og stillingsbetegnelse</a:t>
            </a:r>
            <a:endParaRPr lang="da-DK" dirty="0"/>
          </a:p>
        </p:txBody>
      </p:sp>
      <p:sp>
        <p:nvSpPr>
          <p:cNvPr id="10" name="Pladsholder til dato 9"/>
          <p:cNvSpPr>
            <a:spLocks noGrp="1"/>
          </p:cNvSpPr>
          <p:nvPr>
            <p:ph type="dt" sz="half" idx="10"/>
          </p:nvPr>
        </p:nvSpPr>
        <p:spPr>
          <a:xfrm>
            <a:off x="772683" y="6359427"/>
            <a:ext cx="2688299" cy="238125"/>
          </a:xfrm>
        </p:spPr>
        <p:txBody>
          <a:bodyPr/>
          <a:lstStyle>
            <a:lvl1pPr>
              <a:defRPr sz="1500" b="0">
                <a:solidFill>
                  <a:schemeClr val="bg1"/>
                </a:solidFill>
              </a:defRPr>
            </a:lvl1pPr>
          </a:lstStyle>
          <a:p>
            <a:r>
              <a:rPr lang="da-DK" smtClean="0"/>
              <a:t>24. april 2019</a:t>
            </a:r>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smtClean="0"/>
              <a:t>Offentligt referat af bestyrelsesmødet den 12.12.2019 2019 i Forsyning Helsingør A/S m.fl.</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7" name="AutoShape 4"/>
          <p:cNvSpPr>
            <a:spLocks/>
          </p:cNvSpPr>
          <p:nvPr userDrawn="1"/>
        </p:nvSpPr>
        <p:spPr bwMode="gray">
          <a:xfrm>
            <a:off x="12179663" y="0"/>
            <a:ext cx="2311400"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Gitter- og 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For at se gitter- og 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1.</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 Klik på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Vis</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2.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Vælg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Gitterlinjer</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og/eller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endPar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Tip</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 Alt + F9 for hurtig visning af hjælpelinjer</a:t>
            </a:r>
            <a:endPar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endParaRPr>
          </a:p>
        </p:txBody>
      </p:sp>
    </p:spTree>
    <p:extLst>
      <p:ext uri="{BB962C8B-B14F-4D97-AF65-F5344CB8AC3E}">
        <p14:creationId xmlns:p14="http://schemas.microsoft.com/office/powerpoint/2010/main" val="3445393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smtClean="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smtClean="0"/>
              <a:t>Klik og tilføj navn</a:t>
            </a:r>
            <a:endParaRPr lang="da-DK" dirty="0"/>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smtClean="0"/>
              <a:t>Klik og tilføj stillingsbetegnelse</a:t>
            </a:r>
            <a:endParaRPr lang="da-DK" dirty="0"/>
          </a:p>
        </p:txBody>
      </p:sp>
      <p:sp>
        <p:nvSpPr>
          <p:cNvPr id="3" name="Pladsholder til dato 2"/>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Offentligt referat af bestyrelsesmødet den 12.12.2019 2019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accent1"/>
                </a:solidFill>
              </a:defRPr>
            </a:lvl1pPr>
          </a:lstStyle>
          <a:p>
            <a:pPr lvl="0"/>
            <a:r>
              <a:rPr lang="da-DK" dirty="0" smtClean="0"/>
              <a:t>.</a:t>
            </a:r>
            <a:endParaRPr lang="da-DK" dirty="0"/>
          </a:p>
        </p:txBody>
      </p:sp>
      <p:pic>
        <p:nvPicPr>
          <p:cNvPr id="14"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8261689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6" name="Pladsholder til dato 5" hidden="1"/>
          <p:cNvSpPr>
            <a:spLocks noGrp="1"/>
          </p:cNvSpPr>
          <p:nvPr>
            <p:ph type="dt" sz="half" idx="10"/>
          </p:nvPr>
        </p:nvSpPr>
        <p:spPr/>
        <p:txBody>
          <a:bodyPr/>
          <a:lstStyle/>
          <a:p>
            <a:r>
              <a:rPr lang="da-DK" smtClean="0"/>
              <a:t>24. april 2019</a:t>
            </a:r>
            <a:endParaRPr lang="da-DK" dirty="0"/>
          </a:p>
        </p:txBody>
      </p:sp>
      <p:sp>
        <p:nvSpPr>
          <p:cNvPr id="7" name="Pladsholder til sidefod 6"/>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8" name="Pladsholder til diasnummer 7"/>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1845715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r>
              <a:rPr lang="da-DK" smtClean="0"/>
              <a:t>24. april 2019</a:t>
            </a:r>
            <a:endParaRPr lang="da-DK" dirty="0"/>
          </a:p>
        </p:txBody>
      </p:sp>
      <p:sp>
        <p:nvSpPr>
          <p:cNvPr id="6" name="Pladsholder til sidefod 5"/>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7" name="Pladsholder til diasnummer 6"/>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30699145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Rediger typografien i masterens</a:t>
            </a:r>
          </a:p>
        </p:txBody>
      </p:sp>
      <p:sp>
        <p:nvSpPr>
          <p:cNvPr id="4" name="Pladsholder til indhold 3"/>
          <p:cNvSpPr>
            <a:spLocks noGrp="1"/>
          </p:cNvSpPr>
          <p:nvPr>
            <p:ph sz="half" idx="2"/>
          </p:nvPr>
        </p:nvSpPr>
        <p:spPr>
          <a:xfrm>
            <a:off x="839789"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Rediger typografien i masterens</a:t>
            </a:r>
          </a:p>
        </p:txBody>
      </p:sp>
      <p:sp>
        <p:nvSpPr>
          <p:cNvPr id="6" name="Pladsholder til indhold 5"/>
          <p:cNvSpPr>
            <a:spLocks noGrp="1"/>
          </p:cNvSpPr>
          <p:nvPr>
            <p:ph sz="quarter" idx="4"/>
          </p:nvPr>
        </p:nvSpPr>
        <p:spPr>
          <a:xfrm>
            <a:off x="6172201"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r>
              <a:rPr lang="da-DK" smtClean="0"/>
              <a:t>24. april 2019</a:t>
            </a:r>
            <a:endParaRPr lang="da-DK"/>
          </a:p>
        </p:txBody>
      </p:sp>
      <p:sp>
        <p:nvSpPr>
          <p:cNvPr id="8" name="Pladsholder til sidefod 7"/>
          <p:cNvSpPr>
            <a:spLocks noGrp="1"/>
          </p:cNvSpPr>
          <p:nvPr>
            <p:ph type="ftr" sz="quarter" idx="11"/>
          </p:nvPr>
        </p:nvSpPr>
        <p:spPr/>
        <p:txBody>
          <a:bodyPr/>
          <a:lstStyle/>
          <a:p>
            <a:r>
              <a:rPr lang="da-DK" smtClean="0"/>
              <a:t>Offentligt referat af bestyrelsesmødet den 12.12.2019 2019 i Forsyning Helsingør A/S m.fl.</a:t>
            </a:r>
            <a:endParaRPr lang="da-DK"/>
          </a:p>
        </p:txBody>
      </p:sp>
      <p:sp>
        <p:nvSpPr>
          <p:cNvPr id="9" name="Pladsholder til slidenummer 8"/>
          <p:cNvSpPr>
            <a:spLocks noGrp="1"/>
          </p:cNvSpPr>
          <p:nvPr>
            <p:ph type="sldNum" sz="quarter" idx="12"/>
          </p:nvPr>
        </p:nvSpPr>
        <p:spPr/>
        <p:txBody>
          <a:bodyPr/>
          <a:lstStyle/>
          <a:p>
            <a:fld id="{172C3887-5148-47C4-A39E-DBA558CD09E9}" type="slidenum">
              <a:rPr lang="da-DK" smtClean="0"/>
              <a:t>‹nr.›</a:t>
            </a:fld>
            <a:endParaRPr lang="da-DK"/>
          </a:p>
        </p:txBody>
      </p:sp>
    </p:spTree>
    <p:extLst>
      <p:ext uri="{BB962C8B-B14F-4D97-AF65-F5344CB8AC3E}">
        <p14:creationId xmlns:p14="http://schemas.microsoft.com/office/powerpoint/2010/main" val="1476436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r>
              <a:rPr lang="da-DK" smtClean="0"/>
              <a:t>24. april 2019</a:t>
            </a:r>
            <a:endParaRPr lang="da-DK"/>
          </a:p>
        </p:txBody>
      </p:sp>
      <p:sp>
        <p:nvSpPr>
          <p:cNvPr id="5" name="Pladsholder til sidefod 4"/>
          <p:cNvSpPr>
            <a:spLocks noGrp="1"/>
          </p:cNvSpPr>
          <p:nvPr>
            <p:ph type="ftr" sz="quarter" idx="11"/>
          </p:nvPr>
        </p:nvSpPr>
        <p:spPr/>
        <p:txBody>
          <a:bodyPr/>
          <a:lstStyle/>
          <a:p>
            <a:r>
              <a:rPr lang="da-DK" smtClean="0"/>
              <a:t>Offentligt referat af bestyrelsesmødet den 12.12.2019 2019 i Forsyning Helsingør A/S m.fl.</a:t>
            </a:r>
            <a:endParaRPr lang="da-DK"/>
          </a:p>
        </p:txBody>
      </p:sp>
      <p:sp>
        <p:nvSpPr>
          <p:cNvPr id="6" name="Pladsholder til slidenummer 5"/>
          <p:cNvSpPr>
            <a:spLocks noGrp="1"/>
          </p:cNvSpPr>
          <p:nvPr>
            <p:ph type="sldNum" sz="quarter" idx="12"/>
          </p:nvPr>
        </p:nvSpPr>
        <p:spPr/>
        <p:txBody>
          <a:bodyPr/>
          <a:lstStyle/>
          <a:p>
            <a:fld id="{5110D0A7-C98B-45F9-B246-45E6B05EE6D0}" type="slidenum">
              <a:rPr lang="da-DK" smtClean="0"/>
              <a:t>‹nr.›</a:t>
            </a:fld>
            <a:endParaRPr lang="da-DK"/>
          </a:p>
        </p:txBody>
      </p:sp>
    </p:spTree>
    <p:extLst>
      <p:ext uri="{BB962C8B-B14F-4D97-AF65-F5344CB8AC3E}">
        <p14:creationId xmlns:p14="http://schemas.microsoft.com/office/powerpoint/2010/main" val="1576970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14" name="Pladsholder til dato 13" hidden="1"/>
          <p:cNvSpPr>
            <a:spLocks noGrp="1"/>
          </p:cNvSpPr>
          <p:nvPr>
            <p:ph type="dt" sz="half" idx="10"/>
          </p:nvPr>
        </p:nvSpPr>
        <p:spPr/>
        <p:txBody>
          <a:bodyPr/>
          <a:lstStyle/>
          <a:p>
            <a:r>
              <a:rPr lang="da-DK" smtClean="0"/>
              <a:t>24. april 2019</a:t>
            </a:r>
            <a:endParaRPr lang="da-DK" dirty="0"/>
          </a:p>
        </p:txBody>
      </p:sp>
      <p:sp>
        <p:nvSpPr>
          <p:cNvPr id="15" name="Pladsholder til sidefod 14"/>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8026" y="5013176"/>
            <a:ext cx="3513876" cy="184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12"/>
          <p:cNvSpPr txBox="1">
            <a:spLocks noChangeArrowheads="1"/>
          </p:cNvSpPr>
          <p:nvPr userDrawn="1"/>
        </p:nvSpPr>
        <p:spPr bwMode="auto">
          <a:xfrm>
            <a:off x="-3801229" y="4004484"/>
            <a:ext cx="3801229"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44000" bIns="0" anchor="b" anchorCtr="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For at indsætte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1.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2.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Sidehoved og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3.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Sæt hak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Diasnummer</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4.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 ønsket indhold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Sidefod</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5.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 på alle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eller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hvis det kun skal være på et enkelt slide</a:t>
            </a: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p:txBody>
      </p:sp>
      <p:grpSp>
        <p:nvGrpSpPr>
          <p:cNvPr id="11" name="Gruppe 10"/>
          <p:cNvGrpSpPr/>
          <p:nvPr userDrawn="1"/>
        </p:nvGrpSpPr>
        <p:grpSpPr>
          <a:xfrm>
            <a:off x="-2565400" y="1556792"/>
            <a:ext cx="2565400" cy="2027108"/>
            <a:chOff x="-1924050" y="1825625"/>
            <a:chExt cx="1924050" cy="2027108"/>
          </a:xfrm>
        </p:grpSpPr>
        <p:sp>
          <p:nvSpPr>
            <p:cNvPr id="12" name="Rectangle 8"/>
            <p:cNvSpPr/>
            <p:nvPr userDrawn="1"/>
          </p:nvSpPr>
          <p:spPr bwMode="auto">
            <a:xfrm>
              <a:off x="-1924050" y="1825625"/>
              <a:ext cx="1924050" cy="1800493"/>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Punkt-liste 20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2-5 = Punkt-liste indryk 20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3" name="Group 6"/>
            <p:cNvGrpSpPr/>
            <p:nvPr userDrawn="1"/>
          </p:nvGrpSpPr>
          <p:grpSpPr>
            <a:xfrm>
              <a:off x="-904613" y="3647286"/>
              <a:ext cx="751501" cy="205447"/>
              <a:chOff x="-904613" y="3511215"/>
              <a:chExt cx="751501" cy="205447"/>
            </a:xfrm>
          </p:grpSpPr>
          <p:pic>
            <p:nvPicPr>
              <p:cNvPr id="17"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511215"/>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511215"/>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2" name="Pladsholder til indhold 3"/>
          <p:cNvSpPr>
            <a:spLocks noGrp="1"/>
          </p:cNvSpPr>
          <p:nvPr>
            <p:ph sz="quarter" idx="15"/>
          </p:nvPr>
        </p:nvSpPr>
        <p:spPr>
          <a:xfrm>
            <a:off x="960000"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656511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2pPr marL="180000" indent="-180000">
              <a:buFont typeface="Arial" charset="0"/>
              <a:buChar char="•"/>
              <a:defRPr/>
            </a:lvl2pPr>
            <a:lvl3pPr marL="360000" indent="-180000">
              <a:buFont typeface="Arial" charset="0"/>
              <a:buChar char="•"/>
              <a:defRPr/>
            </a:lvl3pPr>
            <a:lvl4pPr marL="540000" indent="-180000">
              <a:buFont typeface="Arial" charset="0"/>
              <a:buChar char="•"/>
              <a:defRPr/>
            </a:lvl4pPr>
            <a:lvl5pPr marL="720000" indent="-180000">
              <a:buFont typeface="Arial" charset="0"/>
              <a:buChar char="•"/>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sp>
        <p:nvSpPr>
          <p:cNvPr id="3" name="Pladsholder til dato 2" hidden="1"/>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4" name="Group 1"/>
          <p:cNvGrpSpPr/>
          <p:nvPr userDrawn="1"/>
        </p:nvGrpSpPr>
        <p:grpSpPr>
          <a:xfrm>
            <a:off x="12253011" y="2171436"/>
            <a:ext cx="2544960" cy="2157967"/>
            <a:chOff x="-1908720" y="2657249"/>
            <a:chExt cx="1908720" cy="2157967"/>
          </a:xfrm>
        </p:grpSpPr>
        <p:sp>
          <p:nvSpPr>
            <p:cNvPr id="15"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1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4"/>
            <p:cNvPicPr>
              <a:picLocks noChangeAspect="1"/>
            </p:cNvPicPr>
            <p:nvPr userDrawn="1"/>
          </p:nvPicPr>
          <p:blipFill>
            <a:blip r:embed="rId5"/>
            <a:stretch>
              <a:fillRect/>
            </a:stretch>
          </p:blipFill>
          <p:spPr>
            <a:xfrm>
              <a:off x="-1752075" y="4526425"/>
              <a:ext cx="248116" cy="288791"/>
            </a:xfrm>
            <a:prstGeom prst="rect">
              <a:avLst/>
            </a:prstGeom>
          </p:spPr>
        </p:pic>
      </p:grpSp>
      <p:pic>
        <p:nvPicPr>
          <p:cNvPr id="18" name="Billed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398400" y="1"/>
            <a:ext cx="2316480" cy="1299545"/>
          </a:xfrm>
          <a:prstGeom prst="rect">
            <a:avLst/>
          </a:prstGeom>
        </p:spPr>
      </p:pic>
    </p:spTree>
    <p:extLst>
      <p:ext uri="{BB962C8B-B14F-4D97-AF65-F5344CB8AC3E}">
        <p14:creationId xmlns:p14="http://schemas.microsoft.com/office/powerpoint/2010/main" val="42127417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
        <p:nvSpPr>
          <p:cNvPr id="3" name="Pladsholder til dato 2" hidden="1"/>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Offentligt referat af bestyrelsesmødet den 12.12.2019 2019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0" name="Group 1"/>
          <p:cNvGrpSpPr/>
          <p:nvPr userDrawn="1"/>
        </p:nvGrpSpPr>
        <p:grpSpPr>
          <a:xfrm>
            <a:off x="12253011" y="2171436"/>
            <a:ext cx="2544960" cy="2157967"/>
            <a:chOff x="-1908720" y="2657249"/>
            <a:chExt cx="1908720" cy="2157967"/>
          </a:xfrm>
        </p:grpSpPr>
        <p:sp>
          <p:nvSpPr>
            <p:cNvPr id="21"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2"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4"/>
            <p:cNvPicPr>
              <a:picLocks noChangeAspect="1"/>
            </p:cNvPicPr>
            <p:nvPr userDrawn="1"/>
          </p:nvPicPr>
          <p:blipFill>
            <a:blip r:embed="rId6"/>
            <a:stretch>
              <a:fillRect/>
            </a:stretch>
          </p:blipFill>
          <p:spPr>
            <a:xfrm>
              <a:off x="-1752075" y="4526425"/>
              <a:ext cx="248116" cy="288791"/>
            </a:xfrm>
            <a:prstGeom prst="rect">
              <a:avLst/>
            </a:prstGeom>
          </p:spPr>
        </p:pic>
      </p:grpSp>
    </p:spTree>
    <p:extLst>
      <p:ext uri="{BB962C8B-B14F-4D97-AF65-F5344CB8AC3E}">
        <p14:creationId xmlns:p14="http://schemas.microsoft.com/office/powerpoint/2010/main" val="17135286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hidden="1"/>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smtClean="0"/>
              <a:t>Offentligt referat af bestyrelsesmødet den 12.12.2019 2019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smtClean="0"/>
              <a:t>Side</a:t>
            </a:r>
            <a:r>
              <a:rPr lang="da-DK"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 name="Billed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96205" y="1"/>
            <a:ext cx="2316480" cy="1299545"/>
          </a:xfrm>
          <a:prstGeom prst="rect">
            <a:avLst/>
          </a:prstGeom>
        </p:spPr>
      </p:pic>
      <p:grpSp>
        <p:nvGrpSpPr>
          <p:cNvPr id="21" name="Group 1"/>
          <p:cNvGrpSpPr/>
          <p:nvPr userDrawn="1"/>
        </p:nvGrpSpPr>
        <p:grpSpPr>
          <a:xfrm>
            <a:off x="12253011" y="2171436"/>
            <a:ext cx="2544960" cy="2157967"/>
            <a:chOff x="-1908720" y="2657249"/>
            <a:chExt cx="1908720" cy="2157967"/>
          </a:xfrm>
        </p:grpSpPr>
        <p:sp>
          <p:nvSpPr>
            <p:cNvPr id="23"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4"/>
            <p:cNvPicPr>
              <a:picLocks noChangeAspect="1"/>
            </p:cNvPicPr>
            <p:nvPr userDrawn="1"/>
          </p:nvPicPr>
          <p:blipFill>
            <a:blip r:embed="rId6"/>
            <a:stretch>
              <a:fillRect/>
            </a:stretch>
          </p:blipFill>
          <p:spPr>
            <a:xfrm>
              <a:off x="-1752075" y="4526425"/>
              <a:ext cx="248116" cy="288791"/>
            </a:xfrm>
            <a:prstGeom prst="rect">
              <a:avLst/>
            </a:prstGeom>
          </p:spPr>
        </p:pic>
      </p:grpSp>
    </p:spTree>
    <p:extLst>
      <p:ext uri="{BB962C8B-B14F-4D97-AF65-F5344CB8AC3E}">
        <p14:creationId xmlns:p14="http://schemas.microsoft.com/office/powerpoint/2010/main" val="23786852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hidden="1"/>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Offentligt referat af bestyrelsesmødet den 12.12.2019 2019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 name="Billed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96205" y="1"/>
            <a:ext cx="2316480" cy="1299545"/>
          </a:xfrm>
          <a:prstGeom prst="rect">
            <a:avLst/>
          </a:prstGeom>
        </p:spPr>
      </p:pic>
      <p:grpSp>
        <p:nvGrpSpPr>
          <p:cNvPr id="21" name="Group 1"/>
          <p:cNvGrpSpPr/>
          <p:nvPr userDrawn="1"/>
        </p:nvGrpSpPr>
        <p:grpSpPr>
          <a:xfrm>
            <a:off x="12253011" y="2171436"/>
            <a:ext cx="2544960" cy="2157967"/>
            <a:chOff x="-1908720" y="2657249"/>
            <a:chExt cx="1908720" cy="2157967"/>
          </a:xfrm>
        </p:grpSpPr>
        <p:sp>
          <p:nvSpPr>
            <p:cNvPr id="23"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4"/>
            <p:cNvPicPr>
              <a:picLocks noChangeAspect="1"/>
            </p:cNvPicPr>
            <p:nvPr userDrawn="1"/>
          </p:nvPicPr>
          <p:blipFill>
            <a:blip r:embed="rId6"/>
            <a:stretch>
              <a:fillRect/>
            </a:stretch>
          </p:blipFill>
          <p:spPr>
            <a:xfrm>
              <a:off x="-1752075" y="4526425"/>
              <a:ext cx="248116" cy="288791"/>
            </a:xfrm>
            <a:prstGeom prst="rect">
              <a:avLst/>
            </a:prstGeom>
          </p:spPr>
        </p:pic>
      </p:grpSp>
      <p:pic>
        <p:nvPicPr>
          <p:cNvPr id="26" name="Picture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1664181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14" name="Pladsholder til dato 13" hidden="1"/>
          <p:cNvSpPr>
            <a:spLocks noGrp="1"/>
          </p:cNvSpPr>
          <p:nvPr>
            <p:ph type="dt" sz="half" idx="10"/>
          </p:nvPr>
        </p:nvSpPr>
        <p:spPr/>
        <p:txBody>
          <a:bodyPr/>
          <a:lstStyle/>
          <a:p>
            <a:r>
              <a:rPr lang="da-DK" smtClean="0"/>
              <a:t>24. april 2019</a:t>
            </a:r>
            <a:endParaRPr lang="da-DK" dirty="0"/>
          </a:p>
        </p:txBody>
      </p:sp>
      <p:sp>
        <p:nvSpPr>
          <p:cNvPr id="15" name="Pladsholder til sidefod 14"/>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8026" y="5013176"/>
            <a:ext cx="3513876" cy="184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12"/>
          <p:cNvSpPr txBox="1">
            <a:spLocks noChangeArrowheads="1"/>
          </p:cNvSpPr>
          <p:nvPr userDrawn="1"/>
        </p:nvSpPr>
        <p:spPr bwMode="auto">
          <a:xfrm>
            <a:off x="-3801229" y="4004484"/>
            <a:ext cx="3801229"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44000" bIns="0" anchor="b" anchorCtr="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For at indsætte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1.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2.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Sidehoved og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3.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Sæt hak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Diasnummer</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4.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 ønsket indhold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Sidefod</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5.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 på alle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eller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hvis det kun skal være på et enkelt slide</a:t>
            </a: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p:txBody>
      </p:sp>
      <p:grpSp>
        <p:nvGrpSpPr>
          <p:cNvPr id="11" name="Gruppe 10"/>
          <p:cNvGrpSpPr/>
          <p:nvPr userDrawn="1"/>
        </p:nvGrpSpPr>
        <p:grpSpPr>
          <a:xfrm>
            <a:off x="-2565400" y="1556792"/>
            <a:ext cx="2565400" cy="2027108"/>
            <a:chOff x="-1924050" y="1825625"/>
            <a:chExt cx="1924050" cy="2027108"/>
          </a:xfrm>
        </p:grpSpPr>
        <p:sp>
          <p:nvSpPr>
            <p:cNvPr id="12" name="Rectangle 8"/>
            <p:cNvSpPr/>
            <p:nvPr userDrawn="1"/>
          </p:nvSpPr>
          <p:spPr bwMode="auto">
            <a:xfrm>
              <a:off x="-1924050" y="1825625"/>
              <a:ext cx="1924050" cy="1800493"/>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Punkt-liste 20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2-5 = Punkt-liste indryk 20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3" name="Group 6"/>
            <p:cNvGrpSpPr/>
            <p:nvPr userDrawn="1"/>
          </p:nvGrpSpPr>
          <p:grpSpPr>
            <a:xfrm>
              <a:off x="-904613" y="3647286"/>
              <a:ext cx="751501" cy="205447"/>
              <a:chOff x="-904613" y="3511215"/>
              <a:chExt cx="751501" cy="205447"/>
            </a:xfrm>
          </p:grpSpPr>
          <p:pic>
            <p:nvPicPr>
              <p:cNvPr id="17"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511215"/>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511215"/>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2" name="Pladsholder til indhold 3"/>
          <p:cNvSpPr>
            <a:spLocks noGrp="1"/>
          </p:cNvSpPr>
          <p:nvPr>
            <p:ph sz="quarter" idx="15"/>
          </p:nvPr>
        </p:nvSpPr>
        <p:spPr>
          <a:xfrm>
            <a:off x="960000"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14147950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smtClean="0"/>
              <a:t>Klik og tilføj titel</a:t>
            </a:r>
            <a:endParaRPr lang="da-DK" dirty="0"/>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9" name="Pladsholder til dato 18" hidden="1"/>
          <p:cNvSpPr>
            <a:spLocks noGrp="1"/>
          </p:cNvSpPr>
          <p:nvPr>
            <p:ph type="dt" sz="half" idx="21"/>
          </p:nvPr>
        </p:nvSpPr>
        <p:spPr/>
        <p:txBody>
          <a:bodyPr/>
          <a:lstStyle/>
          <a:p>
            <a:r>
              <a:rPr lang="da-DK" smtClean="0"/>
              <a:t>24. april 2019</a:t>
            </a:r>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smtClean="0"/>
              <a:t>Offentligt referat af bestyrelsesmødet den 12.12.2019 2019 i Forsyning Helsingør A/S m.fl.</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pic>
        <p:nvPicPr>
          <p:cNvPr id="27" name="Billed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8400" y="1"/>
            <a:ext cx="2316480" cy="1299545"/>
          </a:xfrm>
          <a:prstGeom prst="rect">
            <a:avLst/>
          </a:prstGeom>
        </p:spPr>
      </p:pic>
      <p:pic>
        <p:nvPicPr>
          <p:cNvPr id="28"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16173564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smtClean="0"/>
              <a:t>Klik på ikonet og indsæt billede</a:t>
            </a:r>
            <a:endParaRPr lang="da-DK" dirty="0"/>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3" name="Date Placeholder 2" hidden="1"/>
          <p:cNvSpPr>
            <a:spLocks noGrp="1"/>
          </p:cNvSpPr>
          <p:nvPr>
            <p:ph type="dt" sz="half" idx="10"/>
          </p:nvPr>
        </p:nvSpPr>
        <p:spPr>
          <a:xfrm>
            <a:off x="838200" y="6970294"/>
            <a:ext cx="2743200" cy="365125"/>
          </a:xfrm>
        </p:spPr>
        <p:txBody>
          <a:bodyPr/>
          <a:lstStyle/>
          <a:p>
            <a:r>
              <a:rPr lang="da-DK" smtClean="0"/>
              <a:t>24. april 2019</a:t>
            </a:r>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smtClean="0"/>
              <a:t>Offentligt referat af bestyrelsesmødet den 12.12.2019 2019 i Forsyning Helsingør A/S m.fl.</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grpSp>
        <p:nvGrpSpPr>
          <p:cNvPr id="10" name="Group 1"/>
          <p:cNvGrpSpPr/>
          <p:nvPr userDrawn="1"/>
        </p:nvGrpSpPr>
        <p:grpSpPr>
          <a:xfrm>
            <a:off x="12253011" y="2657250"/>
            <a:ext cx="2544960" cy="2929007"/>
            <a:chOff x="-1908720" y="2657249"/>
            <a:chExt cx="1908720" cy="2929007"/>
          </a:xfrm>
        </p:grpSpPr>
        <p:sp>
          <p:nvSpPr>
            <p:cNvPr id="11" name="Tekstboks 2"/>
            <p:cNvSpPr txBox="1"/>
            <p:nvPr userDrawn="1"/>
          </p:nvSpPr>
          <p:spPr bwMode="auto">
            <a:xfrm>
              <a:off x="-1908720" y="2657249"/>
              <a:ext cx="1908720" cy="2929007"/>
            </a:xfrm>
            <a:prstGeom prst="rect">
              <a:avLst/>
            </a:prstGeom>
            <a:noFill/>
          </p:spPr>
          <p:txBody>
            <a:bodyPr wrap="square" lIns="144000" tIns="0" rIns="0" bIns="0">
              <a:spAutoFit/>
            </a:bodyPr>
            <a:lstStyle/>
            <a:p>
              <a:pPr algn="l" eaLnBrk="1" hangingPunct="1">
                <a:spcAft>
                  <a:spcPts val="60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a:p>
              <a:pPr algn="l" eaLnBrk="1" fontAlgn="auto" hangingPunct="1">
                <a:spcBef>
                  <a:spcPts val="600"/>
                </a:spcBef>
                <a:spcAft>
                  <a:spcPts val="240"/>
                </a:spcAft>
                <a:buFontTx/>
                <a:buNone/>
                <a:defRPr/>
              </a:pPr>
              <a:endParaRPr lang="da-DK" sz="900" b="1" noProof="1" smtClean="0">
                <a:solidFill>
                  <a:schemeClr val="tx1">
                    <a:lumMod val="50000"/>
                    <a:lumOff val="50000"/>
                  </a:schemeClr>
                </a:solidFill>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Tip</a:t>
              </a:r>
              <a:r>
                <a:rPr lang="da-DK" altLang="da-DK" sz="900" noProof="1" smtClean="0">
                  <a:solidFill>
                    <a:schemeClr val="tx1">
                      <a:lumMod val="50000"/>
                      <a:lumOff val="50000"/>
                    </a:schemeClr>
                  </a:solidFill>
                  <a:cs typeface="Arial" pitchFamily="34" charset="0"/>
                </a:rPr>
                <a:t>: Hvis du sletter billedet, og sætter et ny ind, kan billedet lægge sig foran ikonet, hvis dette sker, skal du vælge billedet, højreklik og vælg </a:t>
              </a:r>
              <a:r>
                <a:rPr lang="da-DK" altLang="da-DK" sz="900" b="1" noProof="1" smtClean="0">
                  <a:solidFill>
                    <a:schemeClr val="tx1">
                      <a:lumMod val="50000"/>
                      <a:lumOff val="50000"/>
                    </a:schemeClr>
                  </a:solidFill>
                  <a:cs typeface="Arial" pitchFamily="34" charset="0"/>
                </a:rPr>
                <a:t>Placer bagest</a:t>
              </a: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2075" y="3807915"/>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p:cNvPicPr>
              <a:picLocks noChangeAspect="1"/>
            </p:cNvPicPr>
            <p:nvPr userDrawn="1"/>
          </p:nvPicPr>
          <p:blipFill>
            <a:blip r:embed="rId3"/>
            <a:stretch>
              <a:fillRect/>
            </a:stretch>
          </p:blipFill>
          <p:spPr>
            <a:xfrm>
              <a:off x="-1752075" y="4611901"/>
              <a:ext cx="248116" cy="288791"/>
            </a:xfrm>
            <a:prstGeom prst="rect">
              <a:avLst/>
            </a:prstGeom>
          </p:spPr>
        </p:pic>
      </p:grpSp>
    </p:spTree>
    <p:extLst>
      <p:ext uri="{BB962C8B-B14F-4D97-AF65-F5344CB8AC3E}">
        <p14:creationId xmlns:p14="http://schemas.microsoft.com/office/powerpoint/2010/main" val="17762658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smtClean="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smtClean="0"/>
              <a:t>Klik og tilføj navn</a:t>
            </a:r>
            <a:endParaRPr lang="da-DK" dirty="0"/>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smtClean="0"/>
              <a:t>Klik og tilføj stillingsbetegnelse</a:t>
            </a:r>
            <a:endParaRPr lang="da-DK" dirty="0"/>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smtClean="0"/>
              <a:t>.</a:t>
            </a:r>
            <a:endParaRPr lang="da-DK" dirty="0"/>
          </a:p>
        </p:txBody>
      </p:sp>
      <p:sp>
        <p:nvSpPr>
          <p:cNvPr id="3" name="Pladsholder til dato 2"/>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2926221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smtClean="0"/>
              <a:t>Klik og tilføj titel</a:t>
            </a:r>
            <a:endParaRPr lang="da-DK" dirty="0"/>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a:p>
            <a:pPr lvl="8"/>
            <a:r>
              <a:rPr lang="da-DK" dirty="0" smtClean="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r>
              <a:rPr lang="da-DK" smtClean="0"/>
              <a:t>24. april 2019</a:t>
            </a:r>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smtClean="0"/>
              <a:t>Offentligt referat af bestyrelsesmødet den 12.12.2019 2019 i Forsyning Helsingør A/S m.fl.</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smtClean="0"/>
              <a:t>Side</a:t>
            </a:r>
            <a:r>
              <a:rPr lang="da-DK" dirty="0" smtClean="0"/>
              <a:t> </a:t>
            </a:r>
            <a:fld id="{5BA07366-CB75-4AA8-9E5B-928B849F427C}" type="slidenum">
              <a:rPr lang="da-DK" smtClean="0"/>
              <a:pPr/>
              <a:t>‹nr.›</a:t>
            </a:fld>
            <a:endParaRPr lang="da-DK" dirty="0"/>
          </a:p>
        </p:txBody>
      </p:sp>
      <p:pic>
        <p:nvPicPr>
          <p:cNvPr id="9" name="Picture logo"/>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696400" y="5952970"/>
            <a:ext cx="2058113" cy="540000"/>
          </a:xfrm>
          <a:prstGeom prst="rect">
            <a:avLst/>
          </a:prstGeom>
        </p:spPr>
      </p:pic>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7" r:id="rId4"/>
    <p:sldLayoutId id="2147483666" r:id="rId5"/>
    <p:sldLayoutId id="2147483650" r:id="rId6"/>
    <p:sldLayoutId id="2147483662" r:id="rId7"/>
    <p:sldLayoutId id="2147483660" r:id="rId8"/>
    <p:sldLayoutId id="2147483664" r:id="rId9"/>
    <p:sldLayoutId id="2147483665" r:id="rId10"/>
    <p:sldLayoutId id="2147483654" r:id="rId11"/>
    <p:sldLayoutId id="2147483655" r:id="rId12"/>
    <p:sldLayoutId id="2147483668" r:id="rId13"/>
    <p:sldLayoutId id="2147483670" r:id="rId14"/>
    <p:sldLayoutId id="2147483671" r:id="rId15"/>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0" y="3789040"/>
            <a:ext cx="12192000" cy="2016224"/>
          </a:xfrm>
        </p:spPr>
        <p:txBody>
          <a:bodyPr/>
          <a:lstStyle/>
          <a:p>
            <a:r>
              <a:rPr lang="da-DK" sz="1600" b="1" dirty="0"/>
              <a:t>Bestyrelsesmøde den </a:t>
            </a:r>
            <a:r>
              <a:rPr lang="da-DK" sz="1600" b="1" dirty="0" smtClean="0"/>
              <a:t>12. december 2019 - kl</a:t>
            </a:r>
            <a:r>
              <a:rPr lang="da-DK" sz="1600" b="1" dirty="0"/>
              <a:t>. </a:t>
            </a:r>
            <a:r>
              <a:rPr lang="da-DK" sz="1600" b="1" dirty="0" smtClean="0"/>
              <a:t>14.30 – 17.00</a:t>
            </a:r>
            <a:r>
              <a:rPr lang="da-DK" sz="1600" b="1" dirty="0" smtClean="0">
                <a:solidFill>
                  <a:srgbClr val="FF0000"/>
                </a:solidFill>
              </a:rPr>
              <a:t> </a:t>
            </a:r>
            <a:r>
              <a:rPr lang="da-DK" sz="1600" b="1" dirty="0" smtClean="0"/>
              <a:t>i</a:t>
            </a:r>
            <a:r>
              <a:rPr lang="da-DK" sz="1600" b="1" dirty="0"/>
              <a:t>:</a:t>
            </a:r>
            <a:br>
              <a:rPr lang="da-DK" sz="1600" b="1" dirty="0"/>
            </a:br>
            <a:r>
              <a:rPr lang="da-DK" sz="1600" dirty="0"/>
              <a:t>Forsyning Helsingør A/S</a:t>
            </a:r>
            <a:br>
              <a:rPr lang="da-DK" sz="1600" dirty="0"/>
            </a:br>
            <a:r>
              <a:rPr lang="da-DK" sz="1600" dirty="0"/>
              <a:t>Forsyning Helsingør Service A/S</a:t>
            </a:r>
            <a:br>
              <a:rPr lang="da-DK" sz="1600" dirty="0"/>
            </a:br>
            <a:r>
              <a:rPr lang="da-DK" sz="1600" dirty="0"/>
              <a:t>Forsyning Helsingør Varme A/S</a:t>
            </a:r>
            <a:br>
              <a:rPr lang="da-DK" sz="1600" dirty="0"/>
            </a:br>
            <a:r>
              <a:rPr lang="da-DK" sz="1600" dirty="0"/>
              <a:t>Forsyning Helsingør Affald A/S</a:t>
            </a:r>
            <a:br>
              <a:rPr lang="da-DK" sz="1600" dirty="0"/>
            </a:br>
            <a:r>
              <a:rPr lang="da-DK" sz="1600" dirty="0" smtClean="0"/>
              <a:t>Elektrus A/S</a:t>
            </a:r>
            <a:endParaRPr lang="da-DK" sz="1600" dirty="0"/>
          </a:p>
        </p:txBody>
      </p:sp>
      <p:pic>
        <p:nvPicPr>
          <p:cNvPr id="11" name="Bille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3789039"/>
          </a:xfrm>
          <a:prstGeom prst="rect">
            <a:avLst/>
          </a:prstGeom>
        </p:spPr>
      </p:pic>
    </p:spTree>
    <p:extLst>
      <p:ext uri="{BB962C8B-B14F-4D97-AF65-F5344CB8AC3E}">
        <p14:creationId xmlns:p14="http://schemas.microsoft.com/office/powerpoint/2010/main" val="3400972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4. Forsyning Helsingør koncernen – oktober ÅTD 2019 Regulatoriske forhold</a:t>
            </a:r>
            <a:endParaRPr lang="da-DK" sz="3600" b="1" dirty="0"/>
          </a:p>
        </p:txBody>
      </p:sp>
      <p:sp>
        <p:nvSpPr>
          <p:cNvPr id="7" name="Pladsholder til indhold 6"/>
          <p:cNvSpPr>
            <a:spLocks noGrp="1"/>
          </p:cNvSpPr>
          <p:nvPr>
            <p:ph idx="1"/>
          </p:nvPr>
        </p:nvSpPr>
        <p:spPr>
          <a:xfrm>
            <a:off x="960000" y="1412776"/>
            <a:ext cx="10464592" cy="4171674"/>
          </a:xfrm>
        </p:spPr>
        <p:txBody>
          <a:bodyPr/>
          <a:lstStyle/>
          <a:p>
            <a:endParaRPr lang="da-DK" dirty="0" smtClean="0"/>
          </a:p>
          <a:p>
            <a:endParaRPr lang="da-DK" dirty="0" smtClean="0"/>
          </a:p>
          <a:p>
            <a:endParaRPr lang="da-DK" dirty="0" smtClean="0"/>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10</a:t>
            </a:fld>
            <a:endParaRPr lang="da-DK" dirty="0"/>
          </a:p>
        </p:txBody>
      </p:sp>
      <p:sp>
        <p:nvSpPr>
          <p:cNvPr id="9" name="Pladsholder til sidefod 8"/>
          <p:cNvSpPr>
            <a:spLocks noGrp="1"/>
          </p:cNvSpPr>
          <p:nvPr>
            <p:ph type="ftr" sz="quarter" idx="11"/>
          </p:nvPr>
        </p:nvSpPr>
        <p:spPr/>
        <p:txBody>
          <a:bodyPr/>
          <a:lstStyle/>
          <a:p>
            <a:r>
              <a:rPr lang="da-DK" smtClean="0"/>
              <a:t>Offentligt referat af bestyrelsesmødet den 12.12.2019 2019 i Forsyning Helsingør A/S m.fl.</a:t>
            </a:r>
            <a:endParaRPr lang="da-DK"/>
          </a:p>
        </p:txBody>
      </p:sp>
      <p:sp>
        <p:nvSpPr>
          <p:cNvPr id="8" name="Tekstfelt 7"/>
          <p:cNvSpPr txBox="1"/>
          <p:nvPr/>
        </p:nvSpPr>
        <p:spPr>
          <a:xfrm>
            <a:off x="1487488" y="1988840"/>
            <a:ext cx="9865096" cy="477054"/>
          </a:xfrm>
          <a:prstGeom prst="rect">
            <a:avLst/>
          </a:prstGeom>
          <a:noFill/>
        </p:spPr>
        <p:txBody>
          <a:bodyPr wrap="square" lIns="0" tIns="0" rIns="0" bIns="0" rtlCol="0">
            <a:spAutoFit/>
          </a:bodyPr>
          <a:lstStyle/>
          <a:p>
            <a:r>
              <a:rPr lang="da-DK" dirty="0"/>
              <a:t>Koncernselskabernes </a:t>
            </a:r>
            <a:r>
              <a:rPr lang="da-DK" dirty="0" err="1"/>
              <a:t>regulatoriske</a:t>
            </a:r>
            <a:r>
              <a:rPr lang="da-DK" dirty="0"/>
              <a:t> forhold pr. oktober 2019 blev præsenteret for bestyrelsen.</a:t>
            </a:r>
          </a:p>
          <a:p>
            <a:endParaRPr lang="da-DK" sz="1300" dirty="0" smtClean="0"/>
          </a:p>
        </p:txBody>
      </p:sp>
    </p:spTree>
    <p:extLst>
      <p:ext uri="{BB962C8B-B14F-4D97-AF65-F5344CB8AC3E}">
        <p14:creationId xmlns:p14="http://schemas.microsoft.com/office/powerpoint/2010/main" val="463312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4. Forsyning Helsingør koncernen – oktober ÅTD 2019 Anlægsinvesteringer</a:t>
            </a:r>
            <a:endParaRPr lang="da-DK" sz="3600" b="1" dirty="0"/>
          </a:p>
        </p:txBody>
      </p:sp>
      <p:sp>
        <p:nvSpPr>
          <p:cNvPr id="7" name="Pladsholder til indhold 6"/>
          <p:cNvSpPr>
            <a:spLocks noGrp="1"/>
          </p:cNvSpPr>
          <p:nvPr>
            <p:ph idx="1"/>
          </p:nvPr>
        </p:nvSpPr>
        <p:spPr>
          <a:xfrm>
            <a:off x="960000" y="1412776"/>
            <a:ext cx="10464592" cy="4171674"/>
          </a:xfrm>
        </p:spPr>
        <p:txBody>
          <a:bodyPr/>
          <a:lstStyle/>
          <a:p>
            <a:endParaRPr lang="da-DK" dirty="0" smtClean="0"/>
          </a:p>
          <a:p>
            <a:endParaRPr lang="da-DK" dirty="0" smtClean="0"/>
          </a:p>
          <a:p>
            <a:endParaRPr lang="da-DK" dirty="0" smtClean="0"/>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11</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bestyrelsesmødet den 12.12.2019 2019 i Forsyning Helsingør A/S m.fl.</a:t>
            </a:r>
            <a:endParaRPr lang="da-DK"/>
          </a:p>
        </p:txBody>
      </p:sp>
      <p:sp>
        <p:nvSpPr>
          <p:cNvPr id="3" name="Tekstfelt 2"/>
          <p:cNvSpPr txBox="1"/>
          <p:nvPr/>
        </p:nvSpPr>
        <p:spPr>
          <a:xfrm>
            <a:off x="1487488" y="1916832"/>
            <a:ext cx="8928992" cy="1585049"/>
          </a:xfrm>
          <a:prstGeom prst="rect">
            <a:avLst/>
          </a:prstGeom>
          <a:noFill/>
        </p:spPr>
        <p:txBody>
          <a:bodyPr wrap="square" lIns="0" tIns="0" rIns="0" bIns="0" rtlCol="0">
            <a:spAutoFit/>
          </a:bodyPr>
          <a:lstStyle/>
          <a:p>
            <a:r>
              <a:rPr lang="da-DK" dirty="0"/>
              <a:t>Anlægsrapporteringen pr. oktober 2019 blev præsenteret for bestyrelsen. Koncernens selskaber har ved udgangen af oktober investeret for i alt 275,8 mio.kr., svarende til 69 pct. af det samlede reviderede anlægsbudget for helåret 2019.</a:t>
            </a:r>
          </a:p>
          <a:p>
            <a:r>
              <a:rPr lang="da-DK" dirty="0"/>
              <a:t> </a:t>
            </a:r>
          </a:p>
          <a:p>
            <a:r>
              <a:rPr lang="da-DK" dirty="0"/>
              <a:t>Bestyrelsen tog den samlede økonomi- og ledelsesrapportering for koncernen til efterretning.</a:t>
            </a:r>
          </a:p>
          <a:p>
            <a:endParaRPr lang="da-DK" sz="1300" dirty="0" smtClean="0"/>
          </a:p>
        </p:txBody>
      </p:sp>
    </p:spTree>
    <p:extLst>
      <p:ext uri="{BB962C8B-B14F-4D97-AF65-F5344CB8AC3E}">
        <p14:creationId xmlns:p14="http://schemas.microsoft.com/office/powerpoint/2010/main" val="535168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273150" cy="1445461"/>
          </a:xfrm>
        </p:spPr>
        <p:txBody>
          <a:bodyPr/>
          <a:lstStyle/>
          <a:p>
            <a:r>
              <a:rPr lang="da-DK" sz="3600" b="1" dirty="0"/>
              <a:t>5</a:t>
            </a:r>
            <a:r>
              <a:rPr lang="da-DK" sz="3600" b="1" dirty="0" smtClean="0"/>
              <a:t>. </a:t>
            </a:r>
            <a:r>
              <a:rPr lang="da-DK" sz="3600" b="1" strike="sngStrike" dirty="0" smtClean="0"/>
              <a:t>Budget 2020</a:t>
            </a:r>
            <a:endParaRPr lang="da-DK" sz="3600" b="1" strike="sngStrike" dirty="0">
              <a:solidFill>
                <a:srgbClr val="FF0000"/>
              </a:solidFill>
            </a:endParaRPr>
          </a:p>
        </p:txBody>
      </p:sp>
      <p:sp>
        <p:nvSpPr>
          <p:cNvPr id="6" name="Pladsholder til tekst 5"/>
          <p:cNvSpPr>
            <a:spLocks noGrp="1"/>
          </p:cNvSpPr>
          <p:nvPr>
            <p:ph type="body" sz="quarter" idx="13"/>
          </p:nvPr>
        </p:nvSpPr>
        <p:spPr>
          <a:xfrm>
            <a:off x="960000" y="2420888"/>
            <a:ext cx="7008208" cy="3816424"/>
          </a:xfrm>
        </p:spPr>
        <p:txBody>
          <a:bodyPr/>
          <a:lstStyle/>
          <a:p>
            <a:pPr marL="285750" indent="-285750">
              <a:buClr>
                <a:schemeClr val="accent1"/>
              </a:buClr>
              <a:buFont typeface="Wingdings" panose="05000000000000000000" pitchFamily="2" charset="2"/>
              <a:buChar char="§"/>
            </a:pPr>
            <a:r>
              <a:rPr lang="da-DK" dirty="0" smtClean="0"/>
              <a:t>Tavshedspligten ej fraveget</a:t>
            </a:r>
            <a:r>
              <a:rPr lang="da-DK" sz="1500" dirty="0" smtClean="0"/>
              <a:t>.</a:t>
            </a:r>
            <a:endParaRPr lang="da-DK" b="1" i="1" dirty="0"/>
          </a:p>
          <a:p>
            <a:pPr marL="285750" indent="-285750">
              <a:buClr>
                <a:schemeClr val="accent1"/>
              </a:buClr>
              <a:buFont typeface="Wingdings" panose="05000000000000000000" pitchFamily="2" charset="2"/>
              <a:buChar char="§"/>
            </a:pPr>
            <a:endParaRPr lang="da-DK" sz="1500" dirty="0" smtClean="0"/>
          </a:p>
          <a:p>
            <a:pPr>
              <a:buClr>
                <a:schemeClr val="accent1"/>
              </a:buClr>
              <a:buNone/>
            </a:pPr>
            <a:endParaRPr lang="da-DK" sz="1500" dirty="0"/>
          </a:p>
          <a:p>
            <a:pPr>
              <a:buClr>
                <a:schemeClr val="accent1"/>
              </a:buClr>
              <a:buNone/>
            </a:pPr>
            <a:endParaRPr lang="da-DK" sz="1500" dirty="0"/>
          </a:p>
          <a:p>
            <a:pPr>
              <a:buClr>
                <a:schemeClr val="accent1"/>
              </a:buClr>
              <a:buNone/>
            </a:pPr>
            <a:endParaRPr lang="da-DK" sz="1800" dirty="0" smtClean="0"/>
          </a:p>
          <a:p>
            <a:pPr>
              <a:buClr>
                <a:schemeClr val="accent1"/>
              </a:buClr>
              <a:buNone/>
            </a:pPr>
            <a:endParaRPr lang="da-DK" sz="1800" dirty="0"/>
          </a:p>
          <a:p>
            <a:pPr>
              <a:buClr>
                <a:schemeClr val="accent1"/>
              </a:buClr>
              <a:buNone/>
            </a:pPr>
            <a:endParaRPr lang="da-DK" sz="1800" dirty="0"/>
          </a:p>
          <a:p>
            <a:pPr marL="342900" indent="-342900">
              <a:buClr>
                <a:schemeClr val="accent1"/>
              </a:buClr>
              <a:buFont typeface="Wingdings" panose="05000000000000000000" pitchFamily="2" charset="2"/>
              <a:buChar char="§"/>
            </a:pPr>
            <a:endParaRPr lang="da-DK" sz="1800" dirty="0" smtClean="0"/>
          </a:p>
        </p:txBody>
      </p:sp>
      <p:pic>
        <p:nvPicPr>
          <p:cNvPr id="3" name="Pladsholder til billede 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3082" r="3082"/>
          <a:stretch>
            <a:fillRect/>
          </a:stretch>
        </p:blipFill>
        <p:spPr>
          <a:xfrm>
            <a:off x="8075173" y="2192090"/>
            <a:ext cx="3697618" cy="2630214"/>
          </a:xfrm>
        </p:spPr>
      </p:pic>
      <p:sp>
        <p:nvSpPr>
          <p:cNvPr id="4" name="Pladsholder til sidefod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smtClean="0">
                <a:ln>
                  <a:noFill/>
                </a:ln>
                <a:solidFill>
                  <a:srgbClr val="44697D"/>
                </a:solidFill>
                <a:effectLst/>
                <a:uLnTx/>
                <a:uFillTx/>
                <a:latin typeface="Calibri"/>
                <a:ea typeface="+mn-ea"/>
                <a:cs typeface="+mn-cs"/>
              </a:rPr>
              <a:t>Offentligt referat af bestyrelsesmødet den 12.12.2019 2019 i Forsyning Helsingør A/S m.fl.</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5" name="Pladsholder til slidenumm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smtClean="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smtClean="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Tree>
    <p:extLst>
      <p:ext uri="{BB962C8B-B14F-4D97-AF65-F5344CB8AC3E}">
        <p14:creationId xmlns:p14="http://schemas.microsoft.com/office/powerpoint/2010/main" val="3180378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6. Ansøgning om lånegaranti</a:t>
            </a:r>
            <a:endParaRPr lang="da-DK" sz="3600" b="1" dirty="0"/>
          </a:p>
        </p:txBody>
      </p:sp>
      <p:sp>
        <p:nvSpPr>
          <p:cNvPr id="3" name="Pladsholder til tekst 2"/>
          <p:cNvSpPr>
            <a:spLocks noGrp="1"/>
          </p:cNvSpPr>
          <p:nvPr>
            <p:ph sz="quarter" idx="15"/>
          </p:nvPr>
        </p:nvSpPr>
        <p:spPr/>
        <p:txBody>
          <a:bodyPr/>
          <a:lstStyle/>
          <a:p>
            <a:pPr marL="342900" lvl="0" indent="-342900">
              <a:buFont typeface="Wingdings" panose="05000000000000000000" pitchFamily="2" charset="2"/>
              <a:buChar char="§"/>
            </a:pPr>
            <a:endParaRPr lang="da-DK" dirty="0" smtClean="0">
              <a:latin typeface="Calibri" panose="020F0502020204030204" pitchFamily="34" charset="0"/>
              <a:ea typeface="Calibri" panose="020F0502020204030204" pitchFamily="34" charset="0"/>
              <a:cs typeface="Times New Roman" panose="02020603050405020304" pitchFamily="18" charset="0"/>
            </a:endParaRPr>
          </a:p>
          <a:p>
            <a:pPr lvl="0"/>
            <a:endParaRPr lang="da-DK" dirty="0">
              <a:latin typeface="Calibri" panose="020F0502020204030204" pitchFamily="34" charset="0"/>
              <a:ea typeface="Calibri" panose="020F0502020204030204" pitchFamily="34" charset="0"/>
              <a:cs typeface="Times New Roman" panose="02020603050405020304" pitchFamily="18" charset="0"/>
            </a:endParaRPr>
          </a:p>
          <a:p>
            <a:pPr lvl="0"/>
            <a:endParaRPr lang="da-DK" dirty="0">
              <a:latin typeface="Calibri" panose="020F0502020204030204" pitchFamily="34" charset="0"/>
              <a:ea typeface="Calibri" panose="020F0502020204030204" pitchFamily="34" charset="0"/>
              <a:cs typeface="Times New Roman" panose="02020603050405020304" pitchFamily="18" charset="0"/>
            </a:endParaRPr>
          </a:p>
          <a:p>
            <a:endParaRPr lang="da-DK" dirty="0" smtClean="0"/>
          </a:p>
          <a:p>
            <a:endParaRPr lang="da-DK" dirty="0"/>
          </a:p>
          <a:p>
            <a:endParaRPr lang="da-DK" dirty="0" smtClean="0"/>
          </a:p>
          <a:p>
            <a:endParaRPr lang="da-DK" dirty="0"/>
          </a:p>
        </p:txBody>
      </p:sp>
      <p:sp>
        <p:nvSpPr>
          <p:cNvPr id="11" name="Rektangel 10"/>
          <p:cNvSpPr/>
          <p:nvPr/>
        </p:nvSpPr>
        <p:spPr>
          <a:xfrm>
            <a:off x="960002" y="1398557"/>
            <a:ext cx="10273150" cy="5459443"/>
          </a:xfrm>
          <a:prstGeom prst="rect">
            <a:avLst/>
          </a:prstGeom>
        </p:spPr>
        <p:txBody>
          <a:bodyPr wrap="square">
            <a:spAutoFit/>
          </a:bodyPr>
          <a:lstStyle/>
          <a:p>
            <a:pPr marL="342900" indent="-342900">
              <a:buClr>
                <a:schemeClr val="accent1"/>
              </a:buClr>
              <a:buFont typeface="Wingdings" panose="05000000000000000000" pitchFamily="2" charset="2"/>
              <a:buChar char="§"/>
            </a:pPr>
            <a:r>
              <a:rPr lang="da-DK" dirty="0" smtClean="0"/>
              <a:t>Direktionen </a:t>
            </a:r>
            <a:r>
              <a:rPr lang="da-DK" dirty="0"/>
              <a:t>har vurderet lånebehovet for regnskabsåret </a:t>
            </a:r>
            <a:r>
              <a:rPr lang="da-DK" dirty="0" smtClean="0"/>
              <a:t>2019 </a:t>
            </a:r>
            <a:r>
              <a:rPr lang="da-DK" dirty="0"/>
              <a:t>på baggrund af de foretagne anlægsinvesteringer. For at sikre den billigste låneform for Forsyning </a:t>
            </a:r>
            <a:r>
              <a:rPr lang="da-DK" dirty="0" smtClean="0"/>
              <a:t>Helsingør </a:t>
            </a:r>
            <a:r>
              <a:rPr lang="da-DK" dirty="0"/>
              <a:t>er der behov for en kommunal lånegaranti </a:t>
            </a:r>
            <a:r>
              <a:rPr lang="da-DK" dirty="0" smtClean="0"/>
              <a:t>overfor </a:t>
            </a:r>
            <a:r>
              <a:rPr lang="da-DK" dirty="0" err="1" smtClean="0"/>
              <a:t>KommuneKredit</a:t>
            </a:r>
            <a:endParaRPr lang="da-DK" dirty="0" smtClean="0"/>
          </a:p>
          <a:p>
            <a:pPr marL="342900" indent="-342900">
              <a:buClr>
                <a:schemeClr val="accent1"/>
              </a:buClr>
              <a:buFont typeface="Wingdings" panose="05000000000000000000" pitchFamily="2" charset="2"/>
              <a:buChar char="§"/>
            </a:pPr>
            <a:endParaRPr lang="da-DK" dirty="0">
              <a:latin typeface="Calibri" panose="020F0502020204030204" pitchFamily="34" charset="0"/>
              <a:ea typeface="Calibri" panose="020F0502020204030204" pitchFamily="34" charset="0"/>
              <a:cs typeface="Arial" panose="020B0604020202020204" pitchFamily="34" charset="0"/>
            </a:endParaRPr>
          </a:p>
          <a:p>
            <a:pPr marL="342900" indent="-342900">
              <a:buClr>
                <a:schemeClr val="accent1"/>
              </a:buClr>
              <a:buFont typeface="Wingdings" panose="05000000000000000000" pitchFamily="2" charset="2"/>
              <a:buChar char="§"/>
            </a:pPr>
            <a:r>
              <a:rPr lang="da-DK" dirty="0" smtClean="0">
                <a:latin typeface="Calibri" panose="020F0502020204030204" pitchFamily="34" charset="0"/>
                <a:ea typeface="Calibri" panose="020F0502020204030204" pitchFamily="34" charset="0"/>
                <a:cs typeface="Arial" panose="020B0604020202020204" pitchFamily="34" charset="0"/>
              </a:rPr>
              <a:t>Lånebekendtgørelsen regulerer, </a:t>
            </a:r>
            <a:r>
              <a:rPr lang="da-DK" dirty="0">
                <a:latin typeface="Calibri" panose="020F0502020204030204" pitchFamily="34" charset="0"/>
                <a:ea typeface="Calibri" panose="020F0502020204030204" pitchFamily="34" charset="0"/>
                <a:cs typeface="Arial" panose="020B0604020202020204" pitchFamily="34" charset="0"/>
              </a:rPr>
              <a:t>hvilke </a:t>
            </a:r>
            <a:r>
              <a:rPr lang="da-DK" dirty="0" smtClean="0">
                <a:latin typeface="Calibri" panose="020F0502020204030204" pitchFamily="34" charset="0"/>
                <a:ea typeface="Calibri" panose="020F0502020204030204" pitchFamily="34" charset="0"/>
                <a:cs typeface="Arial" panose="020B0604020202020204" pitchFamily="34" charset="0"/>
              </a:rPr>
              <a:t>anlægsinvesteringer </a:t>
            </a:r>
            <a:r>
              <a:rPr lang="da-DK" dirty="0">
                <a:latin typeface="Calibri" panose="020F0502020204030204" pitchFamily="34" charset="0"/>
                <a:ea typeface="Calibri" panose="020F0502020204030204" pitchFamily="34" charset="0"/>
                <a:cs typeface="Arial" panose="020B0604020202020204" pitchFamily="34" charset="0"/>
              </a:rPr>
              <a:t>der er låneberettigede. Lånene vil blive optaget efter retningslinjerne i den finansielle strategi for Forsyning Helsingør </a:t>
            </a:r>
            <a:r>
              <a:rPr lang="da-DK" dirty="0" smtClean="0">
                <a:latin typeface="Calibri" panose="020F0502020204030204" pitchFamily="34" charset="0"/>
                <a:ea typeface="Calibri" panose="020F0502020204030204" pitchFamily="34" charset="0"/>
                <a:cs typeface="Arial" panose="020B0604020202020204" pitchFamily="34" charset="0"/>
              </a:rPr>
              <a:t>koncernen  </a:t>
            </a:r>
          </a:p>
          <a:p>
            <a:pPr marL="342900" indent="-342900">
              <a:buClr>
                <a:schemeClr val="accent1"/>
              </a:buClr>
              <a:buFont typeface="Wingdings" panose="05000000000000000000" pitchFamily="2" charset="2"/>
              <a:buChar char="§"/>
            </a:pPr>
            <a:endParaRPr lang="da-DK" dirty="0">
              <a:latin typeface="Calibri" panose="020F0502020204030204" pitchFamily="34" charset="0"/>
              <a:cs typeface="Arial" panose="020B0604020202020204" pitchFamily="34" charset="0"/>
            </a:endParaRPr>
          </a:p>
          <a:p>
            <a:pPr marL="342900" indent="-342900">
              <a:buClr>
                <a:schemeClr val="accent1"/>
              </a:buClr>
              <a:buFont typeface="Wingdings" panose="05000000000000000000" pitchFamily="2" charset="2"/>
              <a:buChar char="§"/>
            </a:pPr>
            <a:r>
              <a:rPr lang="da-DK" dirty="0" smtClean="0"/>
              <a:t>Direktionen </a:t>
            </a:r>
            <a:r>
              <a:rPr lang="da-DK" dirty="0"/>
              <a:t>har vurderet, at der vedrørende regnskabsåret </a:t>
            </a:r>
            <a:r>
              <a:rPr lang="da-DK" dirty="0" smtClean="0"/>
              <a:t>2019 </a:t>
            </a:r>
            <a:r>
              <a:rPr lang="da-DK" dirty="0"/>
              <a:t>er et lånebehov </a:t>
            </a:r>
            <a:r>
              <a:rPr lang="da-DK" dirty="0" smtClean="0"/>
              <a:t>svarende til det forventede investeringsbehov i </a:t>
            </a:r>
            <a:r>
              <a:rPr lang="da-DK" dirty="0"/>
              <a:t>selskabet Forsyning Helsingør Varme A/S på i alt </a:t>
            </a:r>
            <a:r>
              <a:rPr lang="da-DK" dirty="0" smtClean="0"/>
              <a:t>27,9 mio</a:t>
            </a:r>
            <a:r>
              <a:rPr lang="da-DK" dirty="0"/>
              <a:t>. kr., der kræver ansøgning om </a:t>
            </a:r>
            <a:r>
              <a:rPr lang="da-DK" dirty="0" smtClean="0"/>
              <a:t>lånegaranti  </a:t>
            </a:r>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smtClean="0"/>
              <a:t>Direktionen </a:t>
            </a:r>
            <a:r>
              <a:rPr lang="da-DK" dirty="0"/>
              <a:t>har vurderet, at der vedrørende regnskabsåret </a:t>
            </a:r>
            <a:r>
              <a:rPr lang="da-DK" dirty="0" smtClean="0"/>
              <a:t>2019 </a:t>
            </a:r>
            <a:r>
              <a:rPr lang="da-DK" dirty="0"/>
              <a:t>er et lånebehov svarende til det forventede investeringsbehov i selskabet </a:t>
            </a:r>
            <a:r>
              <a:rPr lang="da-DK" dirty="0" err="1" smtClean="0"/>
              <a:t>Elektrus</a:t>
            </a:r>
            <a:r>
              <a:rPr lang="da-DK" dirty="0" smtClean="0"/>
              <a:t> A/S </a:t>
            </a:r>
            <a:r>
              <a:rPr lang="da-DK" dirty="0"/>
              <a:t>på i alt </a:t>
            </a:r>
            <a:r>
              <a:rPr lang="da-DK" dirty="0" smtClean="0"/>
              <a:t>10,1 </a:t>
            </a:r>
            <a:r>
              <a:rPr lang="da-DK" dirty="0"/>
              <a:t>mio. kr., der kræver ansøgning om lånegaranti. </a:t>
            </a:r>
            <a:r>
              <a:rPr lang="da-DK" dirty="0" smtClean="0"/>
              <a:t>Det forventede overskud i selskabet ønskes at være likvidt, hvorfor dette ikke bruges som finansiering </a:t>
            </a:r>
            <a:endParaRPr lang="da-DK" dirty="0"/>
          </a:p>
          <a:p>
            <a:pPr marL="512445" indent="-285750">
              <a:lnSpc>
                <a:spcPct val="115000"/>
              </a:lnSpc>
              <a:spcAft>
                <a:spcPts val="1000"/>
              </a:spcAft>
              <a:buFont typeface="Wingdings" panose="05000000000000000000" pitchFamily="2" charset="2"/>
              <a:buChar char="§"/>
            </a:pPr>
            <a:endParaRPr lang="da-DK" dirty="0" smtClean="0">
              <a:latin typeface="Calibri" panose="020F0502020204030204" pitchFamily="34" charset="0"/>
              <a:ea typeface="Calibri" panose="020F0502020204030204" pitchFamily="34" charset="0"/>
              <a:cs typeface="Arial" panose="020B0604020202020204" pitchFamily="34" charset="0"/>
            </a:endParaRPr>
          </a:p>
          <a:p>
            <a:pPr marL="512445" indent="-285750">
              <a:lnSpc>
                <a:spcPct val="115000"/>
              </a:lnSpc>
              <a:spcAft>
                <a:spcPts val="1000"/>
              </a:spcAft>
              <a:buFont typeface="Arial" panose="020B0604020202020204" pitchFamily="34" charset="0"/>
              <a:buChar char="•"/>
            </a:pPr>
            <a:endParaRPr lang="da-DK" dirty="0" smtClean="0">
              <a:latin typeface="Calibri" panose="020F0502020204030204" pitchFamily="34" charset="0"/>
              <a:ea typeface="Calibri" panose="020F0502020204030204" pitchFamily="34" charset="0"/>
              <a:cs typeface="Arial" panose="020B0604020202020204" pitchFamily="34" charset="0"/>
            </a:endParaRPr>
          </a:p>
          <a:p>
            <a:pPr marL="512445" indent="-285750">
              <a:lnSpc>
                <a:spcPct val="115000"/>
              </a:lnSpc>
              <a:spcAft>
                <a:spcPts val="1000"/>
              </a:spcAft>
              <a:buFont typeface="Arial" panose="020B0604020202020204" pitchFamily="34" charset="0"/>
              <a:buChar char="•"/>
            </a:pPr>
            <a:endParaRPr lang="da-DK"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sidefod 3"/>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13</a:t>
            </a:fld>
            <a:endParaRPr lang="da-DK" dirty="0"/>
          </a:p>
        </p:txBody>
      </p:sp>
    </p:spTree>
    <p:extLst>
      <p:ext uri="{BB962C8B-B14F-4D97-AF65-F5344CB8AC3E}">
        <p14:creationId xmlns:p14="http://schemas.microsoft.com/office/powerpoint/2010/main" val="1543504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28385"/>
            <a:ext cx="10273151" cy="1445461"/>
          </a:xfrm>
        </p:spPr>
        <p:txBody>
          <a:bodyPr/>
          <a:lstStyle/>
          <a:p>
            <a:r>
              <a:rPr lang="da-DK" sz="3600" b="1" dirty="0" smtClean="0"/>
              <a:t>6. Ansøgning om lånegaranti</a:t>
            </a:r>
            <a:endParaRPr lang="da-DK" sz="3600" b="1" dirty="0"/>
          </a:p>
        </p:txBody>
      </p:sp>
      <p:sp>
        <p:nvSpPr>
          <p:cNvPr id="4" name="Pladsholder til indhold 3"/>
          <p:cNvSpPr>
            <a:spLocks noGrp="1"/>
          </p:cNvSpPr>
          <p:nvPr>
            <p:ph sz="quarter" idx="15"/>
          </p:nvPr>
        </p:nvSpPr>
        <p:spPr>
          <a:xfrm>
            <a:off x="940228" y="836712"/>
            <a:ext cx="10273151" cy="5616624"/>
          </a:xfrm>
        </p:spPr>
        <p:txBody>
          <a:bodyPr/>
          <a:lstStyle/>
          <a:p>
            <a:pPr marL="342900" indent="-342900">
              <a:buClr>
                <a:schemeClr val="accent1"/>
              </a:buClr>
              <a:buFont typeface="Wingdings" panose="05000000000000000000" pitchFamily="2" charset="2"/>
              <a:buChar char="§"/>
            </a:pPr>
            <a:endParaRPr lang="da-DK" sz="1800" dirty="0" smtClean="0"/>
          </a:p>
          <a:p>
            <a:pPr marL="342900" indent="-342900">
              <a:buClr>
                <a:schemeClr val="accent1"/>
              </a:buClr>
              <a:buFont typeface="Wingdings" panose="05000000000000000000" pitchFamily="2" charset="2"/>
              <a:buChar char="§"/>
            </a:pPr>
            <a:r>
              <a:rPr lang="da-DK" sz="1800" dirty="0" smtClean="0"/>
              <a:t>Der </a:t>
            </a:r>
            <a:r>
              <a:rPr lang="da-DK" sz="1800" dirty="0"/>
              <a:t>har ikke i </a:t>
            </a:r>
            <a:r>
              <a:rPr lang="da-DK" sz="1800" dirty="0" smtClean="0"/>
              <a:t>2019 </a:t>
            </a:r>
            <a:r>
              <a:rPr lang="da-DK" sz="1800" dirty="0"/>
              <a:t>været låneberettigede investeringer i </a:t>
            </a:r>
            <a:r>
              <a:rPr lang="da-DK" sz="1800" dirty="0" smtClean="0"/>
              <a:t>Forsyning </a:t>
            </a:r>
            <a:r>
              <a:rPr lang="da-DK" sz="1800" dirty="0"/>
              <a:t>Helsingør </a:t>
            </a:r>
            <a:r>
              <a:rPr lang="da-DK" sz="1800" dirty="0" err="1"/>
              <a:t>Elhandel</a:t>
            </a:r>
            <a:r>
              <a:rPr lang="da-DK" sz="1800" dirty="0"/>
              <a:t> A/S og Forsyning Helsingør Gadelys og El-Service, mens anlægsinvesteringerne i Forsyning Helsingør Affald A/S og Helsingør Kraftvarmeværk A/S vurderes at kunne dækkes af </a:t>
            </a:r>
            <a:r>
              <a:rPr lang="da-DK" sz="1800" dirty="0" smtClean="0"/>
              <a:t>driften</a:t>
            </a:r>
          </a:p>
          <a:p>
            <a:pPr marL="342900" indent="-342900">
              <a:buClr>
                <a:schemeClr val="accent1"/>
              </a:buClr>
              <a:buFont typeface="Wingdings" panose="05000000000000000000" pitchFamily="2" charset="2"/>
              <a:buChar char="§"/>
            </a:pPr>
            <a:endParaRPr lang="da-DK" sz="1000" dirty="0"/>
          </a:p>
          <a:p>
            <a:pPr marL="342900" indent="-342900">
              <a:buClr>
                <a:schemeClr val="accent1"/>
              </a:buClr>
              <a:buFont typeface="Wingdings" panose="05000000000000000000" pitchFamily="2" charset="2"/>
              <a:buChar char="§"/>
            </a:pPr>
            <a:r>
              <a:rPr lang="da-DK" sz="1800" dirty="0" smtClean="0"/>
              <a:t>Selskabets revisor PWC vil som led i ansøgningen til Helsingør Kommune udarbejde og underskrive revisorerklæring til brug for Helsingør Kommunes behandling af sagen</a:t>
            </a:r>
          </a:p>
          <a:p>
            <a:pPr marL="342900" indent="-342900">
              <a:buClr>
                <a:schemeClr val="accent1"/>
              </a:buClr>
              <a:buFont typeface="Wingdings" panose="05000000000000000000" pitchFamily="2" charset="2"/>
              <a:buChar char="§"/>
            </a:pPr>
            <a:endParaRPr lang="da-DK" sz="1000" dirty="0"/>
          </a:p>
          <a:p>
            <a:pPr marL="342900" indent="-342900">
              <a:buClr>
                <a:schemeClr val="accent1"/>
              </a:buClr>
              <a:buFont typeface="Wingdings" panose="05000000000000000000" pitchFamily="2" charset="2"/>
              <a:buChar char="§"/>
            </a:pPr>
            <a:r>
              <a:rPr lang="da-DK" sz="1800" dirty="0" smtClean="0"/>
              <a:t>Der vil ultimo januar 2020 blive </a:t>
            </a:r>
            <a:r>
              <a:rPr lang="da-DK" sz="1800" dirty="0"/>
              <a:t>fremsendt ansøgning til Helsingør Kommune om kommunal </a:t>
            </a:r>
            <a:r>
              <a:rPr lang="da-DK" sz="1800" dirty="0" smtClean="0"/>
              <a:t>lånegaranti, hvor lånebeløbet tilpasses endeligt i forhold til de foretagne investeringer. </a:t>
            </a:r>
            <a:r>
              <a:rPr lang="da-DK" sz="1800" dirty="0"/>
              <a:t>Sagen skal behandles i økonomiudvalget den 23. marts 2020 og den 30. marts  i Helsingør Byråd</a:t>
            </a:r>
          </a:p>
          <a:p>
            <a:pPr marL="342900" indent="-342900">
              <a:buClr>
                <a:schemeClr val="accent1"/>
              </a:buClr>
              <a:buFont typeface="Wingdings" panose="05000000000000000000" pitchFamily="2" charset="2"/>
              <a:buChar char="§"/>
            </a:pPr>
            <a:endParaRPr lang="da-DK" sz="1000" dirty="0">
              <a:solidFill>
                <a:srgbClr val="FF0000"/>
              </a:solidFill>
            </a:endParaRPr>
          </a:p>
          <a:p>
            <a:pPr marL="342900" indent="-342900">
              <a:buClr>
                <a:schemeClr val="accent1"/>
              </a:buClr>
              <a:buFont typeface="Wingdings" panose="05000000000000000000" pitchFamily="2" charset="2"/>
              <a:buChar char="§"/>
            </a:pPr>
            <a:r>
              <a:rPr lang="da-DK" sz="1800" dirty="0" smtClean="0"/>
              <a:t>Efterfølgende </a:t>
            </a:r>
            <a:r>
              <a:rPr lang="da-DK" sz="1800" dirty="0"/>
              <a:t>låneudbetaling fra </a:t>
            </a:r>
            <a:r>
              <a:rPr lang="da-DK" sz="1800" dirty="0" err="1"/>
              <a:t>KommuneKredit</a:t>
            </a:r>
            <a:r>
              <a:rPr lang="da-DK" sz="1800" dirty="0"/>
              <a:t> skal ske senest den 30. april </a:t>
            </a:r>
            <a:r>
              <a:rPr lang="da-DK" sz="1800" dirty="0" smtClean="0"/>
              <a:t>2020</a:t>
            </a:r>
          </a:p>
          <a:p>
            <a:pPr marL="342900" indent="-342900">
              <a:buFont typeface="Wingdings" panose="05000000000000000000" pitchFamily="2" charset="2"/>
              <a:buChar char="§"/>
            </a:pPr>
            <a:endParaRPr lang="da-DK" sz="1800" dirty="0"/>
          </a:p>
          <a:p>
            <a:pPr>
              <a:buNone/>
            </a:pPr>
            <a:r>
              <a:rPr lang="da-DK" sz="1800" b="1" dirty="0" smtClean="0"/>
              <a:t>Direktionen indstiller, </a:t>
            </a:r>
            <a:r>
              <a:rPr lang="da-DK" sz="1800" dirty="0" smtClean="0"/>
              <a:t>at</a:t>
            </a:r>
          </a:p>
          <a:p>
            <a:pPr marL="465750" lvl="1" indent="-285750">
              <a:buFont typeface="Wingdings" panose="05000000000000000000" pitchFamily="2" charset="2"/>
              <a:buChar char="§"/>
            </a:pPr>
            <a:r>
              <a:rPr lang="da-DK" sz="1800" dirty="0"/>
              <a:t>Formand og direktion bemyndiges til at Helsingør Kommune ansøges om lånegaranti på 27,9 mio. kr. til Forsyning Helsingør Varme A/S og 10,1 mio. kr. i </a:t>
            </a:r>
            <a:r>
              <a:rPr lang="da-DK" sz="1800" dirty="0" err="1"/>
              <a:t>Elektrus</a:t>
            </a:r>
            <a:r>
              <a:rPr lang="da-DK" sz="1800" dirty="0"/>
              <a:t> A/S. Beløbene justeres i forhold til de foretagne anlægsinvesteringer ultimo </a:t>
            </a:r>
            <a:r>
              <a:rPr lang="da-DK" sz="1800" dirty="0" smtClean="0"/>
              <a:t>2019.</a:t>
            </a:r>
          </a:p>
          <a:p>
            <a:pPr lvl="1" indent="0">
              <a:buNone/>
            </a:pPr>
            <a:endParaRPr lang="da-DK" sz="1800" dirty="0" smtClean="0"/>
          </a:p>
          <a:p>
            <a:pPr lvl="1" indent="0">
              <a:buNone/>
            </a:pPr>
            <a:r>
              <a:rPr lang="da-DK" sz="1800" b="1" i="1" dirty="0"/>
              <a:t>Indstillingen blev tiltrådt.</a:t>
            </a:r>
          </a:p>
          <a:p>
            <a:pPr marL="645750" lvl="2" indent="-285750">
              <a:buFont typeface="Wingdings" panose="05000000000000000000" pitchFamily="2" charset="2"/>
              <a:buChar char="§"/>
            </a:pPr>
            <a:endParaRPr lang="da-DK" sz="1800" dirty="0"/>
          </a:p>
          <a:p>
            <a:pPr marL="645750" lvl="2" indent="-285750">
              <a:buFont typeface="Wingdings" panose="05000000000000000000" pitchFamily="2" charset="2"/>
              <a:buChar char="§"/>
            </a:pPr>
            <a:endParaRPr lang="da-DK" sz="1600" dirty="0" smtClean="0"/>
          </a:p>
          <a:p>
            <a:pPr>
              <a:buNone/>
            </a:pPr>
            <a:endParaRPr lang="da-DK" sz="1600" dirty="0" smtClean="0"/>
          </a:p>
          <a:p>
            <a:pPr>
              <a:buNone/>
            </a:pPr>
            <a:endParaRPr lang="da-DK" sz="1600" dirty="0"/>
          </a:p>
          <a:p>
            <a:pPr marL="342900" indent="-342900">
              <a:buFont typeface="Wingdings" panose="05000000000000000000" pitchFamily="2" charset="2"/>
              <a:buChar char="§"/>
            </a:pPr>
            <a:endParaRPr lang="da-DK" sz="1600" dirty="0"/>
          </a:p>
          <a:p>
            <a:endParaRPr lang="da-DK" dirty="0"/>
          </a:p>
        </p:txBody>
      </p:sp>
      <p:sp>
        <p:nvSpPr>
          <p:cNvPr id="5" name="Pladsholder til sidefod 4"/>
          <p:cNvSpPr>
            <a:spLocks noGrp="1"/>
          </p:cNvSpPr>
          <p:nvPr>
            <p:ph type="ftr" sz="quarter" idx="11"/>
          </p:nvPr>
        </p:nvSpPr>
        <p:spPr>
          <a:xfrm>
            <a:off x="1776149" y="6510554"/>
            <a:ext cx="5184000" cy="176532"/>
          </a:xfrm>
        </p:spPr>
        <p:txBody>
          <a:bodyPr/>
          <a:lstStyle/>
          <a:p>
            <a:r>
              <a:rPr lang="da-DK" smtClean="0"/>
              <a:t>Offentligt referat af bestyrelsesmødet den 12.12.2019 2019 i Forsyning Helsingør A/S m.fl.</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14</a:t>
            </a:fld>
            <a:endParaRPr lang="da-DK" dirty="0"/>
          </a:p>
        </p:txBody>
      </p:sp>
    </p:spTree>
    <p:extLst>
      <p:ext uri="{BB962C8B-B14F-4D97-AF65-F5344CB8AC3E}">
        <p14:creationId xmlns:p14="http://schemas.microsoft.com/office/powerpoint/2010/main" val="2258628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7. Nem Varme </a:t>
            </a:r>
            <a:r>
              <a:rPr lang="da-DK" b="1" dirty="0" smtClean="0"/>
              <a:t>ordningen</a:t>
            </a:r>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15</a:t>
            </a:fld>
            <a:endParaRPr lang="da-DK" dirty="0"/>
          </a:p>
        </p:txBody>
      </p:sp>
      <p:sp>
        <p:nvSpPr>
          <p:cNvPr id="6" name="Pladsholder til indhold 5"/>
          <p:cNvSpPr>
            <a:spLocks noGrp="1"/>
          </p:cNvSpPr>
          <p:nvPr>
            <p:ph sz="quarter" idx="15"/>
          </p:nvPr>
        </p:nvSpPr>
        <p:spPr>
          <a:xfrm>
            <a:off x="960001" y="1634102"/>
            <a:ext cx="10273151" cy="3416300"/>
          </a:xfrm>
        </p:spPr>
        <p:txBody>
          <a:bodyPr/>
          <a:lstStyle/>
          <a:p>
            <a:pPr marL="342900" indent="-342900">
              <a:buClr>
                <a:schemeClr val="accent1"/>
              </a:buClr>
              <a:buFont typeface="Wingdings" panose="05000000000000000000" pitchFamily="2" charset="2"/>
              <a:buChar char="§"/>
            </a:pPr>
            <a:r>
              <a:rPr lang="da-DK" dirty="0" smtClean="0"/>
              <a:t>Nem Varme ordningen blev igangsat som en forsøgsordning for et par år siden. Omkring 100 kunder er gået ind i ordningen i forsøget. Ordningen har i forsøgsperioden bestået af en stikledning og en varmeveksler enhed betalt af selskab – mod en månedlig abonnementsbetaling</a:t>
            </a:r>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smtClean="0"/>
              <a:t>Særlige bestemmelser for Nem Varme ordningen blev godkendt af bestyrelsen den 19. juni 2019</a:t>
            </a:r>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smtClean="0"/>
              <a:t>Forsøgsordningen er nu slut, og der fremlægges en indstilling til Nem Varme ordningen gøres permanent</a:t>
            </a:r>
            <a:endParaRPr lang="da-DK" dirty="0"/>
          </a:p>
        </p:txBody>
      </p:sp>
    </p:spTree>
    <p:extLst>
      <p:ext uri="{BB962C8B-B14F-4D97-AF65-F5344CB8AC3E}">
        <p14:creationId xmlns:p14="http://schemas.microsoft.com/office/powerpoint/2010/main" val="3509342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t>7</a:t>
            </a:r>
            <a:r>
              <a:rPr lang="da-DK" sz="3600" b="1" dirty="0" smtClean="0"/>
              <a:t>. Nem Varme ordningen - business case</a:t>
            </a:r>
            <a:endParaRPr lang="da-DK" sz="3600" b="1" dirty="0"/>
          </a:p>
        </p:txBody>
      </p:sp>
      <p:sp>
        <p:nvSpPr>
          <p:cNvPr id="3" name="Pladsholder til tekst 2"/>
          <p:cNvSpPr>
            <a:spLocks noGrp="1"/>
          </p:cNvSpPr>
          <p:nvPr>
            <p:ph type="body" sz="quarter" idx="13"/>
          </p:nvPr>
        </p:nvSpPr>
        <p:spPr>
          <a:xfrm>
            <a:off x="958851" y="1412776"/>
            <a:ext cx="4802716" cy="4464496"/>
          </a:xfrm>
        </p:spPr>
        <p:txBody>
          <a:bodyPr/>
          <a:lstStyle/>
          <a:p>
            <a:r>
              <a:rPr lang="da-DK" sz="1800" b="1" dirty="0" smtClean="0"/>
              <a:t>Nem Varme</a:t>
            </a:r>
          </a:p>
          <a:p>
            <a:pPr marL="342900" indent="-342900">
              <a:buFont typeface="Arial" panose="020B0604020202020204" pitchFamily="34" charset="0"/>
              <a:buChar char="•"/>
            </a:pPr>
            <a:endParaRPr lang="da-DK" sz="1200" dirty="0" smtClean="0"/>
          </a:p>
          <a:p>
            <a:pPr marL="342900" indent="-342900">
              <a:buFont typeface="Arial" panose="020B0604020202020204" pitchFamily="34" charset="0"/>
              <a:buChar char="•"/>
            </a:pPr>
            <a:r>
              <a:rPr lang="da-DK" sz="1400" dirty="0" smtClean="0"/>
              <a:t>Koncept, hvor udgifter til installation af ny fjernvarmeenhed afholdes af Forsyning Helsingør Varme A/S. </a:t>
            </a:r>
            <a:r>
              <a:rPr lang="da-DK" sz="1400" dirty="0"/>
              <a:t>Forsyning Helsingør </a:t>
            </a:r>
            <a:r>
              <a:rPr lang="da-DK" sz="1400" dirty="0" smtClean="0"/>
              <a:t>Varme A/S ejer og servicerer enheden. Kunden betaler et årligt abonnement</a:t>
            </a:r>
          </a:p>
          <a:p>
            <a:pPr marL="342900" indent="-342900">
              <a:buFont typeface="Arial" panose="020B0604020202020204" pitchFamily="34" charset="0"/>
              <a:buChar char="•"/>
            </a:pPr>
            <a:r>
              <a:rPr lang="da-DK" sz="1400" dirty="0" smtClean="0"/>
              <a:t>Fordelen for kunden er, at kunden slipper for en stor up-front investering </a:t>
            </a:r>
            <a:r>
              <a:rPr lang="da-DK" sz="1400" dirty="0" err="1" smtClean="0"/>
              <a:t>ifm</a:t>
            </a:r>
            <a:r>
              <a:rPr lang="da-DK" sz="1400" dirty="0" smtClean="0"/>
              <a:t> med installationen af enheden. Dette erstattes i stedet af mere overskuelige betalinger.</a:t>
            </a:r>
          </a:p>
          <a:p>
            <a:pPr marL="342900" indent="-342900">
              <a:buFont typeface="Arial" panose="020B0604020202020204" pitchFamily="34" charset="0"/>
              <a:buChar char="•"/>
            </a:pPr>
            <a:r>
              <a:rPr lang="da-DK" sz="1400" dirty="0" smtClean="0"/>
              <a:t>Det årlige abonnement skal dække samtlige omkostninger til enheden over dens forventede levetid</a:t>
            </a:r>
            <a:endParaRPr lang="da-DK" sz="1400" dirty="0"/>
          </a:p>
          <a:p>
            <a:pPr marL="342900" indent="-342900">
              <a:buFont typeface="Arial" panose="020B0604020202020204" pitchFamily="34" charset="0"/>
              <a:buChar char="•"/>
            </a:pPr>
            <a:r>
              <a:rPr lang="da-DK" sz="1400" dirty="0" smtClean="0"/>
              <a:t>De nuværende Nem Varme tariffer er vist i nedenstående tabel</a:t>
            </a:r>
          </a:p>
          <a:p>
            <a:pPr marL="342900" indent="-342900">
              <a:buFont typeface="Arial" panose="020B0604020202020204" pitchFamily="34" charset="0"/>
              <a:buChar char="•"/>
            </a:pPr>
            <a:endParaRPr lang="da-DK" sz="1200" dirty="0"/>
          </a:p>
          <a:p>
            <a:pPr>
              <a:buNone/>
            </a:pPr>
            <a:r>
              <a:rPr lang="da-DK" sz="1400" dirty="0" smtClean="0"/>
              <a:t>        </a:t>
            </a:r>
            <a:endParaRPr lang="da-DK" sz="1400" dirty="0"/>
          </a:p>
        </p:txBody>
      </p:sp>
      <p:graphicFrame>
        <p:nvGraphicFramePr>
          <p:cNvPr id="4" name="Tabel 3"/>
          <p:cNvGraphicFramePr>
            <a:graphicFrameLocks noGrp="1"/>
          </p:cNvGraphicFramePr>
          <p:nvPr>
            <p:extLst/>
          </p:nvPr>
        </p:nvGraphicFramePr>
        <p:xfrm>
          <a:off x="6744072" y="4821238"/>
          <a:ext cx="4320480" cy="762000"/>
        </p:xfrm>
        <a:graphic>
          <a:graphicData uri="http://schemas.openxmlformats.org/drawingml/2006/table">
            <a:tbl>
              <a:tblPr/>
              <a:tblGrid>
                <a:gridCol w="1088715">
                  <a:extLst>
                    <a:ext uri="{9D8B030D-6E8A-4147-A177-3AD203B41FA5}">
                      <a16:colId xmlns:a16="http://schemas.microsoft.com/office/drawing/2014/main" val="501855078"/>
                    </a:ext>
                  </a:extLst>
                </a:gridCol>
                <a:gridCol w="733450">
                  <a:extLst>
                    <a:ext uri="{9D8B030D-6E8A-4147-A177-3AD203B41FA5}">
                      <a16:colId xmlns:a16="http://schemas.microsoft.com/office/drawing/2014/main" val="1131085802"/>
                    </a:ext>
                  </a:extLst>
                </a:gridCol>
                <a:gridCol w="870972">
                  <a:extLst>
                    <a:ext uri="{9D8B030D-6E8A-4147-A177-3AD203B41FA5}">
                      <a16:colId xmlns:a16="http://schemas.microsoft.com/office/drawing/2014/main" val="3127993410"/>
                    </a:ext>
                  </a:extLst>
                </a:gridCol>
                <a:gridCol w="733450">
                  <a:extLst>
                    <a:ext uri="{9D8B030D-6E8A-4147-A177-3AD203B41FA5}">
                      <a16:colId xmlns:a16="http://schemas.microsoft.com/office/drawing/2014/main" val="3281586461"/>
                    </a:ext>
                  </a:extLst>
                </a:gridCol>
                <a:gridCol w="893893">
                  <a:extLst>
                    <a:ext uri="{9D8B030D-6E8A-4147-A177-3AD203B41FA5}">
                      <a16:colId xmlns:a16="http://schemas.microsoft.com/office/drawing/2014/main" val="481073310"/>
                    </a:ext>
                  </a:extLst>
                </a:gridCol>
              </a:tblGrid>
              <a:tr h="190500">
                <a:tc gridSpan="2">
                  <a:txBody>
                    <a:bodyPr/>
                    <a:lstStyle/>
                    <a:p>
                      <a:pPr algn="l" fontAlgn="b"/>
                      <a:r>
                        <a:rPr lang="da-DK" sz="1100" b="0" i="0" u="none" strike="noStrike" dirty="0" err="1">
                          <a:solidFill>
                            <a:srgbClr val="000000"/>
                          </a:solidFill>
                          <a:effectLst/>
                          <a:latin typeface="Calibri" panose="020F0502020204030204" pitchFamily="34" charset="0"/>
                        </a:rPr>
                        <a:t>Kr</a:t>
                      </a:r>
                      <a:r>
                        <a:rPr lang="da-DK" sz="1100" b="0" i="0" u="none" strike="noStrike" dirty="0">
                          <a:solidFill>
                            <a:srgbClr val="000000"/>
                          </a:solidFill>
                          <a:effectLst/>
                          <a:latin typeface="Calibri" panose="020F0502020204030204" pitchFamily="34" charset="0"/>
                        </a:rPr>
                        <a:t>/år (2019-prisniveau)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c hMerge="1">
                  <a:txBody>
                    <a:bodyPr/>
                    <a:lstStyle/>
                    <a:p>
                      <a:endParaRPr lang="da-DK"/>
                    </a:p>
                  </a:txBody>
                  <a:tcPr/>
                </a:tc>
                <a:tc gridSpan="3">
                  <a:txBody>
                    <a:bodyPr/>
                    <a:lstStyle/>
                    <a:p>
                      <a:pPr algn="ctr" fontAlgn="b"/>
                      <a:r>
                        <a:rPr lang="da-DK" sz="1100" b="0" i="0" u="none" strike="noStrike">
                          <a:solidFill>
                            <a:srgbClr val="000000"/>
                          </a:solidFill>
                          <a:effectLst/>
                          <a:latin typeface="Calibri" panose="020F0502020204030204" pitchFamily="34" charset="0"/>
                        </a:rPr>
                        <a:t>Forrentningskrav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92240591"/>
                  </a:ext>
                </a:extLst>
              </a:tr>
              <a:tr h="190500">
                <a:tc gridSpan="2">
                  <a:txBody>
                    <a:bodyPr/>
                    <a:lstStyle/>
                    <a:p>
                      <a:pPr algn="l" fontAlgn="b"/>
                      <a:r>
                        <a:rPr lang="da-DK" sz="800" b="0" i="0" u="none" strike="noStrike" dirty="0">
                          <a:solidFill>
                            <a:srgbClr val="000000"/>
                          </a:solidFill>
                          <a:effectLst/>
                          <a:latin typeface="Calibri" panose="020F0502020204030204" pitchFamily="34" charset="0"/>
                        </a:rPr>
                        <a:t>Skal inflationsreguleres årlig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tc hMerge="1">
                  <a:txBody>
                    <a:bodyPr/>
                    <a:lstStyle/>
                    <a:p>
                      <a:endParaRPr lang="da-DK"/>
                    </a:p>
                  </a:txBody>
                  <a:tcPr/>
                </a:tc>
                <a:tc>
                  <a:txBody>
                    <a:bodyPr/>
                    <a:lstStyle/>
                    <a:p>
                      <a:pPr algn="ctr" fontAlgn="b"/>
                      <a:r>
                        <a:rPr lang="da-DK" sz="1100" b="0" i="0" u="none" strike="noStrike" dirty="0">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da-DK" sz="1100" b="0" i="0" u="none" strike="noStrike" dirty="0">
                          <a:solidFill>
                            <a:srgbClr val="000000"/>
                          </a:solidFill>
                          <a:effectLst/>
                          <a:latin typeface="Calibri" panose="020F0502020204030204" pitchFamily="34" charset="0"/>
                        </a:rPr>
                        <a:t>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da-DK" sz="1100" b="0" i="0" u="none" strike="noStrike" dirty="0">
                          <a:solidFill>
                            <a:srgbClr val="000000"/>
                          </a:solidFill>
                          <a:effectLst/>
                          <a:latin typeface="Calibri" panose="020F0502020204030204" pitchFamily="34" charset="0"/>
                        </a:rPr>
                        <a:t>3,0%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651268892"/>
                  </a:ext>
                </a:extLst>
              </a:tr>
              <a:tr h="190500">
                <a:tc>
                  <a:txBody>
                    <a:bodyPr/>
                    <a:lstStyle/>
                    <a:p>
                      <a:pPr algn="l" fontAlgn="b"/>
                      <a:r>
                        <a:rPr lang="da-DK" sz="1100" b="0" i="0" u="none" strike="noStrike">
                          <a:solidFill>
                            <a:srgbClr val="000000"/>
                          </a:solidFill>
                          <a:effectLst/>
                          <a:latin typeface="Calibri" panose="020F0502020204030204" pitchFamily="34" charset="0"/>
                        </a:rPr>
                        <a:t>Ny Kunde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da-DK" sz="1100" b="0" i="0" u="none" strike="noStrike">
                          <a:solidFill>
                            <a:srgbClr val="000000"/>
                          </a:solidFill>
                          <a:effectLst/>
                          <a:latin typeface="Calibri" panose="020F0502020204030204" pitchFamily="34" charset="0"/>
                        </a:rPr>
                        <a:t>3225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a-DK" sz="1100" b="0" i="0" u="none" strike="noStrike">
                          <a:solidFill>
                            <a:srgbClr val="000000"/>
                          </a:solidFill>
                          <a:effectLst/>
                          <a:latin typeface="Calibri" panose="020F0502020204030204" pitchFamily="34" charset="0"/>
                        </a:rPr>
                        <a:t>3429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a-DK" sz="1100" b="0" i="0" u="none" strike="noStrike">
                          <a:solidFill>
                            <a:srgbClr val="000000"/>
                          </a:solidFill>
                          <a:effectLst/>
                          <a:latin typeface="Calibri" panose="020F0502020204030204" pitchFamily="34" charset="0"/>
                        </a:rPr>
                        <a:t>3663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55802978"/>
                  </a:ext>
                </a:extLst>
              </a:tr>
              <a:tr h="190500">
                <a:tc>
                  <a:txBody>
                    <a:bodyPr/>
                    <a:lstStyle/>
                    <a:p>
                      <a:pPr algn="l" fontAlgn="b"/>
                      <a:r>
                        <a:rPr lang="da-DK" sz="1100" b="0" i="0" u="none" strike="noStrike">
                          <a:solidFill>
                            <a:srgbClr val="000000"/>
                          </a:solidFill>
                          <a:effectLst/>
                          <a:latin typeface="Calibri" panose="020F0502020204030204" pitchFamily="34" charset="0"/>
                        </a:rPr>
                        <a:t>Eksist. Kunde</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2915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3085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dirty="0">
                          <a:solidFill>
                            <a:srgbClr val="000000"/>
                          </a:solidFill>
                          <a:effectLst/>
                          <a:latin typeface="Calibri" panose="020F0502020204030204" pitchFamily="34" charset="0"/>
                        </a:rPr>
                        <a:t>3281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680768"/>
                  </a:ext>
                </a:extLst>
              </a:tr>
            </a:tbl>
          </a:graphicData>
        </a:graphic>
      </p:graphicFrame>
      <p:sp>
        <p:nvSpPr>
          <p:cNvPr id="7" name="Pladsholder til indhold 6"/>
          <p:cNvSpPr>
            <a:spLocks noGrp="1"/>
          </p:cNvSpPr>
          <p:nvPr>
            <p:ph sz="quarter" idx="15"/>
          </p:nvPr>
        </p:nvSpPr>
        <p:spPr>
          <a:xfrm>
            <a:off x="6389287" y="1412776"/>
            <a:ext cx="5210182" cy="4464496"/>
          </a:xfrm>
        </p:spPr>
        <p:txBody>
          <a:bodyPr/>
          <a:lstStyle/>
          <a:p>
            <a:pPr>
              <a:buNone/>
            </a:pPr>
            <a:r>
              <a:rPr lang="da-DK" sz="1800" b="1" dirty="0" smtClean="0"/>
              <a:t>Udgifter, der skal dækkes af Nem Varme betaling</a:t>
            </a:r>
          </a:p>
          <a:p>
            <a:pPr marL="342900" indent="-342900">
              <a:buFont typeface="Arial" panose="020B0604020202020204" pitchFamily="34" charset="0"/>
              <a:buChar char="•"/>
            </a:pPr>
            <a:endParaRPr lang="da-DK" sz="1200" dirty="0" smtClean="0">
              <a:latin typeface="+mj-lt"/>
            </a:endParaRPr>
          </a:p>
          <a:p>
            <a:pPr marL="342900" indent="-342900">
              <a:buFont typeface="Arial" panose="020B0604020202020204" pitchFamily="34" charset="0"/>
              <a:buChar char="•"/>
            </a:pPr>
            <a:r>
              <a:rPr lang="da-DK" sz="1400" dirty="0"/>
              <a:t>De samlede omkostninger for henholdsvis en ny kunde og en eksisterende kunde </a:t>
            </a:r>
            <a:r>
              <a:rPr lang="da-DK" sz="1400" dirty="0" smtClean="0"/>
              <a:t>er:</a:t>
            </a:r>
          </a:p>
          <a:p>
            <a:pPr marL="702900" lvl="2" indent="-342900"/>
            <a:r>
              <a:rPr lang="da-DK" sz="1400" dirty="0" smtClean="0"/>
              <a:t>Investering </a:t>
            </a:r>
            <a:r>
              <a:rPr lang="da-DK" sz="1400" dirty="0" err="1" smtClean="0"/>
              <a:t>ifm</a:t>
            </a:r>
            <a:r>
              <a:rPr lang="da-DK" sz="1400" dirty="0" smtClean="0"/>
              <a:t> installation af unit (inkl. rådgivning)</a:t>
            </a:r>
          </a:p>
          <a:p>
            <a:pPr marL="1062900" lvl="4" indent="-342900"/>
            <a:r>
              <a:rPr lang="da-DK" sz="1400" dirty="0"/>
              <a:t>Ny Kunde: 39 t. </a:t>
            </a:r>
            <a:r>
              <a:rPr lang="da-DK" sz="1400" dirty="0" smtClean="0"/>
              <a:t>kr.</a:t>
            </a:r>
            <a:endParaRPr lang="da-DK" sz="1400" dirty="0"/>
          </a:p>
          <a:p>
            <a:pPr marL="1062900" lvl="4" indent="-342900"/>
            <a:r>
              <a:rPr lang="da-DK" sz="1400" dirty="0" err="1"/>
              <a:t>Eksist</a:t>
            </a:r>
            <a:r>
              <a:rPr lang="da-DK" sz="1400" dirty="0"/>
              <a:t>. Kunde: 33 </a:t>
            </a:r>
            <a:r>
              <a:rPr lang="da-DK" sz="1400" dirty="0" smtClean="0"/>
              <a:t>t.kr</a:t>
            </a:r>
          </a:p>
          <a:p>
            <a:pPr marL="702900" lvl="2" indent="-342900"/>
            <a:r>
              <a:rPr lang="da-DK" sz="1400" dirty="0" smtClean="0"/>
              <a:t>Løbende udgifter til service og adm.</a:t>
            </a:r>
          </a:p>
          <a:p>
            <a:pPr marL="1062900" lvl="4" indent="-342900"/>
            <a:r>
              <a:rPr lang="da-DK" sz="1400" dirty="0" err="1" smtClean="0"/>
              <a:t>Gns</a:t>
            </a:r>
            <a:r>
              <a:rPr lang="da-DK" sz="1400" dirty="0" smtClean="0"/>
              <a:t>. </a:t>
            </a:r>
            <a:r>
              <a:rPr lang="da-DK" sz="1400" dirty="0"/>
              <a:t>850 </a:t>
            </a:r>
            <a:r>
              <a:rPr lang="da-DK" sz="1400" dirty="0" smtClean="0"/>
              <a:t>kr./</a:t>
            </a:r>
            <a:r>
              <a:rPr lang="da-DK" sz="1400" dirty="0"/>
              <a:t>år (2019 prisniveau</a:t>
            </a:r>
            <a:r>
              <a:rPr lang="da-DK" sz="1400" dirty="0" smtClean="0"/>
              <a:t>)</a:t>
            </a:r>
          </a:p>
          <a:p>
            <a:pPr marL="702900" lvl="2" indent="-342900"/>
            <a:r>
              <a:rPr lang="da-DK" sz="1400" dirty="0" smtClean="0"/>
              <a:t>Vedligehold og udskiftning af dele</a:t>
            </a:r>
          </a:p>
          <a:p>
            <a:pPr marL="1062900" lvl="4" indent="-342900"/>
            <a:r>
              <a:rPr lang="da-DK" sz="1400" dirty="0" err="1" smtClean="0"/>
              <a:t>Gns</a:t>
            </a:r>
            <a:r>
              <a:rPr lang="da-DK" sz="1400" dirty="0" smtClean="0"/>
              <a:t>. 8700 kr. over perioden (2019 prisniveau)</a:t>
            </a:r>
          </a:p>
          <a:p>
            <a:pPr marL="342900" indent="-342900">
              <a:buFont typeface="Arial" panose="020B0604020202020204" pitchFamily="34" charset="0"/>
              <a:buChar char="•"/>
            </a:pPr>
            <a:endParaRPr lang="da-DK" sz="1400" dirty="0" smtClean="0"/>
          </a:p>
          <a:p>
            <a:pPr marL="342900" indent="-342900">
              <a:buFont typeface="Arial" panose="020B0604020202020204" pitchFamily="34" charset="0"/>
              <a:buChar char="•"/>
            </a:pPr>
            <a:r>
              <a:rPr lang="da-DK" sz="1400" dirty="0" smtClean="0"/>
              <a:t>Hvis Nem Varme </a:t>
            </a:r>
            <a:r>
              <a:rPr lang="da-DK" sz="1400" dirty="0"/>
              <a:t>priserne skal dække disse </a:t>
            </a:r>
            <a:r>
              <a:rPr lang="da-DK" sz="1400" dirty="0" smtClean="0"/>
              <a:t>omkostninger, </a:t>
            </a:r>
            <a:r>
              <a:rPr lang="da-DK" sz="1400" dirty="0"/>
              <a:t>skal de være (faste 2019 prisniveau):</a:t>
            </a:r>
          </a:p>
          <a:p>
            <a:pPr marL="342900" indent="-342900"/>
            <a:endParaRPr lang="da-DK" sz="1200" dirty="0" smtClean="0"/>
          </a:p>
          <a:p>
            <a:pPr marL="702900" lvl="2" indent="-342900"/>
            <a:endParaRPr lang="da-DK" sz="1200" dirty="0" smtClean="0"/>
          </a:p>
          <a:p>
            <a:pPr marL="702900" lvl="2" indent="-342900"/>
            <a:endParaRPr lang="da-DK" sz="1200" dirty="0"/>
          </a:p>
          <a:p>
            <a:pPr marL="342900" indent="-342900"/>
            <a:endParaRPr lang="da-DK" sz="1200" dirty="0"/>
          </a:p>
        </p:txBody>
      </p:sp>
      <p:graphicFrame>
        <p:nvGraphicFramePr>
          <p:cNvPr id="6" name="Tabel 5"/>
          <p:cNvGraphicFramePr>
            <a:graphicFrameLocks noGrp="1"/>
          </p:cNvGraphicFramePr>
          <p:nvPr>
            <p:extLst/>
          </p:nvPr>
        </p:nvGraphicFramePr>
        <p:xfrm>
          <a:off x="1343472" y="4821238"/>
          <a:ext cx="4104456" cy="762000"/>
        </p:xfrm>
        <a:graphic>
          <a:graphicData uri="http://schemas.openxmlformats.org/drawingml/2006/table">
            <a:tbl>
              <a:tblPr/>
              <a:tblGrid>
                <a:gridCol w="2577217">
                  <a:extLst>
                    <a:ext uri="{9D8B030D-6E8A-4147-A177-3AD203B41FA5}">
                      <a16:colId xmlns:a16="http://schemas.microsoft.com/office/drawing/2014/main" val="1507717413"/>
                    </a:ext>
                  </a:extLst>
                </a:gridCol>
                <a:gridCol w="1527239">
                  <a:extLst>
                    <a:ext uri="{9D8B030D-6E8A-4147-A177-3AD203B41FA5}">
                      <a16:colId xmlns:a16="http://schemas.microsoft.com/office/drawing/2014/main" val="164262973"/>
                    </a:ext>
                  </a:extLst>
                </a:gridCol>
              </a:tblGrid>
              <a:tr h="362000">
                <a:tc>
                  <a:txBody>
                    <a:bodyPr/>
                    <a:lstStyle/>
                    <a:p>
                      <a:pPr algn="l" fontAlgn="b"/>
                      <a:r>
                        <a:rPr lang="da-DK" sz="1100" b="0" i="0" u="none" strike="noStrike" dirty="0" err="1" smtClean="0">
                          <a:solidFill>
                            <a:srgbClr val="000000"/>
                          </a:solidFill>
                          <a:effectLst/>
                          <a:latin typeface="Calibri" panose="020F0502020204030204" pitchFamily="34" charset="0"/>
                        </a:rPr>
                        <a:t>Kr</a:t>
                      </a:r>
                      <a:r>
                        <a:rPr lang="da-DK" sz="1100" b="0" i="0" u="none" strike="noStrike" dirty="0" smtClean="0">
                          <a:solidFill>
                            <a:srgbClr val="000000"/>
                          </a:solidFill>
                          <a:effectLst/>
                          <a:latin typeface="Calibri" panose="020F0502020204030204" pitchFamily="34" charset="0"/>
                        </a:rPr>
                        <a:t>/år</a:t>
                      </a:r>
                    </a:p>
                    <a:p>
                      <a:pPr algn="l" fontAlgn="b"/>
                      <a:endParaRPr lang="da-DK"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da-DK" sz="1100" b="0" i="0" u="none" strike="noStrike" dirty="0" smtClean="0">
                          <a:solidFill>
                            <a:srgbClr val="000000"/>
                          </a:solidFill>
                          <a:effectLst/>
                          <a:latin typeface="Calibri" panose="020F0502020204030204" pitchFamily="34" charset="0"/>
                        </a:rPr>
                        <a:t>Kr./år</a:t>
                      </a:r>
                    </a:p>
                    <a:p>
                      <a:pPr algn="ctr" fontAlgn="b"/>
                      <a:r>
                        <a:rPr lang="da-DK" sz="1100" b="0" i="0" u="none" strike="noStrike" dirty="0" smtClean="0">
                          <a:solidFill>
                            <a:srgbClr val="000000"/>
                          </a:solidFill>
                          <a:effectLst/>
                          <a:latin typeface="Calibri" panose="020F0502020204030204" pitchFamily="34" charset="0"/>
                        </a:rPr>
                        <a:t> </a:t>
                      </a:r>
                      <a:r>
                        <a:rPr lang="da-DK" sz="1100" b="0" i="0" u="none" strike="noStrike" dirty="0">
                          <a:solidFill>
                            <a:srgbClr val="000000"/>
                          </a:solidFill>
                          <a:effectLst/>
                          <a:latin typeface="Calibri" panose="020F0502020204030204" pitchFamily="34" charset="0"/>
                        </a:rPr>
                        <a:t>(ex moms)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351682267"/>
                  </a:ext>
                </a:extLst>
              </a:tr>
              <a:tr h="200000">
                <a:tc>
                  <a:txBody>
                    <a:bodyPr/>
                    <a:lstStyle/>
                    <a:p>
                      <a:pPr algn="l" fontAlgn="b"/>
                      <a:r>
                        <a:rPr lang="da-DK" sz="1100" b="0" i="0" u="none" strike="noStrike" dirty="0">
                          <a:solidFill>
                            <a:srgbClr val="000000"/>
                          </a:solidFill>
                          <a:effectLst/>
                          <a:latin typeface="Calibri" panose="020F0502020204030204" pitchFamily="34" charset="0"/>
                        </a:rPr>
                        <a:t>Ny Kunde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da-DK" sz="1100" b="0" i="0" u="none" strike="noStrike" dirty="0">
                          <a:solidFill>
                            <a:srgbClr val="000000"/>
                          </a:solidFill>
                          <a:effectLst/>
                          <a:latin typeface="Calibri" panose="020F0502020204030204" pitchFamily="34" charset="0"/>
                        </a:rPr>
                        <a:t>2400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538756159"/>
                  </a:ext>
                </a:extLst>
              </a:tr>
              <a:tr h="200000">
                <a:tc>
                  <a:txBody>
                    <a:bodyPr/>
                    <a:lstStyle/>
                    <a:p>
                      <a:pPr algn="l" fontAlgn="b"/>
                      <a:r>
                        <a:rPr lang="da-DK" sz="1100" b="0" i="0" u="none" strike="noStrike" dirty="0" err="1">
                          <a:solidFill>
                            <a:srgbClr val="000000"/>
                          </a:solidFill>
                          <a:effectLst/>
                          <a:latin typeface="Calibri" panose="020F0502020204030204" pitchFamily="34" charset="0"/>
                        </a:rPr>
                        <a:t>Eksist</a:t>
                      </a:r>
                      <a:r>
                        <a:rPr lang="da-DK" sz="1100" b="0" i="0" u="none" strike="noStrike" dirty="0">
                          <a:solidFill>
                            <a:srgbClr val="000000"/>
                          </a:solidFill>
                          <a:effectLst/>
                          <a:latin typeface="Calibri" panose="020F0502020204030204" pitchFamily="34" charset="0"/>
                        </a:rPr>
                        <a:t>. Kunde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da-DK" sz="1100" b="0" i="0" u="none" strike="noStrike" dirty="0">
                          <a:solidFill>
                            <a:srgbClr val="000000"/>
                          </a:solidFill>
                          <a:effectLst/>
                          <a:latin typeface="Calibri" panose="020F0502020204030204" pitchFamily="34" charset="0"/>
                        </a:rPr>
                        <a:t>2160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0549311"/>
                  </a:ext>
                </a:extLst>
              </a:tr>
            </a:tbl>
          </a:graphicData>
        </a:graphic>
      </p:graphicFrame>
      <p:sp>
        <p:nvSpPr>
          <p:cNvPr id="8" name="Pladsholder til sidefod 7"/>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9" name="Pladsholder til slidenummer 8"/>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16</a:t>
            </a:fld>
            <a:endParaRPr lang="da-DK" dirty="0"/>
          </a:p>
        </p:txBody>
      </p:sp>
    </p:spTree>
    <p:extLst>
      <p:ext uri="{BB962C8B-B14F-4D97-AF65-F5344CB8AC3E}">
        <p14:creationId xmlns:p14="http://schemas.microsoft.com/office/powerpoint/2010/main" val="299761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7. Nem Varme ordningen - business case</a:t>
            </a:r>
            <a:endParaRPr lang="da-DK" sz="3600" b="1" dirty="0">
              <a:solidFill>
                <a:srgbClr val="FF0000"/>
              </a:solidFill>
            </a:endParaRPr>
          </a:p>
        </p:txBody>
      </p:sp>
      <p:sp>
        <p:nvSpPr>
          <p:cNvPr id="3" name="Pladsholder til tekst 2"/>
          <p:cNvSpPr>
            <a:spLocks noGrp="1"/>
          </p:cNvSpPr>
          <p:nvPr>
            <p:ph type="body" sz="quarter" idx="13"/>
          </p:nvPr>
        </p:nvSpPr>
        <p:spPr>
          <a:xfrm>
            <a:off x="960000" y="1484784"/>
            <a:ext cx="4802716" cy="4680520"/>
          </a:xfrm>
        </p:spPr>
        <p:txBody>
          <a:bodyPr/>
          <a:lstStyle/>
          <a:p>
            <a:pPr marL="465750" lvl="1" indent="-285750">
              <a:buFont typeface="Wingdings" panose="05000000000000000000" pitchFamily="2" charset="2"/>
              <a:buChar char="§"/>
            </a:pPr>
            <a:r>
              <a:rPr lang="da-DK" dirty="0" smtClean="0"/>
              <a:t>I </a:t>
            </a:r>
            <a:r>
              <a:rPr lang="da-DK" dirty="0"/>
              <a:t>tabellen er vist, hvordan Forsyning Helsingør Varme A/S’ ”Hvile-i-sig-selv” regnskab vil kunne udvikle sig de første år, når der kommer en ny kunde med et standardforbrug på 18,1 MWh i et hus på 130 </a:t>
            </a:r>
            <a:r>
              <a:rPr lang="da-DK" dirty="0" smtClean="0"/>
              <a:t>m2</a:t>
            </a:r>
          </a:p>
          <a:p>
            <a:pPr marL="465750" lvl="1" indent="-285750">
              <a:buFont typeface="Wingdings" panose="05000000000000000000" pitchFamily="2" charset="2"/>
              <a:buChar char="§"/>
            </a:pPr>
            <a:endParaRPr lang="da-DK" sz="1000" dirty="0"/>
          </a:p>
          <a:p>
            <a:pPr marL="465750" lvl="1" indent="-285750">
              <a:buFont typeface="Wingdings" panose="05000000000000000000" pitchFamily="2" charset="2"/>
              <a:buChar char="§"/>
            </a:pPr>
            <a:r>
              <a:rPr lang="da-DK" dirty="0" smtClean="0"/>
              <a:t>Figuren viser de enkelte års </a:t>
            </a:r>
            <a:r>
              <a:rPr lang="da-DK" dirty="0" err="1" smtClean="0"/>
              <a:t>cash</a:t>
            </a:r>
            <a:r>
              <a:rPr lang="da-DK" dirty="0" smtClean="0"/>
              <a:t>-flow elementer, samt udviklingen i </a:t>
            </a:r>
            <a:r>
              <a:rPr lang="da-DK" dirty="0"/>
              <a:t>Forsyning Helsingør </a:t>
            </a:r>
            <a:r>
              <a:rPr lang="da-DK" dirty="0" smtClean="0"/>
              <a:t>Varme A/S’ nettogæld, når der kommer en ny standard-hus kunde</a:t>
            </a:r>
          </a:p>
          <a:p>
            <a:pPr marL="465750" lvl="1" indent="-285750">
              <a:buFont typeface="Wingdings" panose="05000000000000000000" pitchFamily="2" charset="2"/>
              <a:buChar char="§"/>
            </a:pPr>
            <a:endParaRPr lang="da-DK" sz="1000" dirty="0"/>
          </a:p>
          <a:p>
            <a:pPr marL="465750" lvl="1" indent="-285750">
              <a:buFont typeface="Wingdings" panose="05000000000000000000" pitchFamily="2" charset="2"/>
              <a:buChar char="§"/>
            </a:pPr>
            <a:r>
              <a:rPr lang="da-DK" dirty="0" smtClean="0"/>
              <a:t>Det ses, at nettogælden går i nul efter 20 år, svarende til den forventede levetid på fjernvarme-installationen</a:t>
            </a:r>
            <a:endParaRPr lang="da-DK" dirty="0"/>
          </a:p>
        </p:txBody>
      </p:sp>
      <p:graphicFrame>
        <p:nvGraphicFramePr>
          <p:cNvPr id="6" name="Diagram 5"/>
          <p:cNvGraphicFramePr>
            <a:graphicFrameLocks/>
          </p:cNvGraphicFramePr>
          <p:nvPr>
            <p:extLst>
              <p:ext uri="{D42A27DB-BD31-4B8C-83A1-F6EECF244321}">
                <p14:modId xmlns:p14="http://schemas.microsoft.com/office/powerpoint/2010/main" val="337958968"/>
              </p:ext>
            </p:extLst>
          </p:nvPr>
        </p:nvGraphicFramePr>
        <p:xfrm>
          <a:off x="6640522" y="319293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el 3"/>
          <p:cNvGraphicFramePr>
            <a:graphicFrameLocks noGrp="1"/>
          </p:cNvGraphicFramePr>
          <p:nvPr>
            <p:extLst>
              <p:ext uri="{D42A27DB-BD31-4B8C-83A1-F6EECF244321}">
                <p14:modId xmlns:p14="http://schemas.microsoft.com/office/powerpoint/2010/main" val="3548536682"/>
              </p:ext>
            </p:extLst>
          </p:nvPr>
        </p:nvGraphicFramePr>
        <p:xfrm>
          <a:off x="6604991" y="1269233"/>
          <a:ext cx="4592630" cy="1836976"/>
        </p:xfrm>
        <a:graphic>
          <a:graphicData uri="http://schemas.openxmlformats.org/drawingml/2006/table">
            <a:tbl>
              <a:tblPr/>
              <a:tblGrid>
                <a:gridCol w="459263">
                  <a:extLst>
                    <a:ext uri="{9D8B030D-6E8A-4147-A177-3AD203B41FA5}">
                      <a16:colId xmlns:a16="http://schemas.microsoft.com/office/drawing/2014/main" val="3308928297"/>
                    </a:ext>
                  </a:extLst>
                </a:gridCol>
                <a:gridCol w="580391">
                  <a:extLst>
                    <a:ext uri="{9D8B030D-6E8A-4147-A177-3AD203B41FA5}">
                      <a16:colId xmlns:a16="http://schemas.microsoft.com/office/drawing/2014/main" val="2170217961"/>
                    </a:ext>
                  </a:extLst>
                </a:gridCol>
                <a:gridCol w="338135">
                  <a:extLst>
                    <a:ext uri="{9D8B030D-6E8A-4147-A177-3AD203B41FA5}">
                      <a16:colId xmlns:a16="http://schemas.microsoft.com/office/drawing/2014/main" val="2177697712"/>
                    </a:ext>
                  </a:extLst>
                </a:gridCol>
                <a:gridCol w="459263">
                  <a:extLst>
                    <a:ext uri="{9D8B030D-6E8A-4147-A177-3AD203B41FA5}">
                      <a16:colId xmlns:a16="http://schemas.microsoft.com/office/drawing/2014/main" val="1957993332"/>
                    </a:ext>
                  </a:extLst>
                </a:gridCol>
                <a:gridCol w="459263">
                  <a:extLst>
                    <a:ext uri="{9D8B030D-6E8A-4147-A177-3AD203B41FA5}">
                      <a16:colId xmlns:a16="http://schemas.microsoft.com/office/drawing/2014/main" val="4121402163"/>
                    </a:ext>
                  </a:extLst>
                </a:gridCol>
                <a:gridCol w="459263">
                  <a:extLst>
                    <a:ext uri="{9D8B030D-6E8A-4147-A177-3AD203B41FA5}">
                      <a16:colId xmlns:a16="http://schemas.microsoft.com/office/drawing/2014/main" val="3916865476"/>
                    </a:ext>
                  </a:extLst>
                </a:gridCol>
                <a:gridCol w="459263">
                  <a:extLst>
                    <a:ext uri="{9D8B030D-6E8A-4147-A177-3AD203B41FA5}">
                      <a16:colId xmlns:a16="http://schemas.microsoft.com/office/drawing/2014/main" val="4112331852"/>
                    </a:ext>
                  </a:extLst>
                </a:gridCol>
                <a:gridCol w="459263">
                  <a:extLst>
                    <a:ext uri="{9D8B030D-6E8A-4147-A177-3AD203B41FA5}">
                      <a16:colId xmlns:a16="http://schemas.microsoft.com/office/drawing/2014/main" val="1165717674"/>
                    </a:ext>
                  </a:extLst>
                </a:gridCol>
                <a:gridCol w="459263">
                  <a:extLst>
                    <a:ext uri="{9D8B030D-6E8A-4147-A177-3AD203B41FA5}">
                      <a16:colId xmlns:a16="http://schemas.microsoft.com/office/drawing/2014/main" val="3678739125"/>
                    </a:ext>
                  </a:extLst>
                </a:gridCol>
                <a:gridCol w="459263">
                  <a:extLst>
                    <a:ext uri="{9D8B030D-6E8A-4147-A177-3AD203B41FA5}">
                      <a16:colId xmlns:a16="http://schemas.microsoft.com/office/drawing/2014/main" val="1197321227"/>
                    </a:ext>
                  </a:extLst>
                </a:gridCol>
              </a:tblGrid>
              <a:tr h="88551">
                <a:tc gridSpan="3">
                  <a:txBody>
                    <a:bodyPr/>
                    <a:lstStyle/>
                    <a:p>
                      <a:pPr algn="l" fontAlgn="b"/>
                      <a:r>
                        <a:rPr lang="da-DK" sz="1000" b="1" i="0" u="none" strike="noStrike" dirty="0">
                          <a:solidFill>
                            <a:srgbClr val="000000"/>
                          </a:solidFill>
                          <a:effectLst/>
                          <a:latin typeface="Calibri" panose="020F0502020204030204" pitchFamily="34" charset="0"/>
                        </a:rPr>
                        <a:t>Hvile i sig selv regnskab</a:t>
                      </a:r>
                    </a:p>
                  </a:txBody>
                  <a:tcPr marL="9525" marR="9525" marT="9525" marB="0" anchor="b">
                    <a:lnL>
                      <a:noFill/>
                    </a:lnL>
                    <a:lnR>
                      <a:noFill/>
                    </a:lnR>
                    <a:lnT>
                      <a:noFill/>
                    </a:lnT>
                    <a:lnB>
                      <a:noFill/>
                    </a:lnB>
                    <a:solidFill>
                      <a:srgbClr val="FFFFFF"/>
                    </a:solidFill>
                  </a:tcPr>
                </a:tc>
                <a:tc hMerge="1">
                  <a:txBody>
                    <a:bodyPr/>
                    <a:lstStyle/>
                    <a:p>
                      <a:endParaRPr lang="da-DK"/>
                    </a:p>
                  </a:txBody>
                  <a:tcPr/>
                </a:tc>
                <a:tc hMerge="1">
                  <a:txBody>
                    <a:bodyPr/>
                    <a:lstStyle/>
                    <a:p>
                      <a:endParaRPr lang="da-DK"/>
                    </a:p>
                  </a:txBody>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129351796"/>
                  </a:ext>
                </a:extLst>
              </a:tr>
              <a:tr h="139497">
                <a:tc>
                  <a:txBody>
                    <a:bodyPr/>
                    <a:lstStyle/>
                    <a:p>
                      <a:pPr algn="l" fontAlgn="b"/>
                      <a:r>
                        <a:rPr lang="da-DK" sz="1000" b="1" i="0" u="none" strike="noStrike">
                          <a:solidFill>
                            <a:srgbClr val="FFFFFF"/>
                          </a:solidFill>
                          <a:effectLst/>
                          <a:latin typeface="Calibri" panose="020F0502020204030204" pitchFamily="34" charset="0"/>
                        </a:rPr>
                        <a:t>Kr.</a:t>
                      </a:r>
                    </a:p>
                  </a:txBody>
                  <a:tcPr marL="9525" marR="9525" marT="9525" marB="0" anchor="b">
                    <a:lnL>
                      <a:noFill/>
                    </a:lnL>
                    <a:lnR>
                      <a:noFill/>
                    </a:lnR>
                    <a:lnT>
                      <a:noFill/>
                    </a:lnT>
                    <a:lnB>
                      <a:noFill/>
                    </a:lnB>
                    <a:solidFill>
                      <a:srgbClr val="44546A"/>
                    </a:solidFill>
                  </a:tcPr>
                </a:tc>
                <a:tc>
                  <a:txBody>
                    <a:bodyPr/>
                    <a:lstStyle/>
                    <a:p>
                      <a:pPr algn="l" fontAlgn="b"/>
                      <a:r>
                        <a:rPr lang="da-DK" sz="1000" b="1" i="0" u="none" strike="noStrike">
                          <a:solidFill>
                            <a:srgbClr val="FFFFFF"/>
                          </a:solidFill>
                          <a:effectLst/>
                          <a:latin typeface="Calibri" panose="020F0502020204030204" pitchFamily="34" charset="0"/>
                        </a:rPr>
                        <a:t> </a:t>
                      </a:r>
                    </a:p>
                  </a:txBody>
                  <a:tcPr marL="9525" marR="9525" marT="9525" marB="0" anchor="b">
                    <a:lnL>
                      <a:noFill/>
                    </a:lnL>
                    <a:lnR>
                      <a:noFill/>
                    </a:lnR>
                    <a:lnT>
                      <a:noFill/>
                    </a:lnT>
                    <a:lnB>
                      <a:noFill/>
                    </a:lnB>
                    <a:solidFill>
                      <a:srgbClr val="44546A"/>
                    </a:solidFill>
                  </a:tcPr>
                </a:tc>
                <a:tc>
                  <a:txBody>
                    <a:bodyPr/>
                    <a:lstStyle/>
                    <a:p>
                      <a:pPr algn="r" fontAlgn="b"/>
                      <a:r>
                        <a:rPr lang="da-DK" sz="1000" b="1" i="0" u="none" strike="noStrike">
                          <a:solidFill>
                            <a:srgbClr val="FFFFFF"/>
                          </a:solidFill>
                          <a:effectLst/>
                          <a:latin typeface="Calibri" panose="020F0502020204030204" pitchFamily="34" charset="0"/>
                        </a:rPr>
                        <a:t>1</a:t>
                      </a:r>
                    </a:p>
                  </a:txBody>
                  <a:tcPr marL="9525" marR="9525" marT="9525" marB="0" anchor="b">
                    <a:lnL>
                      <a:noFill/>
                    </a:lnL>
                    <a:lnR>
                      <a:noFill/>
                    </a:lnR>
                    <a:lnT>
                      <a:noFill/>
                    </a:lnT>
                    <a:lnB>
                      <a:noFill/>
                    </a:lnB>
                    <a:solidFill>
                      <a:srgbClr val="44546A"/>
                    </a:solidFill>
                  </a:tcPr>
                </a:tc>
                <a:tc>
                  <a:txBody>
                    <a:bodyPr/>
                    <a:lstStyle/>
                    <a:p>
                      <a:pPr algn="r" fontAlgn="b"/>
                      <a:r>
                        <a:rPr lang="da-DK" sz="1000" b="1" i="0" u="none" strike="noStrike">
                          <a:solidFill>
                            <a:srgbClr val="FFFFFF"/>
                          </a:solidFill>
                          <a:effectLst/>
                          <a:latin typeface="Calibri" panose="020F0502020204030204" pitchFamily="34" charset="0"/>
                        </a:rPr>
                        <a:t>2</a:t>
                      </a:r>
                    </a:p>
                  </a:txBody>
                  <a:tcPr marL="9525" marR="9525" marT="9525" marB="0" anchor="b">
                    <a:lnL>
                      <a:noFill/>
                    </a:lnL>
                    <a:lnR>
                      <a:noFill/>
                    </a:lnR>
                    <a:lnT>
                      <a:noFill/>
                    </a:lnT>
                    <a:lnB>
                      <a:noFill/>
                    </a:lnB>
                    <a:solidFill>
                      <a:srgbClr val="44546A"/>
                    </a:solidFill>
                  </a:tcPr>
                </a:tc>
                <a:tc>
                  <a:txBody>
                    <a:bodyPr/>
                    <a:lstStyle/>
                    <a:p>
                      <a:pPr algn="r" fontAlgn="b"/>
                      <a:r>
                        <a:rPr lang="da-DK" sz="1000" b="1" i="0" u="none" strike="noStrike">
                          <a:solidFill>
                            <a:srgbClr val="FFFFFF"/>
                          </a:solidFill>
                          <a:effectLst/>
                          <a:latin typeface="Calibri" panose="020F0502020204030204" pitchFamily="34" charset="0"/>
                        </a:rPr>
                        <a:t>3</a:t>
                      </a:r>
                    </a:p>
                  </a:txBody>
                  <a:tcPr marL="9525" marR="9525" marT="9525" marB="0" anchor="b">
                    <a:lnL>
                      <a:noFill/>
                    </a:lnL>
                    <a:lnR>
                      <a:noFill/>
                    </a:lnR>
                    <a:lnT>
                      <a:noFill/>
                    </a:lnT>
                    <a:lnB>
                      <a:noFill/>
                    </a:lnB>
                    <a:solidFill>
                      <a:srgbClr val="44546A"/>
                    </a:solidFill>
                  </a:tcPr>
                </a:tc>
                <a:tc>
                  <a:txBody>
                    <a:bodyPr/>
                    <a:lstStyle/>
                    <a:p>
                      <a:pPr algn="r" fontAlgn="b"/>
                      <a:r>
                        <a:rPr lang="da-DK" sz="1000" b="1" i="0" u="none" strike="noStrike">
                          <a:solidFill>
                            <a:srgbClr val="FFFFFF"/>
                          </a:solidFill>
                          <a:effectLst/>
                          <a:latin typeface="Calibri" panose="020F0502020204030204" pitchFamily="34" charset="0"/>
                        </a:rPr>
                        <a:t>4</a:t>
                      </a:r>
                    </a:p>
                  </a:txBody>
                  <a:tcPr marL="9525" marR="9525" marT="9525" marB="0" anchor="b">
                    <a:lnL>
                      <a:noFill/>
                    </a:lnL>
                    <a:lnR>
                      <a:noFill/>
                    </a:lnR>
                    <a:lnT>
                      <a:noFill/>
                    </a:lnT>
                    <a:lnB>
                      <a:noFill/>
                    </a:lnB>
                    <a:solidFill>
                      <a:srgbClr val="44546A"/>
                    </a:solidFill>
                  </a:tcPr>
                </a:tc>
                <a:tc>
                  <a:txBody>
                    <a:bodyPr/>
                    <a:lstStyle/>
                    <a:p>
                      <a:pPr algn="r" fontAlgn="b"/>
                      <a:r>
                        <a:rPr lang="da-DK" sz="1000" b="1" i="0" u="none" strike="noStrike">
                          <a:solidFill>
                            <a:srgbClr val="FFFFFF"/>
                          </a:solidFill>
                          <a:effectLst/>
                          <a:latin typeface="Calibri" panose="020F0502020204030204" pitchFamily="34" charset="0"/>
                        </a:rPr>
                        <a:t>5</a:t>
                      </a:r>
                    </a:p>
                  </a:txBody>
                  <a:tcPr marL="9525" marR="9525" marT="9525" marB="0" anchor="b">
                    <a:lnL>
                      <a:noFill/>
                    </a:lnL>
                    <a:lnR>
                      <a:noFill/>
                    </a:lnR>
                    <a:lnT>
                      <a:noFill/>
                    </a:lnT>
                    <a:lnB>
                      <a:noFill/>
                    </a:lnB>
                    <a:solidFill>
                      <a:srgbClr val="44546A"/>
                    </a:solidFill>
                  </a:tcPr>
                </a:tc>
                <a:tc>
                  <a:txBody>
                    <a:bodyPr/>
                    <a:lstStyle/>
                    <a:p>
                      <a:pPr algn="r" fontAlgn="b"/>
                      <a:r>
                        <a:rPr lang="da-DK" sz="1000" b="1" i="0" u="none" strike="noStrike">
                          <a:solidFill>
                            <a:srgbClr val="FFFFFF"/>
                          </a:solidFill>
                          <a:effectLst/>
                          <a:latin typeface="Calibri" panose="020F0502020204030204" pitchFamily="34" charset="0"/>
                        </a:rPr>
                        <a:t>6</a:t>
                      </a:r>
                    </a:p>
                  </a:txBody>
                  <a:tcPr marL="9525" marR="9525" marT="9525" marB="0" anchor="b">
                    <a:lnL>
                      <a:noFill/>
                    </a:lnL>
                    <a:lnR>
                      <a:noFill/>
                    </a:lnR>
                    <a:lnT>
                      <a:noFill/>
                    </a:lnT>
                    <a:lnB>
                      <a:noFill/>
                    </a:lnB>
                    <a:solidFill>
                      <a:srgbClr val="44546A"/>
                    </a:solidFill>
                  </a:tcPr>
                </a:tc>
                <a:tc>
                  <a:txBody>
                    <a:bodyPr/>
                    <a:lstStyle/>
                    <a:p>
                      <a:pPr algn="r" fontAlgn="b"/>
                      <a:r>
                        <a:rPr lang="da-DK" sz="1000" b="1" i="0" u="none" strike="noStrike">
                          <a:solidFill>
                            <a:srgbClr val="FFFFFF"/>
                          </a:solidFill>
                          <a:effectLst/>
                          <a:latin typeface="Calibri" panose="020F0502020204030204" pitchFamily="34" charset="0"/>
                        </a:rPr>
                        <a:t>7</a:t>
                      </a:r>
                    </a:p>
                  </a:txBody>
                  <a:tcPr marL="9525" marR="9525" marT="9525" marB="0" anchor="b">
                    <a:lnL>
                      <a:noFill/>
                    </a:lnL>
                    <a:lnR>
                      <a:noFill/>
                    </a:lnR>
                    <a:lnT>
                      <a:noFill/>
                    </a:lnT>
                    <a:lnB>
                      <a:noFill/>
                    </a:lnB>
                    <a:solidFill>
                      <a:srgbClr val="44546A"/>
                    </a:solidFill>
                  </a:tcPr>
                </a:tc>
                <a:tc>
                  <a:txBody>
                    <a:bodyPr/>
                    <a:lstStyle/>
                    <a:p>
                      <a:pPr algn="r" fontAlgn="b"/>
                      <a:r>
                        <a:rPr lang="da-DK" sz="1000" b="1" i="0" u="none" strike="noStrike">
                          <a:solidFill>
                            <a:srgbClr val="FFFFFF"/>
                          </a:solidFill>
                          <a:effectLst/>
                          <a:latin typeface="Calibri" panose="020F0502020204030204" pitchFamily="34" charset="0"/>
                        </a:rPr>
                        <a:t>8</a:t>
                      </a:r>
                    </a:p>
                  </a:txBody>
                  <a:tcPr marL="9525" marR="9525" marT="9525" marB="0" anchor="b">
                    <a:lnL>
                      <a:noFill/>
                    </a:lnL>
                    <a:lnR>
                      <a:noFill/>
                    </a:lnR>
                    <a:lnT>
                      <a:noFill/>
                    </a:lnT>
                    <a:lnB>
                      <a:noFill/>
                    </a:lnB>
                    <a:solidFill>
                      <a:srgbClr val="44546A"/>
                    </a:solidFill>
                  </a:tcPr>
                </a:tc>
                <a:extLst>
                  <a:ext uri="{0D108BD9-81ED-4DB2-BD59-A6C34878D82A}">
                    <a16:rowId xmlns:a16="http://schemas.microsoft.com/office/drawing/2014/main" val="1700052604"/>
                  </a:ext>
                </a:extLst>
              </a:tr>
              <a:tr h="139497">
                <a:tc>
                  <a:txBody>
                    <a:bodyPr/>
                    <a:lstStyle/>
                    <a:p>
                      <a:pPr algn="l" fontAlgn="b"/>
                      <a:r>
                        <a:rPr lang="da-DK" sz="1000" b="0" i="0" u="none" strike="noStrike">
                          <a:solidFill>
                            <a:srgbClr val="000000"/>
                          </a:solidFill>
                          <a:effectLst/>
                          <a:latin typeface="Calibri" panose="020F0502020204030204" pitchFamily="34" charset="0"/>
                        </a:rPr>
                        <a:t>Indtægt</a:t>
                      </a:r>
                    </a:p>
                  </a:txBody>
                  <a:tcPr marL="9525" marR="9525" marT="9525" marB="0" anchor="b">
                    <a:lnL>
                      <a:noFill/>
                    </a:lnL>
                    <a:lnR>
                      <a:noFill/>
                    </a:lnR>
                    <a:lnT>
                      <a:noFill/>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3.102</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3.164</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3.227</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3.292</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3.358</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3.425</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3.493</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3.563</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455106695"/>
                  </a:ext>
                </a:extLst>
              </a:tr>
              <a:tr h="139497">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143589269"/>
                  </a:ext>
                </a:extLst>
              </a:tr>
              <a:tr h="270788">
                <a:tc gridSpan="2">
                  <a:txBody>
                    <a:bodyPr/>
                    <a:lstStyle/>
                    <a:p>
                      <a:pPr algn="l" fontAlgn="b"/>
                      <a:r>
                        <a:rPr lang="da-DK" sz="1000" b="0" i="0" u="none" strike="noStrike" dirty="0" smtClean="0">
                          <a:solidFill>
                            <a:srgbClr val="000000"/>
                          </a:solidFill>
                          <a:effectLst/>
                          <a:latin typeface="Calibri" panose="020F0502020204030204" pitchFamily="34" charset="0"/>
                        </a:rPr>
                        <a:t>Driftsomkostninger</a:t>
                      </a:r>
                      <a:endParaRPr lang="da-DK"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tc hMerge="1">
                  <a:txBody>
                    <a:bodyPr/>
                    <a:lstStyle/>
                    <a:p>
                      <a:endParaRPr lang="da-DK"/>
                    </a:p>
                  </a:txBody>
                  <a:tcPr/>
                </a:tc>
                <a:tc>
                  <a:txBody>
                    <a:bodyPr/>
                    <a:lstStyle/>
                    <a:p>
                      <a:pPr algn="r" fontAlgn="b"/>
                      <a:r>
                        <a:rPr lang="da-DK" sz="1000" b="0" i="0" u="none" strike="noStrike" dirty="0">
                          <a:solidFill>
                            <a:srgbClr val="000000"/>
                          </a:solidFill>
                          <a:effectLst/>
                          <a:latin typeface="Calibri" panose="020F0502020204030204" pitchFamily="34" charset="0"/>
                        </a:rPr>
                        <a:t>200</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1.479</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208</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1.539</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216</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1.601</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225</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1.666</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32205956"/>
                  </a:ext>
                </a:extLst>
              </a:tr>
              <a:tr h="139497">
                <a:tc gridSpan="2">
                  <a:txBody>
                    <a:bodyPr/>
                    <a:lstStyle/>
                    <a:p>
                      <a:pPr algn="l" fontAlgn="b"/>
                      <a:r>
                        <a:rPr lang="da-DK" sz="1000" b="0" i="0" u="none" strike="noStrike">
                          <a:solidFill>
                            <a:srgbClr val="000000"/>
                          </a:solidFill>
                          <a:effectLst/>
                          <a:latin typeface="Calibri" panose="020F0502020204030204" pitchFamily="34" charset="0"/>
                        </a:rPr>
                        <a:t>Afskrivning</a:t>
                      </a:r>
                    </a:p>
                  </a:txBody>
                  <a:tcPr marL="9525" marR="9525" marT="9525" marB="0" anchor="b">
                    <a:lnL>
                      <a:noFill/>
                    </a:lnL>
                    <a:lnR>
                      <a:noFill/>
                    </a:lnR>
                    <a:lnT>
                      <a:noFill/>
                    </a:lnT>
                    <a:lnB>
                      <a:noFill/>
                    </a:lnB>
                    <a:solidFill>
                      <a:srgbClr val="FFFFFF"/>
                    </a:solidFill>
                  </a:tcPr>
                </a:tc>
                <a:tc hMerge="1">
                  <a:txBody>
                    <a:bodyPr/>
                    <a:lstStyle/>
                    <a:p>
                      <a:endParaRPr lang="da-DK"/>
                    </a:p>
                  </a:txBody>
                  <a:tcPr/>
                </a:tc>
                <a:tc>
                  <a:txBody>
                    <a:bodyPr/>
                    <a:lstStyle/>
                    <a:p>
                      <a:pPr algn="r" fontAlgn="b"/>
                      <a:r>
                        <a:rPr lang="da-DK" sz="1000" b="0" i="0" u="none" strike="noStrike">
                          <a:solidFill>
                            <a:srgbClr val="000000"/>
                          </a:solidFill>
                          <a:effectLst/>
                          <a:latin typeface="Calibri" panose="020F0502020204030204" pitchFamily="34" charset="0"/>
                        </a:rPr>
                        <a:t>1650</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dirty="0">
                          <a:solidFill>
                            <a:srgbClr val="000000"/>
                          </a:solidFill>
                          <a:effectLst/>
                          <a:latin typeface="Calibri" panose="020F0502020204030204" pitchFamily="34" charset="0"/>
                        </a:rPr>
                        <a:t>1650</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1650</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1650</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1650</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1650</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1650</a:t>
                      </a:r>
                    </a:p>
                  </a:txBody>
                  <a:tcPr marL="9525" marR="9525" marT="9525" marB="0" anchor="b">
                    <a:lnL>
                      <a:noFill/>
                    </a:lnL>
                    <a:lnR>
                      <a:noFill/>
                    </a:lnR>
                    <a:lnT>
                      <a:noFill/>
                    </a:lnT>
                    <a:lnB>
                      <a:noFill/>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1650</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682720554"/>
                  </a:ext>
                </a:extLst>
              </a:tr>
              <a:tr h="139497">
                <a:tc>
                  <a:txBody>
                    <a:bodyPr/>
                    <a:lstStyle/>
                    <a:p>
                      <a:pPr algn="l" fontAlgn="b"/>
                      <a:r>
                        <a:rPr lang="da-DK" sz="1000" b="0" i="0" u="none" strike="noStrike">
                          <a:solidFill>
                            <a:srgbClr val="000000"/>
                          </a:solidFill>
                          <a:effectLst/>
                          <a:latin typeface="Calibri" panose="020F0502020204030204" pitchFamily="34" charset="0"/>
                        </a:rPr>
                        <a:t>Rente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903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930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907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844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817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747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715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638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6556791"/>
                  </a:ext>
                </a:extLst>
              </a:tr>
              <a:tr h="139497">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12597636"/>
                  </a:ext>
                </a:extLst>
              </a:tr>
              <a:tr h="270788">
                <a:tc gridSpan="2">
                  <a:txBody>
                    <a:bodyPr/>
                    <a:lstStyle/>
                    <a:p>
                      <a:pPr algn="l" fontAlgn="b"/>
                      <a:r>
                        <a:rPr lang="da-DK" sz="1000" b="0" i="0" u="none" strike="noStrike" dirty="0" smtClean="0">
                          <a:solidFill>
                            <a:srgbClr val="000000"/>
                          </a:solidFill>
                          <a:effectLst/>
                          <a:latin typeface="Calibri" panose="020F0502020204030204" pitchFamily="34" charset="0"/>
                        </a:rPr>
                        <a:t>Over/underdæk.</a:t>
                      </a:r>
                      <a:endParaRPr lang="da-DK"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a-DK"/>
                    </a:p>
                  </a:txBody>
                  <a:tcPr/>
                </a:tc>
                <a:tc>
                  <a:txBody>
                    <a:bodyPr/>
                    <a:lstStyle/>
                    <a:p>
                      <a:pPr algn="r" fontAlgn="b"/>
                      <a:r>
                        <a:rPr lang="da-DK" sz="1000" b="0" i="0" u="none" strike="noStrike">
                          <a:solidFill>
                            <a:srgbClr val="000000"/>
                          </a:solidFill>
                          <a:effectLst/>
                          <a:latin typeface="Calibri" panose="020F0502020204030204" pitchFamily="34" charset="0"/>
                        </a:rPr>
                        <a:t>349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dirty="0">
                          <a:solidFill>
                            <a:srgbClr val="000000"/>
                          </a:solidFill>
                          <a:effectLst/>
                          <a:latin typeface="Calibri" panose="020F0502020204030204" pitchFamily="34" charset="0"/>
                        </a:rPr>
                        <a:t>-895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462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-741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674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-573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903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-390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4296057"/>
                  </a:ext>
                </a:extLst>
              </a:tr>
              <a:tr h="139497">
                <a:tc gridSpan="2">
                  <a:txBody>
                    <a:bodyPr/>
                    <a:lstStyle/>
                    <a:p>
                      <a:pPr algn="l" fontAlgn="b"/>
                      <a:r>
                        <a:rPr lang="da-DK" sz="1000" b="0" i="0" u="none" strike="noStrike">
                          <a:solidFill>
                            <a:srgbClr val="000000"/>
                          </a:solidFill>
                          <a:effectLst/>
                          <a:latin typeface="Calibri" panose="020F0502020204030204" pitchFamily="34" charset="0"/>
                        </a:rPr>
                        <a:t>akkumuleret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a-DK"/>
                    </a:p>
                  </a:txBody>
                  <a:tcPr/>
                </a:tc>
                <a:tc>
                  <a:txBody>
                    <a:bodyPr/>
                    <a:lstStyle/>
                    <a:p>
                      <a:pPr algn="r" fontAlgn="b"/>
                      <a:r>
                        <a:rPr lang="da-DK" sz="1000" b="0" i="0" u="none" strike="noStrike">
                          <a:solidFill>
                            <a:srgbClr val="000000"/>
                          </a:solidFill>
                          <a:effectLst/>
                          <a:latin typeface="Calibri" panose="020F0502020204030204" pitchFamily="34" charset="0"/>
                        </a:rPr>
                        <a:t>349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-546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-84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-825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-151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-724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a:solidFill>
                            <a:srgbClr val="000000"/>
                          </a:solidFill>
                          <a:effectLst/>
                          <a:latin typeface="Calibri" panose="020F0502020204030204" pitchFamily="34" charset="0"/>
                        </a:rPr>
                        <a:t>180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da-DK" sz="1000" b="0" i="0" u="none" strike="noStrike" dirty="0">
                          <a:solidFill>
                            <a:srgbClr val="000000"/>
                          </a:solidFill>
                          <a:effectLst/>
                          <a:latin typeface="Calibri" panose="020F0502020204030204" pitchFamily="34" charset="0"/>
                        </a:rPr>
                        <a:t>-211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1724518"/>
                  </a:ext>
                </a:extLst>
              </a:tr>
            </a:tbl>
          </a:graphicData>
        </a:graphic>
      </p:graphicFrame>
      <p:sp>
        <p:nvSpPr>
          <p:cNvPr id="7" name="Pladsholder til sidefod 6"/>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17</a:t>
            </a:fld>
            <a:endParaRPr lang="da-DK" dirty="0"/>
          </a:p>
        </p:txBody>
      </p:sp>
    </p:spTree>
    <p:extLst>
      <p:ext uri="{BB962C8B-B14F-4D97-AF65-F5344CB8AC3E}">
        <p14:creationId xmlns:p14="http://schemas.microsoft.com/office/powerpoint/2010/main" val="3296663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60001" y="509546"/>
            <a:ext cx="10273151" cy="1445461"/>
          </a:xfrm>
        </p:spPr>
        <p:txBody>
          <a:bodyPr/>
          <a:lstStyle/>
          <a:p>
            <a:r>
              <a:rPr lang="da-DK" sz="3600" b="1" dirty="0" smtClean="0"/>
              <a:t>7. Nem Varme ordningen</a:t>
            </a:r>
            <a:r>
              <a:rPr lang="da-DK" dirty="0"/>
              <a:t/>
            </a:r>
            <a:br>
              <a:rPr lang="da-DK" dirty="0"/>
            </a:br>
            <a:endParaRPr lang="da-DK" dirty="0"/>
          </a:p>
        </p:txBody>
      </p:sp>
      <p:sp>
        <p:nvSpPr>
          <p:cNvPr id="12" name="Pladsholder til slidenummer 1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smtClean="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smtClean="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
        <p:nvSpPr>
          <p:cNvPr id="2" name="Pladsholder til indhold 1"/>
          <p:cNvSpPr>
            <a:spLocks noGrp="1"/>
          </p:cNvSpPr>
          <p:nvPr>
            <p:ph sz="quarter" idx="15"/>
          </p:nvPr>
        </p:nvSpPr>
        <p:spPr>
          <a:xfrm>
            <a:off x="960001" y="1232276"/>
            <a:ext cx="7368247" cy="5005036"/>
          </a:xfrm>
        </p:spPr>
        <p:txBody>
          <a:bodyPr/>
          <a:lstStyle/>
          <a:p>
            <a:r>
              <a:rPr lang="da-DK" sz="1800" dirty="0"/>
              <a:t>Det er direktionens </a:t>
            </a:r>
            <a:r>
              <a:rPr lang="da-DK" sz="1800" dirty="0" smtClean="0"/>
              <a:t>vurdering, at </a:t>
            </a:r>
            <a:r>
              <a:rPr lang="da-DK" sz="1800" dirty="0"/>
              <a:t>beregningen af prisen for Nem </a:t>
            </a:r>
            <a:r>
              <a:rPr lang="da-DK" sz="1800" dirty="0" smtClean="0"/>
              <a:t>Varme ordningen </a:t>
            </a:r>
            <a:r>
              <a:rPr lang="da-DK" sz="1800" dirty="0"/>
              <a:t>er </a:t>
            </a:r>
            <a:r>
              <a:rPr lang="da-DK" sz="1800" dirty="0" smtClean="0"/>
              <a:t>omkostningsægte, og at konceptet med leje og service er attraktivt for nye og eksisterende kunder, hvilket er væsentligt for at få flere fjernvarmekunder.</a:t>
            </a:r>
          </a:p>
          <a:p>
            <a:r>
              <a:rPr lang="da-DK" sz="1800" dirty="0" smtClean="0"/>
              <a:t>Under udviklingen af ordningen er tilsluttet en række nye og eksisterende kunder til en særlig introduktionspris. Disse priser vil med et passende varsel blive justeret op til priserne gældende for 2020</a:t>
            </a:r>
          </a:p>
          <a:p>
            <a:endParaRPr lang="da-DK" dirty="0" smtClean="0">
              <a:latin typeface="+mj-lt"/>
            </a:endParaRPr>
          </a:p>
          <a:p>
            <a:pPr>
              <a:buNone/>
            </a:pPr>
            <a:r>
              <a:rPr lang="da-DK" b="1" dirty="0"/>
              <a:t>Direktionen indstiller</a:t>
            </a:r>
            <a:r>
              <a:rPr lang="da-DK" dirty="0"/>
              <a:t>, at</a:t>
            </a:r>
          </a:p>
          <a:p>
            <a:pPr marL="465750" lvl="1" indent="-285750">
              <a:buFont typeface="Wingdings" panose="05000000000000000000" pitchFamily="2" charset="2"/>
              <a:buChar char="§"/>
            </a:pPr>
            <a:r>
              <a:rPr lang="da-DK" dirty="0" smtClean="0"/>
              <a:t>Nem Varme ordningen </a:t>
            </a:r>
            <a:r>
              <a:rPr lang="da-DK" dirty="0"/>
              <a:t>som beskrevet godkendes og </a:t>
            </a:r>
            <a:r>
              <a:rPr lang="da-DK" dirty="0" smtClean="0"/>
              <a:t>gøres permanent </a:t>
            </a:r>
          </a:p>
          <a:p>
            <a:pPr marL="465750" lvl="1" indent="-285750">
              <a:buFont typeface="Wingdings" panose="05000000000000000000" pitchFamily="2" charset="2"/>
              <a:buChar char="§"/>
            </a:pPr>
            <a:r>
              <a:rPr lang="da-DK" dirty="0" smtClean="0"/>
              <a:t>Prisen </a:t>
            </a:r>
            <a:r>
              <a:rPr lang="da-DK" dirty="0"/>
              <a:t>for Nem </a:t>
            </a:r>
            <a:r>
              <a:rPr lang="da-DK" dirty="0" smtClean="0"/>
              <a:t>Varme ordningen </a:t>
            </a:r>
            <a:r>
              <a:rPr lang="da-DK" dirty="0"/>
              <a:t>for nye kunder fastsættes </a:t>
            </a:r>
            <a:r>
              <a:rPr lang="da-DK" dirty="0" smtClean="0"/>
              <a:t>i 2020 til 3.300 kr./</a:t>
            </a:r>
            <a:r>
              <a:rPr lang="da-DK" dirty="0"/>
              <a:t>år ekskl. </a:t>
            </a:r>
            <a:r>
              <a:rPr lang="da-DK" dirty="0" smtClean="0"/>
              <a:t>moms og </a:t>
            </a:r>
            <a:r>
              <a:rPr lang="da-DK" dirty="0"/>
              <a:t>eksisterende kunder for </a:t>
            </a:r>
            <a:r>
              <a:rPr lang="da-DK" dirty="0" smtClean="0"/>
              <a:t>3.000 kr./</a:t>
            </a:r>
            <a:r>
              <a:rPr lang="da-DK" dirty="0"/>
              <a:t>år </a:t>
            </a:r>
            <a:r>
              <a:rPr lang="da-DK" dirty="0" smtClean="0"/>
              <a:t>ekskl. Moms</a:t>
            </a:r>
          </a:p>
          <a:p>
            <a:pPr lvl="1" indent="0">
              <a:buNone/>
            </a:pPr>
            <a:r>
              <a:rPr lang="da-DK" b="1" i="1" dirty="0" smtClean="0"/>
              <a:t>Indstillingen </a:t>
            </a:r>
            <a:r>
              <a:rPr lang="da-DK" b="1" i="1" dirty="0"/>
              <a:t>blev tiltrådt.</a:t>
            </a:r>
          </a:p>
          <a:p>
            <a:endParaRPr lang="da-DK" dirty="0" smtClean="0"/>
          </a:p>
          <a:p>
            <a:pPr>
              <a:buNone/>
            </a:pPr>
            <a:endParaRPr lang="da-DK" dirty="0" smtClean="0"/>
          </a:p>
          <a:p>
            <a:pPr>
              <a:buNone/>
            </a:pPr>
            <a:endParaRPr lang="da-DK" dirty="0"/>
          </a:p>
          <a:p>
            <a:pPr marL="342900" indent="-342900">
              <a:buFont typeface="Wingdings" panose="05000000000000000000" pitchFamily="2" charset="2"/>
              <a:buChar char="§"/>
            </a:pPr>
            <a:endParaRPr lang="da-DK" dirty="0" smtClean="0"/>
          </a:p>
          <a:p>
            <a:pPr marL="342900" indent="-342900"/>
            <a:endParaRPr lang="da-DK" dirty="0" smtClean="0"/>
          </a:p>
          <a:p>
            <a:pPr marL="342900" indent="-342900"/>
            <a:endParaRPr lang="da-DK" dirty="0"/>
          </a:p>
          <a:p>
            <a:endParaRPr lang="da-DK" dirty="0"/>
          </a:p>
          <a:p>
            <a:pPr marL="342900" indent="-342900">
              <a:buClr>
                <a:schemeClr val="accent1"/>
              </a:buClr>
              <a:buFont typeface="Wingdings" panose="05000000000000000000" pitchFamily="2" charset="2"/>
              <a:buChar char="§"/>
            </a:pPr>
            <a:endParaRPr lang="da-DK" dirty="0" smtClean="0"/>
          </a:p>
          <a:p>
            <a:pPr marL="342900" indent="-342900">
              <a:buClr>
                <a:schemeClr val="accent1"/>
              </a:buClr>
              <a:buFont typeface="Wingdings" panose="05000000000000000000" pitchFamily="2" charset="2"/>
              <a:buChar char="§"/>
            </a:pPr>
            <a:endParaRPr lang="da-DK" dirty="0"/>
          </a:p>
          <a:p>
            <a:pPr>
              <a:buClr>
                <a:schemeClr val="accent1"/>
              </a:buClr>
              <a:buNone/>
            </a:pPr>
            <a:endParaRPr lang="da-DK" dirty="0"/>
          </a:p>
          <a:p>
            <a:r>
              <a:rPr lang="da-DK" dirty="0"/>
              <a:t> </a:t>
            </a:r>
          </a:p>
          <a:p>
            <a:endParaRPr lang="da-DK" dirty="0" smtClean="0"/>
          </a:p>
          <a:p>
            <a:endParaRPr lang="da-DK" dirty="0" smtClean="0"/>
          </a:p>
        </p:txBody>
      </p:sp>
      <p:sp>
        <p:nvSpPr>
          <p:cNvPr id="4" name="Pladsholder til sidefod 3"/>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pic>
        <p:nvPicPr>
          <p:cNvPr id="7" name="Pladsholder til billede 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00256" y="2564461"/>
            <a:ext cx="3141116" cy="2355837"/>
          </a:xfrm>
          <a:prstGeom prst="rect">
            <a:avLst/>
          </a:prstGeom>
        </p:spPr>
      </p:pic>
    </p:spTree>
    <p:extLst>
      <p:ext uri="{BB962C8B-B14F-4D97-AF65-F5344CB8AC3E}">
        <p14:creationId xmlns:p14="http://schemas.microsoft.com/office/powerpoint/2010/main" val="3507217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a-DK" sz="3600" b="1" dirty="0"/>
              <a:t>8. Kampagne for tilslutning til </a:t>
            </a:r>
            <a:r>
              <a:rPr lang="da-DK" sz="3600" b="1" dirty="0" smtClean="0"/>
              <a:t>fjernvarme</a:t>
            </a:r>
            <a:endParaRPr lang="da-DK" sz="3600" b="1" dirty="0">
              <a:solidFill>
                <a:srgbClr val="FF0000"/>
              </a:solidFill>
            </a:endParaRPr>
          </a:p>
        </p:txBody>
      </p:sp>
      <p:sp>
        <p:nvSpPr>
          <p:cNvPr id="12" name="Pladsholder til tekst 11"/>
          <p:cNvSpPr>
            <a:spLocks noGrp="1"/>
          </p:cNvSpPr>
          <p:nvPr>
            <p:ph type="body" sz="quarter" idx="13"/>
          </p:nvPr>
        </p:nvSpPr>
        <p:spPr>
          <a:xfrm>
            <a:off x="335360" y="1412776"/>
            <a:ext cx="5384733" cy="4745435"/>
          </a:xfrm>
        </p:spPr>
        <p:txBody>
          <a:bodyPr/>
          <a:lstStyle/>
          <a:p>
            <a:pPr marL="465750" lvl="1" indent="-285750">
              <a:buFont typeface="Wingdings" panose="05000000000000000000" pitchFamily="2" charset="2"/>
              <a:buChar char="§"/>
            </a:pPr>
            <a:r>
              <a:rPr lang="da-DK" sz="1800" dirty="0" smtClean="0"/>
              <a:t>Der er et potentiale for udbygning af fjernvarmen i eksisterende områder</a:t>
            </a:r>
          </a:p>
          <a:p>
            <a:pPr marL="465750" lvl="1" indent="-285750">
              <a:buFont typeface="Wingdings" panose="05000000000000000000" pitchFamily="2" charset="2"/>
              <a:buChar char="§"/>
            </a:pPr>
            <a:endParaRPr lang="da-DK" sz="1000" dirty="0" smtClean="0"/>
          </a:p>
          <a:p>
            <a:pPr marL="465750" lvl="1" indent="-285750">
              <a:buFont typeface="Wingdings" panose="05000000000000000000" pitchFamily="2" charset="2"/>
              <a:buChar char="§"/>
            </a:pPr>
            <a:r>
              <a:rPr lang="da-DK" sz="1800" dirty="0"/>
              <a:t>Ud af 695 mulige kunder forventes det, at 348 naturgas og oliefyrs kunder med fordel kan tilslutte sig fjernvarmen. Der er primært tale om boliger</a:t>
            </a:r>
          </a:p>
          <a:p>
            <a:pPr marL="465750" lvl="1" indent="-285750">
              <a:buFont typeface="Wingdings" panose="05000000000000000000" pitchFamily="2" charset="2"/>
              <a:buChar char="§"/>
            </a:pPr>
            <a:endParaRPr lang="da-DK" sz="1000" dirty="0"/>
          </a:p>
          <a:p>
            <a:pPr marL="465750" lvl="1" indent="-285750">
              <a:buFont typeface="Wingdings" panose="05000000000000000000" pitchFamily="2" charset="2"/>
              <a:buChar char="§"/>
            </a:pPr>
            <a:r>
              <a:rPr lang="da-DK" sz="1800" dirty="0"/>
              <a:t>Potentialet estimeres til et forventet varmesalg på 6.000 </a:t>
            </a:r>
            <a:r>
              <a:rPr lang="da-DK" sz="1800" dirty="0" smtClean="0"/>
              <a:t>MWh </a:t>
            </a:r>
            <a:r>
              <a:rPr lang="da-DK" sz="1800" dirty="0"/>
              <a:t>(ca. 17,3 </a:t>
            </a:r>
            <a:r>
              <a:rPr lang="da-DK" sz="1800" dirty="0" smtClean="0"/>
              <a:t>MWh </a:t>
            </a:r>
            <a:r>
              <a:rPr lang="da-DK" sz="1800" dirty="0"/>
              <a:t>pr bolig)</a:t>
            </a:r>
          </a:p>
          <a:p>
            <a:pPr marL="465750" lvl="1" indent="-285750">
              <a:buFont typeface="Wingdings" panose="05000000000000000000" pitchFamily="2" charset="2"/>
              <a:buChar char="§"/>
            </a:pPr>
            <a:endParaRPr lang="da-DK" sz="1000" dirty="0">
              <a:solidFill>
                <a:srgbClr val="FF0000"/>
              </a:solidFill>
            </a:endParaRPr>
          </a:p>
          <a:p>
            <a:pPr marL="465750" lvl="1" indent="-285750">
              <a:buFont typeface="Wingdings" panose="05000000000000000000" pitchFamily="2" charset="2"/>
              <a:buChar char="§"/>
            </a:pPr>
            <a:r>
              <a:rPr lang="da-DK" sz="1800" dirty="0" smtClean="0"/>
              <a:t>Nem </a:t>
            </a:r>
            <a:r>
              <a:rPr lang="da-DK" sz="1800" dirty="0"/>
              <a:t>Varme ordningen samt en kampagne med reduceret tilslutningsbidrag vil gøre dette ekstra interessant for kunden</a:t>
            </a:r>
          </a:p>
          <a:p>
            <a:pPr marL="465750" lvl="1" indent="-285750">
              <a:buFont typeface="Wingdings" panose="05000000000000000000" pitchFamily="2" charset="2"/>
              <a:buChar char="§"/>
            </a:pPr>
            <a:endParaRPr lang="da-DK" sz="1000" dirty="0" smtClean="0"/>
          </a:p>
          <a:p>
            <a:pPr marL="465750" lvl="1" indent="-285750">
              <a:buFont typeface="Wingdings" panose="05000000000000000000" pitchFamily="2" charset="2"/>
              <a:buChar char="§"/>
            </a:pPr>
            <a:r>
              <a:rPr lang="da-DK" sz="1800" dirty="0"/>
              <a:t>Der er gennemført beregninger af </a:t>
            </a:r>
            <a:r>
              <a:rPr lang="da-DK" sz="1800" dirty="0" err="1"/>
              <a:t>synergier</a:t>
            </a:r>
            <a:r>
              <a:rPr lang="da-DK" sz="1800" dirty="0"/>
              <a:t> ved flere kunder på det eksisterende fjernvarmenet</a:t>
            </a:r>
          </a:p>
        </p:txBody>
      </p:sp>
      <p:sp>
        <p:nvSpPr>
          <p:cNvPr id="13" name="Pladsholder til indhold 12"/>
          <p:cNvSpPr>
            <a:spLocks noGrp="1"/>
          </p:cNvSpPr>
          <p:nvPr>
            <p:ph sz="quarter" idx="15"/>
          </p:nvPr>
        </p:nvSpPr>
        <p:spPr/>
        <p:txBody>
          <a:bodyPr/>
          <a:lstStyle/>
          <a:p>
            <a:r>
              <a:rPr lang="da-DK" dirty="0" smtClean="0"/>
              <a:t> </a:t>
            </a:r>
            <a:endParaRPr lang="da-DK" dirty="0"/>
          </a:p>
        </p:txBody>
      </p:sp>
      <p:sp>
        <p:nvSpPr>
          <p:cNvPr id="6" name="Pladsholder til sidefod 5"/>
          <p:cNvSpPr>
            <a:spLocks noGrp="1"/>
          </p:cNvSpPr>
          <p:nvPr>
            <p:ph type="ftr" sz="quarter" idx="11"/>
          </p:nvPr>
        </p:nvSpPr>
        <p:spPr>
          <a:xfrm>
            <a:off x="1752512" y="6334022"/>
            <a:ext cx="6431719" cy="176532"/>
          </a:xfrm>
        </p:spPr>
        <p:txBody>
          <a:bodyPr/>
          <a:lstStyle/>
          <a:p>
            <a:r>
              <a:rPr lang="da-DK" smtClean="0"/>
              <a:t>Offentligt referat af bestyrelsesmødet den 12.12.2019 2019 i Forsyning Helsingør A/S m.fl.</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19</a:t>
            </a:fld>
            <a:endParaRPr lang="da-DK" dirty="0"/>
          </a:p>
        </p:txBody>
      </p:sp>
      <p:pic>
        <p:nvPicPr>
          <p:cNvPr id="14" name="Billede 13"/>
          <p:cNvPicPr>
            <a:picLocks noChangeAspect="1"/>
          </p:cNvPicPr>
          <p:nvPr/>
        </p:nvPicPr>
        <p:blipFill>
          <a:blip r:embed="rId2"/>
          <a:stretch>
            <a:fillRect/>
          </a:stretch>
        </p:blipFill>
        <p:spPr>
          <a:xfrm>
            <a:off x="5846284" y="1634102"/>
            <a:ext cx="5862070" cy="4171162"/>
          </a:xfrm>
          <a:prstGeom prst="rect">
            <a:avLst/>
          </a:prstGeom>
        </p:spPr>
      </p:pic>
    </p:spTree>
    <p:extLst>
      <p:ext uri="{BB962C8B-B14F-4D97-AF65-F5344CB8AC3E}">
        <p14:creationId xmlns:p14="http://schemas.microsoft.com/office/powerpoint/2010/main" val="60318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287857"/>
            <a:ext cx="10515600" cy="1325563"/>
          </a:xfrm>
        </p:spPr>
        <p:txBody>
          <a:bodyPr/>
          <a:lstStyle/>
          <a:p>
            <a:r>
              <a:rPr lang="da-DK" sz="3600" b="1" dirty="0" smtClean="0"/>
              <a:t>Dagsorden</a:t>
            </a:r>
            <a:endParaRPr lang="da-DK" sz="3600" b="1" dirty="0"/>
          </a:p>
        </p:txBody>
      </p:sp>
      <p:graphicFrame>
        <p:nvGraphicFramePr>
          <p:cNvPr id="6" name="Pladsholder til indhold 5"/>
          <p:cNvGraphicFramePr>
            <a:graphicFrameLocks noGrp="1"/>
          </p:cNvGraphicFramePr>
          <p:nvPr>
            <p:ph sz="half" idx="2"/>
            <p:extLst>
              <p:ext uri="{D42A27DB-BD31-4B8C-83A1-F6EECF244321}">
                <p14:modId xmlns:p14="http://schemas.microsoft.com/office/powerpoint/2010/main" val="4055586790"/>
              </p:ext>
            </p:extLst>
          </p:nvPr>
        </p:nvGraphicFramePr>
        <p:xfrm>
          <a:off x="625724" y="1647825"/>
          <a:ext cx="4680520" cy="450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Pladsholder til indhold 5"/>
          <p:cNvGraphicFramePr>
            <a:graphicFrameLocks noGrp="1"/>
          </p:cNvGraphicFramePr>
          <p:nvPr>
            <p:ph sz="quarter" idx="4"/>
            <p:extLst>
              <p:ext uri="{D42A27DB-BD31-4B8C-83A1-F6EECF244321}">
                <p14:modId xmlns:p14="http://schemas.microsoft.com/office/powerpoint/2010/main" val="3009478168"/>
              </p:ext>
            </p:extLst>
          </p:nvPr>
        </p:nvGraphicFramePr>
        <p:xfrm>
          <a:off x="5337731" y="1655036"/>
          <a:ext cx="6473180" cy="4498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Pladsholder til slidenummer 6"/>
          <p:cNvSpPr>
            <a:spLocks noGrp="1"/>
          </p:cNvSpPr>
          <p:nvPr>
            <p:ph type="sldNum" sz="quarter" idx="12"/>
          </p:nvPr>
        </p:nvSpPr>
        <p:spPr>
          <a:xfrm>
            <a:off x="695400" y="6456054"/>
            <a:ext cx="672075" cy="176532"/>
          </a:xfrm>
        </p:spPr>
        <p:txBody>
          <a:bodyPr/>
          <a:lstStyle/>
          <a:p>
            <a:r>
              <a:rPr lang="da-DK" cap="all" dirty="0"/>
              <a:t>Side</a:t>
            </a:r>
            <a:r>
              <a:rPr lang="da-DK" dirty="0"/>
              <a:t> </a:t>
            </a:r>
            <a:fld id="{5BA07366-CB75-4AA8-9E5B-928B849F427C}" type="slidenum">
              <a:rPr lang="da-DK"/>
              <a:pPr/>
              <a:t>2</a:t>
            </a:fld>
            <a:endParaRPr lang="da-DK" dirty="0"/>
          </a:p>
          <a:p>
            <a:endParaRPr lang="da-DK" dirty="0"/>
          </a:p>
        </p:txBody>
      </p:sp>
      <p:sp>
        <p:nvSpPr>
          <p:cNvPr id="4" name="Pladsholder til sidefod 3"/>
          <p:cNvSpPr>
            <a:spLocks noGrp="1"/>
          </p:cNvSpPr>
          <p:nvPr>
            <p:ph type="ftr" sz="quarter" idx="11"/>
          </p:nvPr>
        </p:nvSpPr>
        <p:spPr>
          <a:xfrm>
            <a:off x="1703512" y="6344472"/>
            <a:ext cx="5256584" cy="399695"/>
          </a:xfrm>
        </p:spPr>
        <p:txBody>
          <a:bodyPr/>
          <a:lstStyle/>
          <a:p>
            <a:r>
              <a:rPr lang="da-DK" smtClean="0"/>
              <a:t>Offentligt referat af bestyrelsesmødet den 12.12.2019 2019 i Forsyning Helsingør A/S m.fl.</a:t>
            </a:r>
            <a:endParaRPr lang="da-DK" dirty="0"/>
          </a:p>
        </p:txBody>
      </p:sp>
    </p:spTree>
    <p:extLst>
      <p:ext uri="{BB962C8B-B14F-4D97-AF65-F5344CB8AC3E}">
        <p14:creationId xmlns:p14="http://schemas.microsoft.com/office/powerpoint/2010/main" val="2647842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2149" y="212858"/>
            <a:ext cx="11132290" cy="1445461"/>
          </a:xfrm>
        </p:spPr>
        <p:txBody>
          <a:bodyPr/>
          <a:lstStyle/>
          <a:p>
            <a:r>
              <a:rPr lang="da-DK" sz="3600" b="1" dirty="0" smtClean="0"/>
              <a:t>8. Kampagne </a:t>
            </a:r>
            <a:r>
              <a:rPr lang="da-DK" sz="3600" b="1" dirty="0"/>
              <a:t>for tilslutning til </a:t>
            </a:r>
            <a:r>
              <a:rPr lang="da-DK" sz="3600" b="1" dirty="0" smtClean="0"/>
              <a:t>fjernvarme – gevinster for HØK</a:t>
            </a:r>
            <a:endParaRPr lang="da-DK" sz="3600" b="1" dirty="0"/>
          </a:p>
        </p:txBody>
      </p:sp>
      <p:graphicFrame>
        <p:nvGraphicFramePr>
          <p:cNvPr id="6" name="Diagram 5"/>
          <p:cNvGraphicFramePr>
            <a:graphicFrameLocks/>
          </p:cNvGraphicFramePr>
          <p:nvPr>
            <p:extLst/>
          </p:nvPr>
        </p:nvGraphicFramePr>
        <p:xfrm>
          <a:off x="510275" y="2708920"/>
          <a:ext cx="2461607" cy="1656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6"/>
          <p:cNvGraphicFramePr>
            <a:graphicFrameLocks/>
          </p:cNvGraphicFramePr>
          <p:nvPr>
            <p:extLst/>
          </p:nvPr>
        </p:nvGraphicFramePr>
        <p:xfrm>
          <a:off x="3368166" y="2708920"/>
          <a:ext cx="2438415" cy="1656184"/>
        </p:xfrm>
        <a:graphic>
          <a:graphicData uri="http://schemas.openxmlformats.org/drawingml/2006/chart">
            <c:chart xmlns:c="http://schemas.openxmlformats.org/drawingml/2006/chart" xmlns:r="http://schemas.openxmlformats.org/officeDocument/2006/relationships" r:id="rId3"/>
          </a:graphicData>
        </a:graphic>
      </p:graphicFrame>
      <p:sp>
        <p:nvSpPr>
          <p:cNvPr id="9" name="Højrepil 8"/>
          <p:cNvSpPr/>
          <p:nvPr/>
        </p:nvSpPr>
        <p:spPr>
          <a:xfrm>
            <a:off x="3082687" y="3361149"/>
            <a:ext cx="205001" cy="36004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graphicFrame>
        <p:nvGraphicFramePr>
          <p:cNvPr id="10" name="Diagram 9"/>
          <p:cNvGraphicFramePr>
            <a:graphicFrameLocks/>
          </p:cNvGraphicFramePr>
          <p:nvPr>
            <p:extLst/>
          </p:nvPr>
        </p:nvGraphicFramePr>
        <p:xfrm>
          <a:off x="6202865" y="2708920"/>
          <a:ext cx="2438415" cy="16561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iagram 13"/>
          <p:cNvGraphicFramePr>
            <a:graphicFrameLocks/>
          </p:cNvGraphicFramePr>
          <p:nvPr>
            <p:extLst>
              <p:ext uri="{D42A27DB-BD31-4B8C-83A1-F6EECF244321}">
                <p14:modId xmlns:p14="http://schemas.microsoft.com/office/powerpoint/2010/main" val="2550823880"/>
              </p:ext>
            </p:extLst>
          </p:nvPr>
        </p:nvGraphicFramePr>
        <p:xfrm>
          <a:off x="9037565" y="2708920"/>
          <a:ext cx="2466874" cy="1656184"/>
        </p:xfrm>
        <a:graphic>
          <a:graphicData uri="http://schemas.openxmlformats.org/drawingml/2006/chart">
            <c:chart xmlns:c="http://schemas.openxmlformats.org/drawingml/2006/chart" xmlns:r="http://schemas.openxmlformats.org/officeDocument/2006/relationships" r:id="rId5"/>
          </a:graphicData>
        </a:graphic>
      </p:graphicFrame>
      <p:sp>
        <p:nvSpPr>
          <p:cNvPr id="15" name="Højrepil 14"/>
          <p:cNvSpPr/>
          <p:nvPr/>
        </p:nvSpPr>
        <p:spPr>
          <a:xfrm>
            <a:off x="5890999" y="3361149"/>
            <a:ext cx="205001" cy="36004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16" name="Højrepil 15"/>
          <p:cNvSpPr/>
          <p:nvPr/>
        </p:nvSpPr>
        <p:spPr>
          <a:xfrm>
            <a:off x="8771319" y="3361149"/>
            <a:ext cx="205001" cy="36004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graphicFrame>
        <p:nvGraphicFramePr>
          <p:cNvPr id="18" name="Tabel 17"/>
          <p:cNvGraphicFramePr>
            <a:graphicFrameLocks noGrp="1"/>
          </p:cNvGraphicFramePr>
          <p:nvPr>
            <p:extLst>
              <p:ext uri="{D42A27DB-BD31-4B8C-83A1-F6EECF244321}">
                <p14:modId xmlns:p14="http://schemas.microsoft.com/office/powerpoint/2010/main" val="2405006343"/>
              </p:ext>
            </p:extLst>
          </p:nvPr>
        </p:nvGraphicFramePr>
        <p:xfrm>
          <a:off x="340869" y="1597928"/>
          <a:ext cx="11305260" cy="1051560"/>
        </p:xfrm>
        <a:graphic>
          <a:graphicData uri="http://schemas.openxmlformats.org/drawingml/2006/table">
            <a:tbl>
              <a:tblPr firstRow="1" bandRow="1">
                <a:tableStyleId>{2D5ABB26-0587-4C30-8999-92F81FD0307C}</a:tableStyleId>
              </a:tblPr>
              <a:tblGrid>
                <a:gridCol w="2826315">
                  <a:extLst>
                    <a:ext uri="{9D8B030D-6E8A-4147-A177-3AD203B41FA5}">
                      <a16:colId xmlns:a16="http://schemas.microsoft.com/office/drawing/2014/main" val="1818006630"/>
                    </a:ext>
                  </a:extLst>
                </a:gridCol>
                <a:gridCol w="2826315">
                  <a:extLst>
                    <a:ext uri="{9D8B030D-6E8A-4147-A177-3AD203B41FA5}">
                      <a16:colId xmlns:a16="http://schemas.microsoft.com/office/drawing/2014/main" val="198296729"/>
                    </a:ext>
                  </a:extLst>
                </a:gridCol>
                <a:gridCol w="2826315">
                  <a:extLst>
                    <a:ext uri="{9D8B030D-6E8A-4147-A177-3AD203B41FA5}">
                      <a16:colId xmlns:a16="http://schemas.microsoft.com/office/drawing/2014/main" val="614827466"/>
                    </a:ext>
                  </a:extLst>
                </a:gridCol>
                <a:gridCol w="2826315">
                  <a:extLst>
                    <a:ext uri="{9D8B030D-6E8A-4147-A177-3AD203B41FA5}">
                      <a16:colId xmlns:a16="http://schemas.microsoft.com/office/drawing/2014/main" val="3942569800"/>
                    </a:ext>
                  </a:extLst>
                </a:gridCol>
              </a:tblGrid>
              <a:tr h="370840">
                <a:tc>
                  <a:txBody>
                    <a:bodyPr/>
                    <a:lstStyle/>
                    <a:p>
                      <a:pPr marL="171450" indent="-171450">
                        <a:buFont typeface="Arial" panose="020B0604020202020204" pitchFamily="34" charset="0"/>
                        <a:buChar char="•"/>
                      </a:pPr>
                      <a:r>
                        <a:rPr lang="da-DK" sz="900" dirty="0" smtClean="0"/>
                        <a:t>Nye kunder vil forøge det volumen Forsyning</a:t>
                      </a:r>
                      <a:r>
                        <a:rPr lang="da-DK" sz="900" baseline="0" dirty="0" smtClean="0"/>
                        <a:t> Helsingør </a:t>
                      </a:r>
                      <a:r>
                        <a:rPr lang="da-DK" sz="900" dirty="0" smtClean="0"/>
                        <a:t>Varme A/S skal købe hos HØK. (nedenstående figurer er illustreret</a:t>
                      </a:r>
                      <a:r>
                        <a:rPr lang="da-DK" sz="900" baseline="0" dirty="0" smtClean="0"/>
                        <a:t> for 2000 nye </a:t>
                      </a:r>
                      <a:r>
                        <a:rPr lang="da-DK" sz="900" baseline="0" dirty="0" smtClean="0">
                          <a:solidFill>
                            <a:schemeClr val="tx1"/>
                          </a:solidFill>
                        </a:rPr>
                        <a:t>standardhus-kunder)</a:t>
                      </a:r>
                      <a:endParaRPr lang="da-DK" sz="900" dirty="0" smtClean="0">
                        <a:solidFill>
                          <a:schemeClr val="tx1"/>
                        </a:solidFill>
                      </a:endParaRPr>
                    </a:p>
                    <a:p>
                      <a:endParaRPr lang="da-DK" sz="900" dirty="0"/>
                    </a:p>
                  </a:txBody>
                  <a:tcPr/>
                </a:tc>
                <a:tc>
                  <a:txBody>
                    <a:bodyPr/>
                    <a:lstStyle/>
                    <a:p>
                      <a:pPr marL="171450" indent="-171450">
                        <a:buFont typeface="Wingdings" panose="05000000000000000000" pitchFamily="2" charset="2"/>
                        <a:buChar char="§"/>
                      </a:pPr>
                      <a:r>
                        <a:rPr lang="da-DK" sz="900" baseline="0" dirty="0" smtClean="0"/>
                        <a:t>De samlede årlige omkostninger, som kan indregnes i Hvile-I-Sig-Selv (HVISS) omkostningerne øges.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a-DK" sz="900" dirty="0" smtClean="0"/>
                        <a:t>HØK har ekstra</a:t>
                      </a:r>
                      <a:r>
                        <a:rPr lang="da-DK" sz="900" baseline="0" dirty="0" smtClean="0"/>
                        <a:t> kapacitet, så det er alene </a:t>
                      </a:r>
                      <a:r>
                        <a:rPr lang="da-DK" sz="900" baseline="0" dirty="0" err="1" smtClean="0"/>
                        <a:t>HØK’s</a:t>
                      </a:r>
                      <a:r>
                        <a:rPr lang="da-DK" sz="900" baseline="0" dirty="0" smtClean="0"/>
                        <a:t> variable omkostninger (Brændsel), som øges</a:t>
                      </a:r>
                    </a:p>
                    <a:p>
                      <a:endParaRPr lang="da-DK" sz="900" dirty="0"/>
                    </a:p>
                  </a:txBody>
                  <a:tcPr/>
                </a:tc>
                <a:tc>
                  <a:txBody>
                    <a:bodyPr/>
                    <a:lstStyle/>
                    <a:p>
                      <a:pPr marL="171450" indent="-171450">
                        <a:buFont typeface="Arial" panose="020B0604020202020204" pitchFamily="34" charset="0"/>
                        <a:buChar char="•"/>
                      </a:pPr>
                      <a:r>
                        <a:rPr lang="da-DK" sz="900" dirty="0" smtClean="0"/>
                        <a:t>Da</a:t>
                      </a:r>
                      <a:r>
                        <a:rPr lang="da-DK" sz="900" baseline="0" dirty="0" smtClean="0"/>
                        <a:t> HVISS omkostninger skal fordeles på alle mængder, betyder de øgede mængder en lavere HVISS pris</a:t>
                      </a:r>
                    </a:p>
                    <a:p>
                      <a:pPr marL="171450" indent="-171450">
                        <a:buFont typeface="Arial" panose="020B0604020202020204" pitchFamily="34" charset="0"/>
                        <a:buChar char="•"/>
                      </a:pPr>
                      <a:r>
                        <a:rPr lang="da-DK" sz="900" baseline="0" dirty="0" smtClean="0"/>
                        <a:t>De variable omkostningers del af  HVISS prisen er uændrede</a:t>
                      </a:r>
                    </a:p>
                    <a:p>
                      <a:pPr marL="171450" indent="-171450">
                        <a:buFont typeface="Arial" panose="020B0604020202020204" pitchFamily="34" charset="0"/>
                        <a:buChar char="•"/>
                      </a:pPr>
                      <a:r>
                        <a:rPr lang="da-DK" sz="900" baseline="0" dirty="0" smtClean="0"/>
                        <a:t>De faste omkostningers del af HVISS prisen er lavere (der er nu flere GJ at fordele omkostningerne på)</a:t>
                      </a:r>
                      <a:endParaRPr lang="da-DK" sz="900" dirty="0"/>
                    </a:p>
                  </a:txBody>
                  <a:tcPr/>
                </a:tc>
                <a:tc>
                  <a:txBody>
                    <a:bodyPr/>
                    <a:lstStyle/>
                    <a:p>
                      <a:pPr marL="171450" indent="-171450">
                        <a:buFont typeface="Arial" panose="020B0604020202020204" pitchFamily="34" charset="0"/>
                        <a:buChar char="•"/>
                      </a:pPr>
                      <a:r>
                        <a:rPr lang="da-DK" sz="900" dirty="0" smtClean="0"/>
                        <a:t>Den lavere HVISS pris betyder, at</a:t>
                      </a:r>
                      <a:r>
                        <a:rPr lang="da-DK" sz="900" baseline="0" dirty="0" smtClean="0"/>
                        <a:t> omkostningen til at købe varme til FH Varmes eksisterende kunder falder</a:t>
                      </a:r>
                    </a:p>
                    <a:p>
                      <a:pPr marL="171450" indent="-171450">
                        <a:buFont typeface="Arial" panose="020B0604020202020204" pitchFamily="34" charset="0"/>
                        <a:buChar char="•"/>
                      </a:pPr>
                      <a:r>
                        <a:rPr lang="da-DK" sz="900" baseline="0" dirty="0" smtClean="0"/>
                        <a:t>Denne besparelse, kan (hvis de eksisterende varmepriser fastholdes) anvendes til at finansiere dele af omkostningerne ved at tilslutte en ny kunde</a:t>
                      </a:r>
                      <a:endParaRPr lang="da-DK" sz="900" dirty="0"/>
                    </a:p>
                  </a:txBody>
                  <a:tcPr/>
                </a:tc>
                <a:extLst>
                  <a:ext uri="{0D108BD9-81ED-4DB2-BD59-A6C34878D82A}">
                    <a16:rowId xmlns:a16="http://schemas.microsoft.com/office/drawing/2014/main" val="1872254477"/>
                  </a:ext>
                </a:extLst>
              </a:tr>
            </a:tbl>
          </a:graphicData>
        </a:graphic>
      </p:graphicFrame>
      <p:graphicFrame>
        <p:nvGraphicFramePr>
          <p:cNvPr id="12" name="Tabel 11"/>
          <p:cNvGraphicFramePr>
            <a:graphicFrameLocks noGrp="1"/>
          </p:cNvGraphicFramePr>
          <p:nvPr>
            <p:extLst/>
          </p:nvPr>
        </p:nvGraphicFramePr>
        <p:xfrm>
          <a:off x="335360" y="4609688"/>
          <a:ext cx="11305260" cy="1158240"/>
        </p:xfrm>
        <a:graphic>
          <a:graphicData uri="http://schemas.openxmlformats.org/drawingml/2006/table">
            <a:tbl>
              <a:tblPr firstRow="1" bandRow="1">
                <a:tableStyleId>{2D5ABB26-0587-4C30-8999-92F81FD0307C}</a:tableStyleId>
              </a:tblPr>
              <a:tblGrid>
                <a:gridCol w="2826315">
                  <a:extLst>
                    <a:ext uri="{9D8B030D-6E8A-4147-A177-3AD203B41FA5}">
                      <a16:colId xmlns:a16="http://schemas.microsoft.com/office/drawing/2014/main" val="1818006630"/>
                    </a:ext>
                  </a:extLst>
                </a:gridCol>
                <a:gridCol w="2826315">
                  <a:extLst>
                    <a:ext uri="{9D8B030D-6E8A-4147-A177-3AD203B41FA5}">
                      <a16:colId xmlns:a16="http://schemas.microsoft.com/office/drawing/2014/main" val="198296729"/>
                    </a:ext>
                  </a:extLst>
                </a:gridCol>
                <a:gridCol w="2826315">
                  <a:extLst>
                    <a:ext uri="{9D8B030D-6E8A-4147-A177-3AD203B41FA5}">
                      <a16:colId xmlns:a16="http://schemas.microsoft.com/office/drawing/2014/main" val="614827466"/>
                    </a:ext>
                  </a:extLst>
                </a:gridCol>
                <a:gridCol w="2826315">
                  <a:extLst>
                    <a:ext uri="{9D8B030D-6E8A-4147-A177-3AD203B41FA5}">
                      <a16:colId xmlns:a16="http://schemas.microsoft.com/office/drawing/2014/main" val="3942569800"/>
                    </a:ext>
                  </a:extLst>
                </a:gridCol>
              </a:tblGrid>
              <a:tr h="370840">
                <a:tc>
                  <a:txBody>
                    <a:bodyPr/>
                    <a:lstStyle/>
                    <a:p>
                      <a:pPr marL="0" indent="0">
                        <a:buFont typeface="Arial" panose="020B0604020202020204" pitchFamily="34" charset="0"/>
                        <a:buNone/>
                      </a:pPr>
                      <a:r>
                        <a:rPr lang="da-DK" sz="1000" b="1" u="sng" dirty="0" smtClean="0"/>
                        <a:t>Standardhus beregning</a:t>
                      </a:r>
                    </a:p>
                    <a:p>
                      <a:r>
                        <a:rPr lang="da-DK" sz="1000" b="1" dirty="0" smtClean="0"/>
                        <a:t>Ændret</a:t>
                      </a:r>
                      <a:r>
                        <a:rPr lang="da-DK" sz="1000" b="1" baseline="0" dirty="0" smtClean="0"/>
                        <a:t> volumen</a:t>
                      </a:r>
                      <a:endParaRPr lang="da-DK" sz="1000" b="1" dirty="0" smtClean="0"/>
                    </a:p>
                    <a:p>
                      <a:endParaRPr lang="da-DK" sz="1000" b="1" dirty="0" smtClean="0"/>
                    </a:p>
                    <a:p>
                      <a:r>
                        <a:rPr lang="da-DK" sz="1000" b="1" dirty="0" smtClean="0"/>
                        <a:t>Ekstra Varmesalg:</a:t>
                      </a:r>
                      <a:r>
                        <a:rPr lang="da-DK" sz="1000" b="1" baseline="0" dirty="0" smtClean="0"/>
                        <a:t>              65  Gj/år</a:t>
                      </a:r>
                    </a:p>
                    <a:p>
                      <a:endParaRPr lang="da-DK" sz="1000" b="1" baseline="0" dirty="0" smtClean="0"/>
                    </a:p>
                    <a:p>
                      <a:r>
                        <a:rPr lang="da-DK" sz="1000" b="1" baseline="0" dirty="0" smtClean="0"/>
                        <a:t>Ekstra Varmekøb (HØK)    72  Gj/år</a:t>
                      </a:r>
                      <a:endParaRPr lang="da-DK" sz="1000" b="1" dirty="0"/>
                    </a:p>
                  </a:txBody>
                  <a:tcPr/>
                </a:tc>
                <a:tc>
                  <a:txBody>
                    <a:bodyPr/>
                    <a:lstStyle/>
                    <a:p>
                      <a:endParaRPr lang="da-DK" sz="1000" b="1" dirty="0" smtClean="0"/>
                    </a:p>
                    <a:p>
                      <a:endParaRPr lang="da-DK" sz="1000" b="1" dirty="0" smtClean="0"/>
                    </a:p>
                    <a:p>
                      <a:endParaRPr lang="da-DK" sz="1000" b="1" dirty="0"/>
                    </a:p>
                  </a:txBody>
                  <a:tcPr/>
                </a:tc>
                <a:tc>
                  <a:txBody>
                    <a:bodyPr/>
                    <a:lstStyle/>
                    <a:p>
                      <a:pPr marL="0" indent="0">
                        <a:buFont typeface="Arial" panose="020B0604020202020204" pitchFamily="34" charset="0"/>
                        <a:buNone/>
                      </a:pPr>
                      <a:endParaRPr lang="da-DK" sz="1000" b="1" dirty="0" smtClean="0"/>
                    </a:p>
                    <a:p>
                      <a:pPr marL="0" indent="0">
                        <a:buFont typeface="Arial" panose="020B0604020202020204" pitchFamily="34" charset="0"/>
                        <a:buNone/>
                      </a:pPr>
                      <a:r>
                        <a:rPr lang="da-DK" sz="1000" b="1" dirty="0" smtClean="0"/>
                        <a:t>Ændret HØK pris (pr standardhus):</a:t>
                      </a:r>
                    </a:p>
                    <a:p>
                      <a:pPr marL="0" indent="0">
                        <a:buFont typeface="Arial" panose="020B0604020202020204" pitchFamily="34" charset="0"/>
                        <a:buNone/>
                      </a:pPr>
                      <a:endParaRPr lang="da-DK" sz="1000" b="1" dirty="0" smtClean="0"/>
                    </a:p>
                    <a:p>
                      <a:pPr marL="0" indent="0">
                        <a:buFont typeface="Arial" panose="020B0604020202020204" pitchFamily="34" charset="0"/>
                        <a:buNone/>
                      </a:pPr>
                      <a:r>
                        <a:rPr lang="da-DK" sz="1000" b="1" dirty="0" smtClean="0"/>
                        <a:t>-0,264 øre/GJ</a:t>
                      </a:r>
                    </a:p>
                    <a:p>
                      <a:pPr marL="0" indent="0">
                        <a:buFont typeface="Arial" panose="020B0604020202020204" pitchFamily="34" charset="0"/>
                        <a:buNone/>
                      </a:pPr>
                      <a:endParaRPr lang="da-DK" sz="1000" b="1" dirty="0" smtClean="0"/>
                    </a:p>
                  </a:txBody>
                  <a:tcPr/>
                </a:tc>
                <a:tc>
                  <a:txBody>
                    <a:bodyPr/>
                    <a:lstStyle/>
                    <a:p>
                      <a:pPr marL="0" indent="0">
                        <a:buFont typeface="Arial" panose="020B0604020202020204" pitchFamily="34" charset="0"/>
                        <a:buNone/>
                      </a:pPr>
                      <a:endParaRPr lang="da-DK" sz="1000" b="1" dirty="0" smtClean="0"/>
                    </a:p>
                    <a:p>
                      <a:pPr marL="0" indent="0">
                        <a:buFont typeface="Arial" panose="020B0604020202020204" pitchFamily="34" charset="0"/>
                        <a:buNone/>
                      </a:pPr>
                      <a:r>
                        <a:rPr lang="da-DK" sz="1000" b="1" dirty="0" smtClean="0"/>
                        <a:t>Besparelse</a:t>
                      </a:r>
                      <a:r>
                        <a:rPr lang="da-DK" sz="1000" b="1" baseline="0" dirty="0" smtClean="0"/>
                        <a:t>  (pr standardhus):   1900 kr./år </a:t>
                      </a:r>
                    </a:p>
                    <a:p>
                      <a:pPr marL="0" indent="0">
                        <a:buFont typeface="Arial" panose="020B0604020202020204" pitchFamily="34" charset="0"/>
                        <a:buNone/>
                      </a:pPr>
                      <a:endParaRPr lang="da-DK" sz="1000" b="1" baseline="0" dirty="0" smtClean="0"/>
                    </a:p>
                    <a:p>
                      <a:pPr marL="0" indent="0">
                        <a:buFont typeface="Arial" panose="020B0604020202020204" pitchFamily="34" charset="0"/>
                        <a:buNone/>
                      </a:pPr>
                      <a:r>
                        <a:rPr lang="da-DK" sz="1000" b="1" baseline="0" dirty="0" smtClean="0"/>
                        <a:t>Den årlig ydelse dækker en investering svarende til godt</a:t>
                      </a:r>
                    </a:p>
                    <a:p>
                      <a:pPr marL="171450" indent="-171450">
                        <a:buFont typeface="Arial" panose="020B0604020202020204" pitchFamily="34" charset="0"/>
                        <a:buChar char="•"/>
                      </a:pPr>
                      <a:r>
                        <a:rPr lang="da-DK" sz="1000" b="1" baseline="0" dirty="0" smtClean="0"/>
                        <a:t>80 t. kr. set over 20 år (3% forrentning)</a:t>
                      </a:r>
                    </a:p>
                    <a:p>
                      <a:pPr marL="171450" indent="-171450">
                        <a:buFont typeface="Arial" panose="020B0604020202020204" pitchFamily="34" charset="0"/>
                        <a:buChar char="•"/>
                      </a:pPr>
                      <a:r>
                        <a:rPr lang="da-DK" sz="1000" b="1" baseline="0" dirty="0" smtClean="0"/>
                        <a:t>99 t. kr. set over 30 år (3% forrentning)</a:t>
                      </a:r>
                    </a:p>
                  </a:txBody>
                  <a:tcPr/>
                </a:tc>
                <a:extLst>
                  <a:ext uri="{0D108BD9-81ED-4DB2-BD59-A6C34878D82A}">
                    <a16:rowId xmlns:a16="http://schemas.microsoft.com/office/drawing/2014/main" val="1872254477"/>
                  </a:ext>
                </a:extLst>
              </a:tr>
            </a:tbl>
          </a:graphicData>
        </a:graphic>
      </p:graphicFrame>
      <p:sp>
        <p:nvSpPr>
          <p:cNvPr id="3" name="Tekstfelt 2"/>
          <p:cNvSpPr txBox="1"/>
          <p:nvPr/>
        </p:nvSpPr>
        <p:spPr>
          <a:xfrm>
            <a:off x="3405674" y="2832611"/>
            <a:ext cx="242054" cy="92333"/>
          </a:xfrm>
          <a:prstGeom prst="rect">
            <a:avLst/>
          </a:prstGeom>
          <a:noFill/>
        </p:spPr>
        <p:txBody>
          <a:bodyPr wrap="none" lIns="0" tIns="0" rIns="0" bIns="0" rtlCol="0">
            <a:spAutoFit/>
          </a:bodyPr>
          <a:lstStyle/>
          <a:p>
            <a:r>
              <a:rPr lang="da-DK" sz="600" dirty="0" smtClean="0"/>
              <a:t>Mio. kr.</a:t>
            </a:r>
          </a:p>
        </p:txBody>
      </p:sp>
      <p:sp>
        <p:nvSpPr>
          <p:cNvPr id="17" name="Tekstfelt 16"/>
          <p:cNvSpPr txBox="1"/>
          <p:nvPr/>
        </p:nvSpPr>
        <p:spPr>
          <a:xfrm>
            <a:off x="6285994" y="2832611"/>
            <a:ext cx="189154" cy="92333"/>
          </a:xfrm>
          <a:prstGeom prst="rect">
            <a:avLst/>
          </a:prstGeom>
          <a:noFill/>
        </p:spPr>
        <p:txBody>
          <a:bodyPr wrap="none" lIns="0" tIns="0" rIns="0" bIns="0" rtlCol="0">
            <a:spAutoFit/>
          </a:bodyPr>
          <a:lstStyle/>
          <a:p>
            <a:r>
              <a:rPr lang="da-DK" sz="600" dirty="0" smtClean="0"/>
              <a:t>Kr./GJ</a:t>
            </a:r>
          </a:p>
        </p:txBody>
      </p:sp>
      <p:sp>
        <p:nvSpPr>
          <p:cNvPr id="19" name="Tekstfelt 18"/>
          <p:cNvSpPr txBox="1"/>
          <p:nvPr/>
        </p:nvSpPr>
        <p:spPr>
          <a:xfrm>
            <a:off x="9094306" y="2832611"/>
            <a:ext cx="242054" cy="92333"/>
          </a:xfrm>
          <a:prstGeom prst="rect">
            <a:avLst/>
          </a:prstGeom>
          <a:noFill/>
        </p:spPr>
        <p:txBody>
          <a:bodyPr wrap="none" lIns="0" tIns="0" rIns="0" bIns="0" rtlCol="0">
            <a:spAutoFit/>
          </a:bodyPr>
          <a:lstStyle/>
          <a:p>
            <a:r>
              <a:rPr lang="da-DK" sz="600" dirty="0" smtClean="0"/>
              <a:t>Mio. kr.</a:t>
            </a:r>
          </a:p>
        </p:txBody>
      </p:sp>
      <p:sp>
        <p:nvSpPr>
          <p:cNvPr id="20" name="Tekstfelt 19"/>
          <p:cNvSpPr txBox="1"/>
          <p:nvPr/>
        </p:nvSpPr>
        <p:spPr>
          <a:xfrm>
            <a:off x="623392" y="2832611"/>
            <a:ext cx="152286" cy="92333"/>
          </a:xfrm>
          <a:prstGeom prst="rect">
            <a:avLst/>
          </a:prstGeom>
          <a:noFill/>
        </p:spPr>
        <p:txBody>
          <a:bodyPr wrap="none" lIns="0" tIns="0" rIns="0" bIns="0" rtlCol="0">
            <a:spAutoFit/>
          </a:bodyPr>
          <a:lstStyle/>
          <a:p>
            <a:r>
              <a:rPr lang="da-DK" sz="600" dirty="0" smtClean="0"/>
              <a:t>t. GJ </a:t>
            </a:r>
            <a:endParaRPr lang="da-DK" sz="600" dirty="0"/>
          </a:p>
        </p:txBody>
      </p:sp>
      <p:sp>
        <p:nvSpPr>
          <p:cNvPr id="4" name="Pladsholder til sidefod 3"/>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20</a:t>
            </a:fld>
            <a:endParaRPr lang="da-DK" dirty="0"/>
          </a:p>
        </p:txBody>
      </p:sp>
    </p:spTree>
    <p:extLst>
      <p:ext uri="{BB962C8B-B14F-4D97-AF65-F5344CB8AC3E}">
        <p14:creationId xmlns:p14="http://schemas.microsoft.com/office/powerpoint/2010/main" val="3386234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a-DK" sz="3600" b="1" dirty="0" smtClean="0"/>
              <a:t>8. Kampagne </a:t>
            </a:r>
            <a:r>
              <a:rPr lang="da-DK" sz="3600" b="1" dirty="0"/>
              <a:t>for tilslutning til </a:t>
            </a:r>
            <a:r>
              <a:rPr lang="da-DK" sz="3600" b="1" dirty="0" smtClean="0"/>
              <a:t>fjernvarme -</a:t>
            </a:r>
            <a:br>
              <a:rPr lang="da-DK" sz="3600" b="1" dirty="0" smtClean="0"/>
            </a:br>
            <a:r>
              <a:rPr lang="da-DK" sz="3600" b="1" dirty="0" smtClean="0"/>
              <a:t>gevinster </a:t>
            </a:r>
            <a:r>
              <a:rPr lang="da-DK" sz="3600" b="1" dirty="0"/>
              <a:t>for </a:t>
            </a:r>
            <a:r>
              <a:rPr lang="da-DK" sz="3600" b="1" dirty="0" smtClean="0"/>
              <a:t>Forsyning Helsingør Varme A/S</a:t>
            </a:r>
            <a:endParaRPr lang="da-DK" sz="3600" b="1" dirty="0"/>
          </a:p>
        </p:txBody>
      </p:sp>
      <p:sp>
        <p:nvSpPr>
          <p:cNvPr id="3" name="Pladsholder til tekst 2"/>
          <p:cNvSpPr>
            <a:spLocks noGrp="1"/>
          </p:cNvSpPr>
          <p:nvPr>
            <p:ph sz="quarter" idx="15"/>
          </p:nvPr>
        </p:nvSpPr>
        <p:spPr/>
        <p:txBody>
          <a:bodyPr/>
          <a:lstStyle/>
          <a:p>
            <a:pPr lvl="0">
              <a:buNone/>
            </a:pPr>
            <a:endParaRPr lang="da-DK" dirty="0" smtClean="0">
              <a:latin typeface="Calibri" panose="020F0502020204030204" pitchFamily="34" charset="0"/>
              <a:ea typeface="Calibri" panose="020F0502020204030204" pitchFamily="34" charset="0"/>
              <a:cs typeface="Times New Roman" panose="02020603050405020304" pitchFamily="18" charset="0"/>
            </a:endParaRPr>
          </a:p>
          <a:p>
            <a:pPr lvl="0"/>
            <a:endParaRPr lang="da-DK" dirty="0">
              <a:latin typeface="Calibri" panose="020F0502020204030204" pitchFamily="34" charset="0"/>
              <a:ea typeface="Calibri" panose="020F0502020204030204" pitchFamily="34" charset="0"/>
              <a:cs typeface="Times New Roman" panose="02020603050405020304" pitchFamily="18" charset="0"/>
            </a:endParaRPr>
          </a:p>
          <a:p>
            <a:pPr lvl="0"/>
            <a:endParaRPr lang="da-DK" dirty="0">
              <a:latin typeface="Calibri" panose="020F0502020204030204" pitchFamily="34" charset="0"/>
              <a:ea typeface="Calibri" panose="020F0502020204030204" pitchFamily="34" charset="0"/>
              <a:cs typeface="Times New Roman" panose="02020603050405020304" pitchFamily="18" charset="0"/>
            </a:endParaRPr>
          </a:p>
          <a:p>
            <a:endParaRPr lang="da-DK" dirty="0" smtClean="0"/>
          </a:p>
          <a:p>
            <a:endParaRPr lang="da-DK" dirty="0"/>
          </a:p>
          <a:p>
            <a:endParaRPr lang="da-DK" dirty="0" smtClean="0"/>
          </a:p>
          <a:p>
            <a:endParaRPr lang="da-DK" dirty="0"/>
          </a:p>
        </p:txBody>
      </p:sp>
      <p:pic>
        <p:nvPicPr>
          <p:cNvPr id="8" name="Billede 7"/>
          <p:cNvPicPr>
            <a:picLocks noChangeAspect="1"/>
          </p:cNvPicPr>
          <p:nvPr/>
        </p:nvPicPr>
        <p:blipFill>
          <a:blip r:embed="rId2"/>
          <a:stretch>
            <a:fillRect/>
          </a:stretch>
        </p:blipFill>
        <p:spPr>
          <a:xfrm>
            <a:off x="839416" y="1634102"/>
            <a:ext cx="10985992" cy="4076135"/>
          </a:xfrm>
          <a:prstGeom prst="rect">
            <a:avLst/>
          </a:prstGeom>
        </p:spPr>
      </p:pic>
      <p:sp>
        <p:nvSpPr>
          <p:cNvPr id="2" name="Pladsholder til sidefod 1"/>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21</a:t>
            </a:fld>
            <a:endParaRPr lang="da-DK" dirty="0"/>
          </a:p>
        </p:txBody>
      </p:sp>
    </p:spTree>
    <p:extLst>
      <p:ext uri="{BB962C8B-B14F-4D97-AF65-F5344CB8AC3E}">
        <p14:creationId xmlns:p14="http://schemas.microsoft.com/office/powerpoint/2010/main" val="2721643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960001" y="-176701"/>
            <a:ext cx="10273151" cy="1445461"/>
          </a:xfrm>
        </p:spPr>
        <p:txBody>
          <a:bodyPr/>
          <a:lstStyle/>
          <a:p>
            <a:r>
              <a:rPr lang="da-DK" b="1" dirty="0" smtClean="0"/>
              <a:t>8</a:t>
            </a:r>
            <a:r>
              <a:rPr lang="da-DK" sz="3600" b="1" dirty="0" smtClean="0"/>
              <a:t>. Kampagne </a:t>
            </a:r>
            <a:r>
              <a:rPr lang="da-DK" sz="3600" b="1" dirty="0"/>
              <a:t>for tilslutning til </a:t>
            </a:r>
            <a:r>
              <a:rPr lang="da-DK" sz="3600" b="1" dirty="0" smtClean="0"/>
              <a:t>fjernvarme</a:t>
            </a:r>
            <a:endParaRPr lang="da-DK" sz="3600" b="1" dirty="0"/>
          </a:p>
        </p:txBody>
      </p:sp>
      <p:sp>
        <p:nvSpPr>
          <p:cNvPr id="3" name="Pladsholder til sidefod 2"/>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22</a:t>
            </a:fld>
            <a:endParaRPr lang="da-DK" dirty="0"/>
          </a:p>
        </p:txBody>
      </p:sp>
      <p:sp>
        <p:nvSpPr>
          <p:cNvPr id="6" name="Pladsholder til indhold 5"/>
          <p:cNvSpPr>
            <a:spLocks noGrp="1"/>
          </p:cNvSpPr>
          <p:nvPr>
            <p:ph sz="quarter" idx="15"/>
          </p:nvPr>
        </p:nvSpPr>
        <p:spPr>
          <a:xfrm>
            <a:off x="960000" y="980728"/>
            <a:ext cx="10273151" cy="4896544"/>
          </a:xfrm>
        </p:spPr>
        <p:txBody>
          <a:bodyPr/>
          <a:lstStyle/>
          <a:p>
            <a:pPr marL="465750" lvl="1" indent="-285750">
              <a:buFont typeface="Wingdings" panose="05000000000000000000" pitchFamily="2" charset="2"/>
              <a:buChar char="§"/>
            </a:pPr>
            <a:r>
              <a:rPr lang="da-DK" sz="1800" dirty="0" smtClean="0"/>
              <a:t>Beregningerne viser, at en ekstra standardhus kunde på det bestående fjernvarmenet kan udløse en række økonomiske </a:t>
            </a:r>
            <a:r>
              <a:rPr lang="da-DK" sz="1800" dirty="0" err="1" smtClean="0"/>
              <a:t>synergier</a:t>
            </a:r>
            <a:r>
              <a:rPr lang="da-DK" sz="1800" dirty="0" smtClean="0"/>
              <a:t>, idet det forudsættes at den eksisterende produktionskapacitet kan udnyttes</a:t>
            </a:r>
          </a:p>
          <a:p>
            <a:pPr marL="465750" lvl="1" indent="-285750">
              <a:buFont typeface="Wingdings" panose="05000000000000000000" pitchFamily="2" charset="2"/>
              <a:buChar char="§"/>
            </a:pPr>
            <a:endParaRPr lang="da-DK" sz="900" dirty="0" smtClean="0"/>
          </a:p>
          <a:p>
            <a:pPr marL="825750" lvl="3" indent="-285750">
              <a:buFont typeface="Wingdings" panose="05000000000000000000" pitchFamily="2" charset="2"/>
              <a:buChar char="§"/>
            </a:pPr>
            <a:r>
              <a:rPr lang="da-DK" sz="1800" dirty="0" smtClean="0"/>
              <a:t>Helsingør Kraftvarmeværk – gevinst på 1.900 kr./år svarende til 80.000 kr. over en 20 årig periode </a:t>
            </a:r>
          </a:p>
          <a:p>
            <a:pPr marL="825750" lvl="3" indent="-285750">
              <a:buFont typeface="Wingdings" panose="05000000000000000000" pitchFamily="2" charset="2"/>
              <a:buChar char="§"/>
            </a:pPr>
            <a:r>
              <a:rPr lang="da-DK" sz="1800" dirty="0" smtClean="0"/>
              <a:t>Forsyning Helsingør Varme A/S – gevinst på 4.240 kr./år for en standardhus-kunde </a:t>
            </a:r>
          </a:p>
          <a:p>
            <a:pPr marL="465750" lvl="1" indent="-285750">
              <a:buFont typeface="Wingdings" panose="05000000000000000000" pitchFamily="2" charset="2"/>
              <a:buChar char="§"/>
            </a:pPr>
            <a:endParaRPr lang="da-DK" sz="900" dirty="0"/>
          </a:p>
          <a:p>
            <a:pPr marL="465750" lvl="1" indent="-285750">
              <a:buFont typeface="Wingdings" panose="05000000000000000000" pitchFamily="2" charset="2"/>
              <a:buChar char="§"/>
            </a:pPr>
            <a:r>
              <a:rPr lang="da-DK" sz="1800" dirty="0" smtClean="0"/>
              <a:t>Det er direktionens vurdering, at der på denne baggrund i bestående fjernvarmeområder i 2020 bør tilbydes tilslutning til fjernvarme for 2.500 kr. inkl. moms</a:t>
            </a:r>
            <a:r>
              <a:rPr lang="da-DK" sz="1800" dirty="0" smtClean="0">
                <a:solidFill>
                  <a:schemeClr val="accent4"/>
                </a:solidFill>
              </a:rPr>
              <a:t> </a:t>
            </a:r>
            <a:r>
              <a:rPr lang="da-DK" sz="1800" dirty="0" smtClean="0"/>
              <a:t>mod en normalpris på op til 22.500 kr./stik inkl. moms.</a:t>
            </a:r>
            <a:r>
              <a:rPr lang="da-DK" sz="1800" dirty="0" smtClean="0">
                <a:solidFill>
                  <a:schemeClr val="accent4"/>
                </a:solidFill>
              </a:rPr>
              <a:t> </a:t>
            </a:r>
            <a:r>
              <a:rPr lang="da-DK" sz="1800" dirty="0" smtClean="0"/>
              <a:t>Ifølge varmeforsyningsloven kan der tilbydes rabat på tilslutning, såfremt dette kan tjene sig selv hjem igen </a:t>
            </a:r>
          </a:p>
          <a:p>
            <a:pPr marL="465750" lvl="1" indent="-285750">
              <a:buFont typeface="Wingdings" panose="05000000000000000000" pitchFamily="2" charset="2"/>
              <a:buChar char="§"/>
            </a:pPr>
            <a:endParaRPr lang="da-DK" sz="1000" b="1" dirty="0"/>
          </a:p>
          <a:p>
            <a:pPr>
              <a:buNone/>
            </a:pPr>
            <a:r>
              <a:rPr lang="da-DK" b="1" dirty="0" smtClean="0"/>
              <a:t>Direktionen </a:t>
            </a:r>
            <a:r>
              <a:rPr lang="da-DK" b="1" dirty="0"/>
              <a:t>indstiller, </a:t>
            </a:r>
            <a:r>
              <a:rPr lang="da-DK" dirty="0" smtClean="0"/>
              <a:t>at</a:t>
            </a:r>
          </a:p>
          <a:p>
            <a:pPr marL="465750" lvl="1" indent="-285750">
              <a:buFont typeface="Wingdings" panose="05000000000000000000" pitchFamily="2" charset="2"/>
              <a:buChar char="§"/>
            </a:pPr>
            <a:r>
              <a:rPr lang="da-DK" dirty="0" smtClean="0"/>
              <a:t>Der tilbydes i 2020 tilslutning til fjernvarme i bestående områder op til 70 KW for 2.500 kr. pr. stik inkl. Moms</a:t>
            </a:r>
          </a:p>
          <a:p>
            <a:pPr lvl="1" indent="0">
              <a:buNone/>
            </a:pPr>
            <a:endParaRPr lang="da-DK" dirty="0" smtClean="0"/>
          </a:p>
          <a:p>
            <a:pPr lvl="1" indent="0">
              <a:buNone/>
            </a:pPr>
            <a:r>
              <a:rPr lang="da-DK" b="1" i="1" dirty="0" smtClean="0"/>
              <a:t>Indstillingen blev tiltrådt.</a:t>
            </a:r>
            <a:endParaRPr lang="da-DK" b="1" i="1" dirty="0"/>
          </a:p>
          <a:p>
            <a:pPr>
              <a:buNone/>
            </a:pPr>
            <a:endParaRPr lang="da-DK" dirty="0" smtClean="0">
              <a:latin typeface="+mj-lt"/>
            </a:endParaRPr>
          </a:p>
        </p:txBody>
      </p:sp>
    </p:spTree>
    <p:extLst>
      <p:ext uri="{BB962C8B-B14F-4D97-AF65-F5344CB8AC3E}">
        <p14:creationId xmlns:p14="http://schemas.microsoft.com/office/powerpoint/2010/main" val="3857933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800" b="1" dirty="0"/>
              <a:t>9</a:t>
            </a:r>
            <a:r>
              <a:rPr lang="da-DK" sz="3800" b="1" dirty="0" smtClean="0"/>
              <a:t>. </a:t>
            </a:r>
            <a:r>
              <a:rPr lang="da-DK" sz="3600" b="1" dirty="0"/>
              <a:t>Politik for miljø- og </a:t>
            </a:r>
            <a:r>
              <a:rPr lang="da-DK" sz="3600" b="1" dirty="0" smtClean="0"/>
              <a:t>samfundsansvar</a:t>
            </a:r>
            <a:endParaRPr lang="da-DK" sz="3800" b="1" dirty="0"/>
          </a:p>
        </p:txBody>
      </p:sp>
      <p:pic>
        <p:nvPicPr>
          <p:cNvPr id="7" name="Pladsholder til indhold 6"/>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6962341" y="3212976"/>
            <a:ext cx="4417069" cy="2182885"/>
          </a:xfrm>
        </p:spPr>
      </p:pic>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23</a:t>
            </a:fld>
            <a:endParaRPr lang="da-DK" dirty="0"/>
          </a:p>
        </p:txBody>
      </p:sp>
      <p:graphicFrame>
        <p:nvGraphicFramePr>
          <p:cNvPr id="8" name="Pladsholder til indhold 6"/>
          <p:cNvGraphicFramePr>
            <a:graphicFrameLocks/>
          </p:cNvGraphicFramePr>
          <p:nvPr>
            <p:extLst>
              <p:ext uri="{D42A27DB-BD31-4B8C-83A1-F6EECF244321}">
                <p14:modId xmlns:p14="http://schemas.microsoft.com/office/powerpoint/2010/main" val="1079970957"/>
              </p:ext>
            </p:extLst>
          </p:nvPr>
        </p:nvGraphicFramePr>
        <p:xfrm>
          <a:off x="960677" y="2192824"/>
          <a:ext cx="5351348"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sidefod 3"/>
          <p:cNvSpPr>
            <a:spLocks noGrp="1"/>
          </p:cNvSpPr>
          <p:nvPr>
            <p:ph type="ftr" sz="quarter" idx="11"/>
          </p:nvPr>
        </p:nvSpPr>
        <p:spPr>
          <a:xfrm>
            <a:off x="1752512" y="6334022"/>
            <a:ext cx="5351599" cy="176532"/>
          </a:xfrm>
        </p:spPr>
        <p:txBody>
          <a:bodyPr/>
          <a:lstStyle/>
          <a:p>
            <a:r>
              <a:rPr lang="da-DK" smtClean="0"/>
              <a:t>Offentligt referat af bestyrelsesmødet den 12.12.2019 2019 i Forsyning Helsingør A/S m.fl.</a:t>
            </a:r>
            <a:endParaRPr lang="da-DK" dirty="0"/>
          </a:p>
        </p:txBody>
      </p:sp>
    </p:spTree>
    <p:extLst>
      <p:ext uri="{BB962C8B-B14F-4D97-AF65-F5344CB8AC3E}">
        <p14:creationId xmlns:p14="http://schemas.microsoft.com/office/powerpoint/2010/main" val="2619890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260648"/>
            <a:ext cx="10273151" cy="1445461"/>
          </a:xfrm>
        </p:spPr>
        <p:txBody>
          <a:bodyPr/>
          <a:lstStyle/>
          <a:p>
            <a:r>
              <a:rPr lang="da-DK" sz="3600" b="1" dirty="0" smtClean="0"/>
              <a:t>9. Politik for miljø- og samfundsansvar - baggrund </a:t>
            </a:r>
            <a:endParaRPr lang="da-DK" sz="3600" b="1" dirty="0"/>
          </a:p>
        </p:txBody>
      </p:sp>
      <p:sp>
        <p:nvSpPr>
          <p:cNvPr id="3" name="Text Placeholder 2"/>
          <p:cNvSpPr>
            <a:spLocks noGrp="1"/>
          </p:cNvSpPr>
          <p:nvPr>
            <p:ph type="body" sz="quarter" idx="13"/>
          </p:nvPr>
        </p:nvSpPr>
        <p:spPr>
          <a:xfrm>
            <a:off x="695400" y="1628800"/>
            <a:ext cx="7128792" cy="4104456"/>
          </a:xfrm>
        </p:spPr>
        <p:txBody>
          <a:bodyPr/>
          <a:lstStyle/>
          <a:p>
            <a:pPr marL="465750" lvl="1" indent="-285750">
              <a:buFont typeface="Wingdings" panose="05000000000000000000" pitchFamily="2" charset="2"/>
              <a:buChar char="§"/>
            </a:pPr>
            <a:r>
              <a:rPr lang="da-DK" dirty="0" smtClean="0"/>
              <a:t>Årsregnskabslovens § 99a kræver en redegørelse for arbejdet med samfundsansvar. Det betyder, at der som minimum skal oplyses om politikker for klima- og miljø, sociale forhold og medarbejderforhold, menneskerettigheder – samt antikorruption og bestikkelse </a:t>
            </a:r>
          </a:p>
          <a:p>
            <a:pPr marL="465750" lvl="1" indent="-285750">
              <a:buFont typeface="Wingdings" panose="05000000000000000000" pitchFamily="2" charset="2"/>
              <a:buChar char="§"/>
            </a:pPr>
            <a:endParaRPr lang="da-DK" sz="1000" dirty="0"/>
          </a:p>
          <a:p>
            <a:pPr marL="465750" lvl="1" indent="-285750">
              <a:buFont typeface="Wingdings" panose="05000000000000000000" pitchFamily="2" charset="2"/>
              <a:buChar char="§"/>
            </a:pPr>
            <a:r>
              <a:rPr lang="da-DK" dirty="0" smtClean="0"/>
              <a:t>Forsyning Helsingør har ikke i dag en nedskrevet politik i forhold til samfundsansvar</a:t>
            </a:r>
          </a:p>
          <a:p>
            <a:pPr marL="465750" lvl="1" indent="-285750">
              <a:buFont typeface="Wingdings" panose="05000000000000000000" pitchFamily="2" charset="2"/>
              <a:buChar char="§"/>
            </a:pPr>
            <a:endParaRPr lang="da-DK" sz="1000" dirty="0"/>
          </a:p>
          <a:p>
            <a:pPr marL="465750" lvl="1" indent="-285750">
              <a:buFont typeface="Wingdings" panose="05000000000000000000" pitchFamily="2" charset="2"/>
              <a:buChar char="§"/>
            </a:pPr>
            <a:r>
              <a:rPr lang="da-DK" dirty="0" smtClean="0"/>
              <a:t>Ved at formulere en decideret politik på området, tydeliggør Forsyning Helsingør sit arbejde med at tage miljø- og samfundsansvar – både internt i organisationen samt i forhold til omverden</a:t>
            </a:r>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24</a:t>
            </a:fld>
            <a:endParaRPr lang="da-DK" dirty="0"/>
          </a:p>
        </p:txBody>
      </p:sp>
      <p:pic>
        <p:nvPicPr>
          <p:cNvPr id="9" name="Billede 8" descr="C:\Users\lry\Downloads\JBR FN Kuber_DSC_103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264" y="2492896"/>
            <a:ext cx="3147695" cy="2098675"/>
          </a:xfrm>
          <a:prstGeom prst="rect">
            <a:avLst/>
          </a:prstGeom>
          <a:noFill/>
          <a:ln>
            <a:noFill/>
          </a:ln>
        </p:spPr>
      </p:pic>
    </p:spTree>
    <p:extLst>
      <p:ext uri="{BB962C8B-B14F-4D97-AF65-F5344CB8AC3E}">
        <p14:creationId xmlns:p14="http://schemas.microsoft.com/office/powerpoint/2010/main" val="3519690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9252" y="215917"/>
            <a:ext cx="10273151" cy="1445461"/>
          </a:xfrm>
        </p:spPr>
        <p:txBody>
          <a:bodyPr/>
          <a:lstStyle/>
          <a:p>
            <a:r>
              <a:rPr lang="da-DK" sz="3600" b="1" dirty="0"/>
              <a:t>9. Politik for miljø- og samfundsansvar </a:t>
            </a:r>
            <a:endParaRPr lang="da-DK" sz="3600" dirty="0"/>
          </a:p>
        </p:txBody>
      </p:sp>
      <p:sp>
        <p:nvSpPr>
          <p:cNvPr id="3" name="Pladsholder til tekst 2"/>
          <p:cNvSpPr>
            <a:spLocks noGrp="1"/>
          </p:cNvSpPr>
          <p:nvPr>
            <p:ph type="body" sz="quarter" idx="13"/>
          </p:nvPr>
        </p:nvSpPr>
        <p:spPr>
          <a:xfrm>
            <a:off x="479376" y="1340768"/>
            <a:ext cx="9073008" cy="4732889"/>
          </a:xfrm>
        </p:spPr>
        <p:txBody>
          <a:bodyPr/>
          <a:lstStyle/>
          <a:p>
            <a:pPr marL="465750" lvl="1" indent="-285750">
              <a:buFont typeface="Wingdings" panose="05000000000000000000" pitchFamily="2" charset="2"/>
              <a:buChar char="§"/>
            </a:pPr>
            <a:r>
              <a:rPr lang="da-DK" dirty="0" smtClean="0"/>
              <a:t>Den forslåede Politik for miljø- og samfundsansvar indeholder; </a:t>
            </a:r>
          </a:p>
          <a:p>
            <a:pPr marL="825750" lvl="3" indent="-285750">
              <a:buFont typeface="Wingdings" panose="05000000000000000000" pitchFamily="2" charset="2"/>
              <a:buChar char="§"/>
            </a:pPr>
            <a:endParaRPr lang="da-DK" sz="1000" dirty="0" smtClean="0"/>
          </a:p>
          <a:p>
            <a:pPr marL="825750" lvl="3" indent="-285750">
              <a:buFont typeface="Wingdings" panose="05000000000000000000" pitchFamily="2" charset="2"/>
              <a:buChar char="§"/>
            </a:pPr>
            <a:r>
              <a:rPr lang="da-DK" dirty="0" smtClean="0"/>
              <a:t>Hvordan Forsyning Helsingør tager miljø- og samfundsansvar  - uden at gå på kompromis med forsyningssikkerheden og den økonomiske ansvarlighed.</a:t>
            </a:r>
          </a:p>
          <a:p>
            <a:pPr marL="825750" lvl="3" indent="-285750">
              <a:buFont typeface="Wingdings" panose="05000000000000000000" pitchFamily="2" charset="2"/>
              <a:buChar char="§"/>
            </a:pPr>
            <a:endParaRPr lang="da-DK" sz="1000" dirty="0"/>
          </a:p>
          <a:p>
            <a:pPr marL="825750" lvl="3" indent="-285750">
              <a:buFont typeface="Wingdings" panose="05000000000000000000" pitchFamily="2" charset="2"/>
              <a:buChar char="§"/>
            </a:pPr>
            <a:r>
              <a:rPr lang="da-DK" dirty="0" smtClean="0"/>
              <a:t>Tre indsatsområder med tilknyttede forpligtelser </a:t>
            </a:r>
          </a:p>
          <a:p>
            <a:pPr marL="1185750" lvl="5" indent="-285750">
              <a:buFont typeface="Wingdings" panose="05000000000000000000" pitchFamily="2" charset="2"/>
              <a:buChar char="§"/>
            </a:pPr>
            <a:r>
              <a:rPr lang="da-DK" b="1" dirty="0" smtClean="0"/>
              <a:t>Miljø- og klimaansvar </a:t>
            </a:r>
          </a:p>
          <a:p>
            <a:pPr marL="1185750" lvl="5" indent="-285750">
              <a:buFont typeface="Wingdings" panose="05000000000000000000" pitchFamily="2" charset="2"/>
              <a:buChar char="§"/>
            </a:pPr>
            <a:r>
              <a:rPr lang="da-DK" b="1" dirty="0" smtClean="0"/>
              <a:t>Socialt ansvar </a:t>
            </a:r>
          </a:p>
          <a:p>
            <a:pPr marL="1185750" lvl="5" indent="-285750">
              <a:buFont typeface="Wingdings" panose="05000000000000000000" pitchFamily="2" charset="2"/>
              <a:buChar char="§"/>
            </a:pPr>
            <a:r>
              <a:rPr lang="da-DK" b="1" dirty="0" smtClean="0"/>
              <a:t>Økonomisk ansvar </a:t>
            </a:r>
          </a:p>
          <a:p>
            <a:pPr marL="1185750" lvl="5" indent="-285750">
              <a:buFont typeface="Wingdings" panose="05000000000000000000" pitchFamily="2" charset="2"/>
              <a:buChar char="§"/>
            </a:pPr>
            <a:endParaRPr lang="da-DK" sz="1000" b="1" dirty="0" smtClean="0"/>
          </a:p>
          <a:p>
            <a:pPr marL="465750" lvl="1" indent="-285750">
              <a:buFont typeface="Wingdings" panose="05000000000000000000" pitchFamily="2" charset="2"/>
              <a:buChar char="§"/>
            </a:pPr>
            <a:r>
              <a:rPr lang="da-DK" dirty="0" smtClean="0"/>
              <a:t>Politikken understøtter konklusionerne i den gennemførte interessent- og omdømmeanalyse, den nuværende ejer-strategi, arbejdet med verdensmål samt Forsyning Helsingørs nuværende strategi</a:t>
            </a:r>
          </a:p>
          <a:p>
            <a:pPr marL="465750" lvl="1" indent="-285750">
              <a:buFont typeface="Wingdings" panose="05000000000000000000" pitchFamily="2" charset="2"/>
              <a:buChar char="§"/>
            </a:pPr>
            <a:endParaRPr lang="da-DK" sz="1000" i="1" dirty="0"/>
          </a:p>
          <a:p>
            <a:pPr marL="465750" lvl="1" indent="-285750">
              <a:buFont typeface="Wingdings" panose="05000000000000000000" pitchFamily="2" charset="2"/>
              <a:buChar char="§"/>
            </a:pPr>
            <a:r>
              <a:rPr lang="da-DK" dirty="0"/>
              <a:t>Hvordan politikken omsættes til konkrete handlinger vil fremgå af den årlige beretning om miljø- og samfundsansvar</a:t>
            </a:r>
          </a:p>
        </p:txBody>
      </p:sp>
      <p:sp>
        <p:nvSpPr>
          <p:cNvPr id="4" name="Pladsholder til sidefod 3"/>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25</a:t>
            </a:fld>
            <a:endParaRPr lang="da-DK" dirty="0"/>
          </a:p>
        </p:txBody>
      </p:sp>
      <p:pic>
        <p:nvPicPr>
          <p:cNvPr id="7" name="Billede 6" descr="http://fh-fohdam01/fotoweb/cache/5016/Main/Foto%20FH/2019/Helsing%C3%B8r%20Messen%202019/DSC_1127.t5c975300.m800.NEF.pv.xoLM543Bx.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2482303"/>
            <a:ext cx="2232248" cy="1776482"/>
          </a:xfrm>
          <a:prstGeom prst="rect">
            <a:avLst/>
          </a:prstGeom>
          <a:noFill/>
          <a:ln>
            <a:noFill/>
          </a:ln>
        </p:spPr>
      </p:pic>
    </p:spTree>
    <p:extLst>
      <p:ext uri="{BB962C8B-B14F-4D97-AF65-F5344CB8AC3E}">
        <p14:creationId xmlns:p14="http://schemas.microsoft.com/office/powerpoint/2010/main" val="1362868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416" y="260648"/>
            <a:ext cx="10273151" cy="1445461"/>
          </a:xfrm>
        </p:spPr>
        <p:txBody>
          <a:bodyPr/>
          <a:lstStyle/>
          <a:p>
            <a:r>
              <a:rPr lang="da-DK" b="1" dirty="0"/>
              <a:t>9. Politik for miljø- og samfundsansvar </a:t>
            </a:r>
            <a:endParaRPr lang="da-DK" dirty="0"/>
          </a:p>
        </p:txBody>
      </p:sp>
      <p:sp>
        <p:nvSpPr>
          <p:cNvPr id="3" name="Pladsholder til tekst 2"/>
          <p:cNvSpPr>
            <a:spLocks noGrp="1"/>
          </p:cNvSpPr>
          <p:nvPr>
            <p:ph type="body" sz="quarter" idx="13"/>
          </p:nvPr>
        </p:nvSpPr>
        <p:spPr>
          <a:xfrm>
            <a:off x="830125" y="1844824"/>
            <a:ext cx="6721326" cy="4248472"/>
          </a:xfrm>
        </p:spPr>
        <p:txBody>
          <a:bodyPr/>
          <a:lstStyle/>
          <a:p>
            <a:pPr>
              <a:buNone/>
            </a:pPr>
            <a:r>
              <a:rPr lang="da-DK" dirty="0" smtClean="0"/>
              <a:t>Det er direktionens vurdering, at forslag til politik for miljø- og samfundsansvar overholder de krav, som Forsyning Helsingør skal overholde jf</a:t>
            </a:r>
            <a:r>
              <a:rPr lang="da-DK" dirty="0"/>
              <a:t>. </a:t>
            </a:r>
            <a:r>
              <a:rPr lang="da-DK" dirty="0" smtClean="0"/>
              <a:t>Årsregnskabslovens </a:t>
            </a:r>
            <a:r>
              <a:rPr lang="da-DK" dirty="0"/>
              <a:t>§ </a:t>
            </a:r>
            <a:r>
              <a:rPr lang="da-DK" dirty="0" smtClean="0"/>
              <a:t>99a samt bidrager til at styrke arbejdet med at tage samfundsansvar</a:t>
            </a:r>
          </a:p>
          <a:p>
            <a:pPr>
              <a:buNone/>
            </a:pPr>
            <a:endParaRPr lang="da-DK" dirty="0" smtClean="0"/>
          </a:p>
          <a:p>
            <a:pPr>
              <a:buNone/>
            </a:pPr>
            <a:r>
              <a:rPr lang="da-DK" b="1" dirty="0"/>
              <a:t>Direktionen indstiller, </a:t>
            </a:r>
            <a:r>
              <a:rPr lang="da-DK" dirty="0"/>
              <a:t>at</a:t>
            </a:r>
          </a:p>
          <a:p>
            <a:pPr marL="465750" lvl="1" indent="-285750">
              <a:buFont typeface="Wingdings" panose="05000000000000000000" pitchFamily="2" charset="2"/>
              <a:buChar char="§"/>
            </a:pPr>
            <a:r>
              <a:rPr lang="da-DK" dirty="0" smtClean="0"/>
              <a:t>Forslag til politik for miljø- og samfundsansvar drøftes med henblik på endelig godkendelse i forbindelse med godkendelse </a:t>
            </a:r>
            <a:r>
              <a:rPr lang="da-DK" dirty="0"/>
              <a:t>af Beretning om miljø- og samfundsansvar 2019 på </a:t>
            </a:r>
            <a:r>
              <a:rPr lang="da-DK" dirty="0" smtClean="0"/>
              <a:t>bestyrelsesmødet 5. marts 2020</a:t>
            </a:r>
          </a:p>
          <a:p>
            <a:pPr lvl="1" indent="0">
              <a:buNone/>
            </a:pPr>
            <a:endParaRPr lang="da-DK" i="1" dirty="0"/>
          </a:p>
          <a:p>
            <a:pPr lvl="1" indent="0">
              <a:buNone/>
            </a:pPr>
            <a:r>
              <a:rPr lang="da-DK" b="1" i="1" dirty="0" smtClean="0"/>
              <a:t>Forslaget blev drøftet og godkendt med bemærkningen om at  tillige de langsigtet økonomiske perspektiver indarbejdes.</a:t>
            </a:r>
          </a:p>
          <a:p>
            <a:pPr>
              <a:buNone/>
            </a:pPr>
            <a:endParaRPr lang="da-DK" dirty="0"/>
          </a:p>
        </p:txBody>
      </p:sp>
      <p:pic>
        <p:nvPicPr>
          <p:cNvPr id="6" name="Pladsholder til billed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00256" y="2564461"/>
            <a:ext cx="3141116" cy="2355837"/>
          </a:xfrm>
          <a:prstGeom prst="rect">
            <a:avLst/>
          </a:prstGeom>
        </p:spPr>
      </p:pic>
      <p:sp>
        <p:nvSpPr>
          <p:cNvPr id="4" name="Pladsholder til sidefod 3"/>
          <p:cNvSpPr>
            <a:spLocks noGrp="1"/>
          </p:cNvSpPr>
          <p:nvPr>
            <p:ph type="ftr" sz="quarter" idx="11"/>
          </p:nvPr>
        </p:nvSpPr>
        <p:spPr>
          <a:xfrm>
            <a:off x="1752512" y="6334022"/>
            <a:ext cx="7583847" cy="263330"/>
          </a:xfrm>
        </p:spPr>
        <p:txBody>
          <a:bodyPr/>
          <a:lstStyle/>
          <a:p>
            <a:r>
              <a:rPr lang="da-DK" smtClean="0"/>
              <a:t>Offentligt referat af bestyrelsesmødet den 12.12.2019 2019 i Forsyning Helsingør A/S m.fl.</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26</a:t>
            </a:fld>
            <a:endParaRPr lang="da-DK" dirty="0"/>
          </a:p>
        </p:txBody>
      </p:sp>
    </p:spTree>
    <p:extLst>
      <p:ext uri="{BB962C8B-B14F-4D97-AF65-F5344CB8AC3E}">
        <p14:creationId xmlns:p14="http://schemas.microsoft.com/office/powerpoint/2010/main" val="523136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t>10. Fjernvarmeprojekt for </a:t>
            </a:r>
            <a:r>
              <a:rPr lang="da-DK" sz="3600" b="1" dirty="0" err="1"/>
              <a:t>Søbækken</a:t>
            </a:r>
            <a:r>
              <a:rPr lang="da-DK" sz="3600" b="1" dirty="0"/>
              <a:t> i Espergærde</a:t>
            </a:r>
            <a:endParaRPr lang="da-DK" sz="3600" dirty="0"/>
          </a:p>
        </p:txBody>
      </p:sp>
      <p:sp>
        <p:nvSpPr>
          <p:cNvPr id="3" name="Pladsholder til tekst 2"/>
          <p:cNvSpPr>
            <a:spLocks noGrp="1"/>
          </p:cNvSpPr>
          <p:nvPr>
            <p:ph type="body" sz="quarter" idx="13"/>
          </p:nvPr>
        </p:nvSpPr>
        <p:spPr>
          <a:xfrm>
            <a:off x="958850" y="1350118"/>
            <a:ext cx="5353174" cy="4608512"/>
          </a:xfrm>
        </p:spPr>
        <p:txBody>
          <a:bodyPr/>
          <a:lstStyle/>
          <a:p>
            <a:pPr marL="465750" lvl="1" indent="-285750">
              <a:buFont typeface="Wingdings" panose="05000000000000000000" pitchFamily="2" charset="2"/>
              <a:buChar char="§"/>
            </a:pPr>
            <a:r>
              <a:rPr lang="da-DK" sz="1800" dirty="0" smtClean="0"/>
              <a:t>Den 29. august 2018 godkendte bestyrelsen udarbejdelse </a:t>
            </a:r>
            <a:r>
              <a:rPr lang="da-DK" sz="1800" dirty="0"/>
              <a:t>af projektforslag for </a:t>
            </a:r>
            <a:r>
              <a:rPr lang="da-DK" sz="1800" dirty="0" err="1"/>
              <a:t>Søbækrenden</a:t>
            </a:r>
            <a:r>
              <a:rPr lang="da-DK" sz="1800" dirty="0"/>
              <a:t> </a:t>
            </a:r>
            <a:r>
              <a:rPr lang="da-DK" sz="1800" dirty="0" smtClean="0"/>
              <a:t>samt fremsendelse af forslaget til Byrådet jf. varmeforsyningsloven </a:t>
            </a:r>
          </a:p>
          <a:p>
            <a:pPr marL="465750" lvl="1" indent="-285750">
              <a:buFont typeface="Wingdings" panose="05000000000000000000" pitchFamily="2" charset="2"/>
              <a:buChar char="§"/>
            </a:pPr>
            <a:endParaRPr lang="da-DK" sz="1000" dirty="0" smtClean="0"/>
          </a:p>
          <a:p>
            <a:pPr marL="465750" lvl="1" indent="-285750">
              <a:buFont typeface="Wingdings" panose="05000000000000000000" pitchFamily="2" charset="2"/>
              <a:buChar char="§"/>
            </a:pPr>
            <a:r>
              <a:rPr lang="da-DK" sz="1800" dirty="0" smtClean="0"/>
              <a:t>Projektforslag blev godkendt i Byrådet den 25. november 2018 </a:t>
            </a:r>
          </a:p>
          <a:p>
            <a:pPr marL="465750" lvl="1" indent="-285750">
              <a:buFont typeface="Wingdings" panose="05000000000000000000" pitchFamily="2" charset="2"/>
              <a:buChar char="§"/>
            </a:pPr>
            <a:endParaRPr lang="da-DK" sz="1000" dirty="0" smtClean="0"/>
          </a:p>
          <a:p>
            <a:pPr marL="465750" lvl="1" indent="-285750">
              <a:buFont typeface="Wingdings" panose="05000000000000000000" pitchFamily="2" charset="2"/>
              <a:buChar char="§"/>
            </a:pPr>
            <a:r>
              <a:rPr lang="da-DK" sz="1800" dirty="0" smtClean="0"/>
              <a:t>Samlet </a:t>
            </a:r>
            <a:r>
              <a:rPr lang="da-DK" sz="1800" dirty="0"/>
              <a:t>beboelsesareal på 74.662 m² fordelt på 612 boliger</a:t>
            </a:r>
            <a:r>
              <a:rPr lang="da-DK" sz="1800" dirty="0" smtClean="0"/>
              <a:t>. </a:t>
            </a:r>
          </a:p>
          <a:p>
            <a:pPr marL="825750" lvl="3" indent="-285750">
              <a:buFont typeface="Wingdings" panose="05000000000000000000" pitchFamily="2" charset="2"/>
              <a:buChar char="§"/>
            </a:pPr>
            <a:r>
              <a:rPr lang="da-DK" sz="1800" dirty="0" smtClean="0"/>
              <a:t>Rækkehuse </a:t>
            </a:r>
            <a:r>
              <a:rPr lang="da-DK" sz="1800" dirty="0"/>
              <a:t>og </a:t>
            </a:r>
            <a:r>
              <a:rPr lang="da-DK" sz="1800" dirty="0" smtClean="0"/>
              <a:t>lejligheder </a:t>
            </a:r>
          </a:p>
          <a:p>
            <a:pPr marL="825750" lvl="3" indent="-285750">
              <a:buFont typeface="Wingdings" panose="05000000000000000000" pitchFamily="2" charset="2"/>
              <a:buChar char="§"/>
            </a:pPr>
            <a:r>
              <a:rPr lang="da-DK" sz="1800" dirty="0" smtClean="0"/>
              <a:t>4.106 </a:t>
            </a:r>
            <a:r>
              <a:rPr lang="da-DK" sz="1800" dirty="0"/>
              <a:t>MWh </a:t>
            </a:r>
            <a:r>
              <a:rPr lang="da-DK" sz="1800" dirty="0" smtClean="0"/>
              <a:t>varmebehov</a:t>
            </a:r>
          </a:p>
          <a:p>
            <a:pPr marL="825750" lvl="3" indent="-285750">
              <a:buFont typeface="Wingdings" panose="05000000000000000000" pitchFamily="2" charset="2"/>
              <a:buChar char="§"/>
            </a:pPr>
            <a:r>
              <a:rPr lang="da-DK" sz="1800" dirty="0" smtClean="0"/>
              <a:t>100</a:t>
            </a:r>
            <a:r>
              <a:rPr lang="da-DK" sz="1800" dirty="0"/>
              <a:t>% </a:t>
            </a:r>
            <a:r>
              <a:rPr lang="da-DK" sz="1800" dirty="0" smtClean="0"/>
              <a:t>tilslutning</a:t>
            </a:r>
          </a:p>
          <a:p>
            <a:pPr marL="825750" lvl="3" indent="-285750">
              <a:buFont typeface="Wingdings" panose="05000000000000000000" pitchFamily="2" charset="2"/>
              <a:buChar char="§"/>
            </a:pPr>
            <a:r>
              <a:rPr lang="da-DK" sz="1800" dirty="0" smtClean="0"/>
              <a:t>Bygherre installerer selv varmevekslerenhed</a:t>
            </a:r>
          </a:p>
          <a:p>
            <a:pPr marL="465750" lvl="1" indent="-285750">
              <a:buFont typeface="Wingdings" panose="05000000000000000000" pitchFamily="2" charset="2"/>
              <a:buChar char="§"/>
            </a:pPr>
            <a:r>
              <a:rPr lang="da-DK" sz="1800" dirty="0" smtClean="0"/>
              <a:t>Videreudvikling af fjernvarmen i Espergærde kræver at der udarbejdes nye projektforslag</a:t>
            </a:r>
            <a:endParaRPr lang="da-DK" sz="1800" dirty="0"/>
          </a:p>
          <a:p>
            <a:endParaRPr lang="da-DK" dirty="0"/>
          </a:p>
        </p:txBody>
      </p:sp>
      <p:pic>
        <p:nvPicPr>
          <p:cNvPr id="6" name="Pladsholder til indhold 5"/>
          <p:cNvPicPr>
            <a:picLocks noGrp="1" noChangeAspect="1"/>
          </p:cNvPicPr>
          <p:nvPr>
            <p:ph type="pic" sz="quarter" idx="14"/>
          </p:nvPr>
        </p:nvPicPr>
        <p:blipFill>
          <a:blip r:embed="rId2"/>
          <a:srcRect t="2975" b="2975"/>
          <a:stretch>
            <a:fillRect/>
          </a:stretch>
        </p:blipFill>
        <p:spPr>
          <a:xfrm>
            <a:off x="6433048" y="1484784"/>
            <a:ext cx="4802717" cy="3416300"/>
          </a:xfrm>
          <a:prstGeom prst="rect">
            <a:avLst/>
          </a:prstGeom>
        </p:spPr>
      </p:pic>
      <p:sp>
        <p:nvSpPr>
          <p:cNvPr id="4" name="Pladsholder til sidefod 3"/>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27</a:t>
            </a:fld>
            <a:endParaRPr lang="da-DK" dirty="0"/>
          </a:p>
        </p:txBody>
      </p:sp>
    </p:spTree>
    <p:extLst>
      <p:ext uri="{BB962C8B-B14F-4D97-AF65-F5344CB8AC3E}">
        <p14:creationId xmlns:p14="http://schemas.microsoft.com/office/powerpoint/2010/main" val="2107233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8851" y="260648"/>
            <a:ext cx="10273151" cy="1445461"/>
          </a:xfrm>
        </p:spPr>
        <p:txBody>
          <a:bodyPr/>
          <a:lstStyle/>
          <a:p>
            <a:r>
              <a:rPr lang="da-DK" sz="3600" b="1" dirty="0"/>
              <a:t>10. </a:t>
            </a:r>
            <a:r>
              <a:rPr lang="da-DK" sz="3600" b="1" strike="sngStrike" dirty="0"/>
              <a:t>Fjernvarmeprojekt for </a:t>
            </a:r>
            <a:r>
              <a:rPr lang="da-DK" sz="3600" b="1" strike="sngStrike" dirty="0" err="1"/>
              <a:t>Søbækken</a:t>
            </a:r>
            <a:r>
              <a:rPr lang="da-DK" sz="3600" b="1" strike="sngStrike" dirty="0"/>
              <a:t> i </a:t>
            </a:r>
            <a:r>
              <a:rPr lang="da-DK" sz="3600" b="1" strike="sngStrike" dirty="0" smtClean="0"/>
              <a:t>Espergærde -  Investeringsestimat</a:t>
            </a:r>
            <a:endParaRPr lang="da-DK" sz="3600" b="1" strike="sngStrike" dirty="0"/>
          </a:p>
        </p:txBody>
      </p:sp>
      <p:sp>
        <p:nvSpPr>
          <p:cNvPr id="3" name="Pladsholder til tekst 2"/>
          <p:cNvSpPr>
            <a:spLocks noGrp="1"/>
          </p:cNvSpPr>
          <p:nvPr>
            <p:ph type="body" sz="quarter" idx="13"/>
          </p:nvPr>
        </p:nvSpPr>
        <p:spPr>
          <a:xfrm>
            <a:off x="958850" y="1628800"/>
            <a:ext cx="9889677" cy="3672408"/>
          </a:xfrm>
        </p:spPr>
        <p:txBody>
          <a:bodyPr/>
          <a:lstStyle/>
          <a:p>
            <a:r>
              <a:rPr lang="da-DK" dirty="0" smtClean="0"/>
              <a:t>Tavshedspligten ej fraveget.</a:t>
            </a:r>
          </a:p>
        </p:txBody>
      </p:sp>
      <p:sp>
        <p:nvSpPr>
          <p:cNvPr id="4" name="Pladsholder til sidefod 3"/>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28</a:t>
            </a:fld>
            <a:endParaRPr lang="da-DK" dirty="0"/>
          </a:p>
        </p:txBody>
      </p:sp>
    </p:spTree>
    <p:extLst>
      <p:ext uri="{BB962C8B-B14F-4D97-AF65-F5344CB8AC3E}">
        <p14:creationId xmlns:p14="http://schemas.microsoft.com/office/powerpoint/2010/main" val="3501079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3600" b="1" dirty="0"/>
              <a:t>10. </a:t>
            </a:r>
            <a:r>
              <a:rPr lang="da-DK" sz="3600" b="1" strike="sngStrike" dirty="0"/>
              <a:t>Fjernvarmeprojekt for </a:t>
            </a:r>
            <a:r>
              <a:rPr lang="da-DK" sz="3600" b="1" strike="sngStrike" dirty="0" err="1"/>
              <a:t>Søbækken</a:t>
            </a:r>
            <a:r>
              <a:rPr lang="da-DK" sz="3600" b="1" strike="sngStrike" dirty="0"/>
              <a:t> i Espergærde Business Case</a:t>
            </a:r>
          </a:p>
        </p:txBody>
      </p:sp>
      <p:sp>
        <p:nvSpPr>
          <p:cNvPr id="13" name="Pladsholder til tekst 12"/>
          <p:cNvSpPr>
            <a:spLocks noGrp="1"/>
          </p:cNvSpPr>
          <p:nvPr>
            <p:ph type="body" sz="quarter" idx="13"/>
          </p:nvPr>
        </p:nvSpPr>
        <p:spPr>
          <a:xfrm>
            <a:off x="1487034" y="2276872"/>
            <a:ext cx="9289485" cy="2016224"/>
          </a:xfrm>
        </p:spPr>
        <p:txBody>
          <a:bodyPr/>
          <a:lstStyle/>
          <a:p>
            <a:r>
              <a:rPr lang="da-DK" dirty="0" smtClean="0"/>
              <a:t>Tavshedspligten ej </a:t>
            </a:r>
            <a:r>
              <a:rPr lang="da-DK" dirty="0" err="1" smtClean="0"/>
              <a:t>fravet</a:t>
            </a:r>
            <a:r>
              <a:rPr lang="da-DK" dirty="0" smtClean="0"/>
              <a:t>.</a:t>
            </a:r>
          </a:p>
        </p:txBody>
      </p:sp>
      <p:sp>
        <p:nvSpPr>
          <p:cNvPr id="3" name="Pladsholder til sidefod 2"/>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29</a:t>
            </a:fld>
            <a:endParaRPr lang="da-DK" dirty="0"/>
          </a:p>
        </p:txBody>
      </p:sp>
    </p:spTree>
    <p:extLst>
      <p:ext uri="{BB962C8B-B14F-4D97-AF65-F5344CB8AC3E}">
        <p14:creationId xmlns:p14="http://schemas.microsoft.com/office/powerpoint/2010/main" val="2733717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1. Godkendelse af dagsorden</a:t>
            </a:r>
            <a:endParaRPr lang="da-DK" sz="3600" b="1" dirty="0"/>
          </a:p>
        </p:txBody>
      </p:sp>
      <p:sp>
        <p:nvSpPr>
          <p:cNvPr id="3" name="Pladsholder til indhold 2"/>
          <p:cNvSpPr>
            <a:spLocks noGrp="1"/>
          </p:cNvSpPr>
          <p:nvPr>
            <p:ph type="body" sz="quarter" idx="13"/>
          </p:nvPr>
        </p:nvSpPr>
        <p:spPr>
          <a:xfrm>
            <a:off x="958851" y="1844824"/>
            <a:ext cx="4802716" cy="3738414"/>
          </a:xfrm>
        </p:spPr>
        <p:txBody>
          <a:bodyPr/>
          <a:lstStyle/>
          <a:p>
            <a:pPr>
              <a:buClr>
                <a:schemeClr val="accent1">
                  <a:lumMod val="60000"/>
                  <a:lumOff val="40000"/>
                </a:schemeClr>
              </a:buClr>
              <a:buNone/>
            </a:pPr>
            <a:r>
              <a:rPr lang="da-DK" b="1" dirty="0" smtClean="0"/>
              <a:t>Direktionen indstiller</a:t>
            </a:r>
            <a:r>
              <a:rPr lang="da-DK" dirty="0" smtClean="0"/>
              <a:t>, at </a:t>
            </a:r>
          </a:p>
          <a:p>
            <a:pPr marL="342900" indent="-342900">
              <a:buClr>
                <a:schemeClr val="accent1">
                  <a:lumMod val="60000"/>
                  <a:lumOff val="40000"/>
                </a:schemeClr>
              </a:buClr>
              <a:buFont typeface="Wingdings" panose="05000000000000000000" pitchFamily="2" charset="2"/>
              <a:buChar char="§"/>
            </a:pPr>
            <a:r>
              <a:rPr lang="da-DK" dirty="0"/>
              <a:t>D</a:t>
            </a:r>
            <a:r>
              <a:rPr lang="da-DK" dirty="0" smtClean="0"/>
              <a:t>agsordenen godkendes</a:t>
            </a:r>
          </a:p>
          <a:p>
            <a:pPr marL="342900" indent="-342900">
              <a:buClr>
                <a:schemeClr val="accent1">
                  <a:lumMod val="60000"/>
                  <a:lumOff val="40000"/>
                </a:schemeClr>
              </a:buClr>
              <a:buFont typeface="Wingdings" panose="05000000000000000000" pitchFamily="2" charset="2"/>
              <a:buChar char="§"/>
            </a:pPr>
            <a:endParaRPr lang="da-DK" dirty="0"/>
          </a:p>
          <a:p>
            <a:pPr>
              <a:buClr>
                <a:schemeClr val="accent1">
                  <a:lumMod val="60000"/>
                  <a:lumOff val="40000"/>
                </a:schemeClr>
              </a:buClr>
              <a:buNone/>
            </a:pPr>
            <a:r>
              <a:rPr lang="da-DK" dirty="0" smtClean="0"/>
              <a:t>Dagsorden blev godkendt.</a:t>
            </a:r>
          </a:p>
        </p:txBody>
      </p:sp>
      <p:pic>
        <p:nvPicPr>
          <p:cNvPr id="7" name="Pladsholder til billede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6071289" y="1943296"/>
            <a:ext cx="5471584" cy="3639942"/>
          </a:xfrm>
        </p:spPr>
      </p:pic>
      <p:sp>
        <p:nvSpPr>
          <p:cNvPr id="8" name="Pladsholder til slidenummer 7"/>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3</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Tree>
    <p:extLst>
      <p:ext uri="{BB962C8B-B14F-4D97-AF65-F5344CB8AC3E}">
        <p14:creationId xmlns:p14="http://schemas.microsoft.com/office/powerpoint/2010/main" val="3817860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273151" cy="1800199"/>
          </a:xfrm>
        </p:spPr>
        <p:txBody>
          <a:bodyPr/>
          <a:lstStyle/>
          <a:p>
            <a:r>
              <a:rPr lang="da-DK" sz="3600" b="1" dirty="0" smtClean="0"/>
              <a:t>Punkter til orientering</a:t>
            </a:r>
            <a:endParaRPr lang="da-DK" sz="3600" b="1" dirty="0">
              <a:solidFill>
                <a:schemeClr val="accent4"/>
              </a:solidFill>
            </a:endParaRPr>
          </a:p>
        </p:txBody>
      </p:sp>
      <p:pic>
        <p:nvPicPr>
          <p:cNvPr id="8" name="Pladsholder til billede 5"/>
          <p:cNvPicPr>
            <a:picLocks noChangeAspect="1"/>
          </p:cNvPicPr>
          <p:nvPr/>
        </p:nvPicPr>
        <p:blipFill>
          <a:blip r:embed="rId2">
            <a:extLst>
              <a:ext uri="{28A0092B-C50C-407E-A947-70E740481C1C}">
                <a14:useLocalDpi xmlns:a14="http://schemas.microsoft.com/office/drawing/2010/main" val="0"/>
              </a:ext>
            </a:extLst>
          </a:blip>
          <a:srcRect l="3174" r="3174"/>
          <a:stretch>
            <a:fillRect/>
          </a:stretch>
        </p:blipFill>
        <p:spPr>
          <a:xfrm>
            <a:off x="479376" y="2892072"/>
            <a:ext cx="3536091" cy="258556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30</a:t>
            </a:fld>
            <a:endParaRPr lang="da-DK" dirty="0"/>
          </a:p>
        </p:txBody>
      </p:sp>
      <p:pic>
        <p:nvPicPr>
          <p:cNvPr id="9" name="Billede 8"/>
          <p:cNvPicPr>
            <a:picLocks noChangeAspect="1"/>
          </p:cNvPicPr>
          <p:nvPr/>
        </p:nvPicPr>
        <p:blipFill>
          <a:blip r:embed="rId3"/>
          <a:stretch>
            <a:fillRect/>
          </a:stretch>
        </p:blipFill>
        <p:spPr>
          <a:xfrm>
            <a:off x="5087888" y="1988840"/>
            <a:ext cx="5868224" cy="3588184"/>
          </a:xfrm>
          <a:prstGeom prst="rect">
            <a:avLst/>
          </a:prstGeom>
          <a:effectLst>
            <a:outerShdw blurRad="2032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pic>
      <p:sp>
        <p:nvSpPr>
          <p:cNvPr id="4" name="Pladsholder til sidefod 3"/>
          <p:cNvSpPr>
            <a:spLocks noGrp="1"/>
          </p:cNvSpPr>
          <p:nvPr>
            <p:ph type="ftr" sz="quarter" idx="11"/>
          </p:nvPr>
        </p:nvSpPr>
        <p:spPr>
          <a:xfrm>
            <a:off x="1847528" y="6422288"/>
            <a:ext cx="5184000" cy="176532"/>
          </a:xfrm>
        </p:spPr>
        <p:txBody>
          <a:bodyPr/>
          <a:lstStyle/>
          <a:p>
            <a:r>
              <a:rPr lang="da-DK" smtClean="0"/>
              <a:t>Offentligt referat af bestyrelsesmødet den 12.12.2019 2019 i Forsyning Helsingør A/S m.fl.</a:t>
            </a:r>
            <a:endParaRPr lang="da-DK" dirty="0"/>
          </a:p>
        </p:txBody>
      </p:sp>
    </p:spTree>
    <p:extLst>
      <p:ext uri="{BB962C8B-B14F-4D97-AF65-F5344CB8AC3E}">
        <p14:creationId xmlns:p14="http://schemas.microsoft.com/office/powerpoint/2010/main" val="1153732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11. </a:t>
            </a:r>
            <a:r>
              <a:rPr lang="da-DK" sz="3600" b="1" dirty="0"/>
              <a:t>Ny </a:t>
            </a:r>
            <a:r>
              <a:rPr lang="da-DK" sz="3600" b="1" dirty="0" smtClean="0"/>
              <a:t>affaldsordning  </a:t>
            </a:r>
            <a:endParaRPr lang="da-DK" sz="1400" b="1" dirty="0">
              <a:solidFill>
                <a:srgbClr val="FF0000"/>
              </a:solidFill>
            </a:endParaRPr>
          </a:p>
        </p:txBody>
      </p:sp>
      <p:pic>
        <p:nvPicPr>
          <p:cNvPr id="7" name="Pladsholder til indhold 6"/>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6962341" y="3212976"/>
            <a:ext cx="4417069" cy="2182885"/>
          </a:xfrm>
        </p:spPr>
      </p:pic>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31</a:t>
            </a:fld>
            <a:endParaRPr lang="da-DK" dirty="0"/>
          </a:p>
        </p:txBody>
      </p:sp>
      <p:graphicFrame>
        <p:nvGraphicFramePr>
          <p:cNvPr id="8" name="Pladsholder til indhold 6"/>
          <p:cNvGraphicFramePr>
            <a:graphicFrameLocks/>
          </p:cNvGraphicFramePr>
          <p:nvPr>
            <p:extLst>
              <p:ext uri="{D42A27DB-BD31-4B8C-83A1-F6EECF244321}">
                <p14:modId xmlns:p14="http://schemas.microsoft.com/office/powerpoint/2010/main" val="3525404104"/>
              </p:ext>
            </p:extLst>
          </p:nvPr>
        </p:nvGraphicFramePr>
        <p:xfrm>
          <a:off x="960677" y="2192824"/>
          <a:ext cx="5281166"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sidefod 3"/>
          <p:cNvSpPr>
            <a:spLocks noGrp="1"/>
          </p:cNvSpPr>
          <p:nvPr>
            <p:ph type="ftr" sz="quarter" idx="11"/>
          </p:nvPr>
        </p:nvSpPr>
        <p:spPr>
          <a:xfrm>
            <a:off x="1752512" y="6334022"/>
            <a:ext cx="5351599" cy="176532"/>
          </a:xfrm>
        </p:spPr>
        <p:txBody>
          <a:bodyPr/>
          <a:lstStyle/>
          <a:p>
            <a:r>
              <a:rPr lang="da-DK" smtClean="0"/>
              <a:t>Offentligt referat af bestyrelsesmødet den 12.12.2019 2019 i Forsyning Helsingør A/S m.fl.</a:t>
            </a:r>
            <a:endParaRPr lang="da-DK" dirty="0"/>
          </a:p>
        </p:txBody>
      </p:sp>
    </p:spTree>
    <p:extLst>
      <p:ext uri="{BB962C8B-B14F-4D97-AF65-F5344CB8AC3E}">
        <p14:creationId xmlns:p14="http://schemas.microsoft.com/office/powerpoint/2010/main" val="585273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title"/>
          </p:nvPr>
        </p:nvSpPr>
        <p:spPr>
          <a:xfrm>
            <a:off x="807904" y="188641"/>
            <a:ext cx="10950581" cy="648071"/>
          </a:xfrm>
          <a:prstGeom prst="rect">
            <a:avLst/>
          </a:prstGeom>
        </p:spPr>
        <p:txBody>
          <a:bodyPr/>
          <a:lstStyle/>
          <a:p>
            <a:r>
              <a:rPr lang="da-DK" b="1" dirty="0" smtClean="0"/>
              <a:t>11. </a:t>
            </a:r>
            <a:r>
              <a:rPr lang="da-DK" b="1" dirty="0"/>
              <a:t>Ny </a:t>
            </a:r>
            <a:r>
              <a:rPr lang="da-DK" b="1" dirty="0" smtClean="0"/>
              <a:t>affaldsordning</a:t>
            </a:r>
            <a:endParaRPr lang="da-DK" dirty="0"/>
          </a:p>
        </p:txBody>
      </p:sp>
      <p:sp>
        <p:nvSpPr>
          <p:cNvPr id="245" name="Shape 245"/>
          <p:cNvSpPr>
            <a:spLocks noGrp="1"/>
          </p:cNvSpPr>
          <p:nvPr>
            <p:ph type="body" sz="half" idx="4294967295"/>
          </p:nvPr>
        </p:nvSpPr>
        <p:spPr>
          <a:xfrm flipH="1">
            <a:off x="623392" y="1023243"/>
            <a:ext cx="8816488" cy="5313329"/>
          </a:xfrm>
          <a:prstGeom prst="rect">
            <a:avLst/>
          </a:prstGeom>
        </p:spPr>
        <p:txBody>
          <a:bodyPr>
            <a:normAutofit/>
          </a:bodyPr>
          <a:lstStyle/>
          <a:p>
            <a:pPr>
              <a:lnSpc>
                <a:spcPct val="135000"/>
              </a:lnSpc>
              <a:buNone/>
              <a:defRPr sz="2000"/>
            </a:pPr>
            <a:r>
              <a:rPr lang="da-DK" sz="1500" b="1" dirty="0"/>
              <a:t>Etape </a:t>
            </a:r>
            <a:r>
              <a:rPr lang="da-DK" sz="1500" b="1" dirty="0" smtClean="0"/>
              <a:t>1: </a:t>
            </a:r>
            <a:r>
              <a:rPr lang="da-DK" sz="1500" b="1" dirty="0"/>
              <a:t>3.-17. februar 2020 </a:t>
            </a:r>
          </a:p>
          <a:p>
            <a:pPr marL="522887" lvl="1" indent="-342891">
              <a:lnSpc>
                <a:spcPct val="135000"/>
              </a:lnSpc>
              <a:defRPr sz="2000"/>
            </a:pPr>
            <a:r>
              <a:rPr lang="da-DK" sz="1500" dirty="0" smtClean="0"/>
              <a:t>Boliger med fælles affaldsløsninger fx etageboliger - </a:t>
            </a:r>
            <a:r>
              <a:rPr lang="da-DK" sz="1500" dirty="0"/>
              <a:t>1</a:t>
            </a:r>
            <a:r>
              <a:rPr lang="da-DK" sz="1500" dirty="0" smtClean="0"/>
              <a:t>.700 </a:t>
            </a:r>
            <a:r>
              <a:rPr lang="da-DK" sz="1500" dirty="0"/>
              <a:t>husstande + </a:t>
            </a:r>
            <a:r>
              <a:rPr lang="da-DK" sz="1500" dirty="0" smtClean="0"/>
              <a:t>21 </a:t>
            </a:r>
            <a:r>
              <a:rPr lang="da-DK" sz="1500" dirty="0"/>
              <a:t>kommunale institutioner</a:t>
            </a:r>
          </a:p>
          <a:p>
            <a:pPr marL="522887" lvl="1" indent="-342891">
              <a:lnSpc>
                <a:spcPct val="135000"/>
              </a:lnSpc>
              <a:defRPr sz="2000"/>
            </a:pPr>
            <a:r>
              <a:rPr lang="da-DK" sz="1500" dirty="0" smtClean="0"/>
              <a:t>Geografisk område: Fælles affaldsløsninger i </a:t>
            </a:r>
            <a:r>
              <a:rPr lang="da-DK" sz="1500" dirty="0"/>
              <a:t>Kvistgård</a:t>
            </a:r>
            <a:r>
              <a:rPr lang="da-DK" sz="1500" dirty="0" smtClean="0"/>
              <a:t>, Espergærde</a:t>
            </a:r>
            <a:r>
              <a:rPr lang="da-DK" sz="1500" dirty="0"/>
              <a:t> </a:t>
            </a:r>
            <a:r>
              <a:rPr lang="da-DK" sz="1500" dirty="0" smtClean="0"/>
              <a:t>og det meste af Snekkersten  </a:t>
            </a:r>
          </a:p>
          <a:p>
            <a:pPr marL="0" lvl="1" indent="0">
              <a:lnSpc>
                <a:spcPct val="135000"/>
              </a:lnSpc>
              <a:buNone/>
              <a:defRPr sz="2000"/>
            </a:pPr>
            <a:r>
              <a:rPr lang="da-DK" sz="1500" b="1" dirty="0"/>
              <a:t>Etape 2: Efterår 2020</a:t>
            </a:r>
          </a:p>
          <a:p>
            <a:pPr marL="522887" lvl="1" indent="-342891">
              <a:lnSpc>
                <a:spcPct val="135000"/>
              </a:lnSpc>
              <a:defRPr sz="2000"/>
            </a:pPr>
            <a:r>
              <a:rPr lang="da-DK" sz="1500" dirty="0"/>
              <a:t>Boliger med fælles </a:t>
            </a:r>
            <a:r>
              <a:rPr lang="da-DK" sz="1500" dirty="0" smtClean="0"/>
              <a:t>affaldsløsninger -</a:t>
            </a:r>
            <a:r>
              <a:rPr lang="da-DK" sz="1500" dirty="0"/>
              <a:t> </a:t>
            </a:r>
            <a:r>
              <a:rPr lang="da-DK" sz="1500" dirty="0" smtClean="0"/>
              <a:t>6.700 </a:t>
            </a:r>
            <a:r>
              <a:rPr lang="da-DK" sz="1500" dirty="0"/>
              <a:t>husstande </a:t>
            </a:r>
            <a:r>
              <a:rPr lang="da-DK" sz="1500" dirty="0" smtClean="0"/>
              <a:t>+ 63 </a:t>
            </a:r>
            <a:r>
              <a:rPr lang="da-DK" sz="1500" dirty="0"/>
              <a:t>kommunale institutioner + </a:t>
            </a:r>
            <a:r>
              <a:rPr lang="da-DK" sz="1500" dirty="0" smtClean="0"/>
              <a:t>200 </a:t>
            </a:r>
            <a:r>
              <a:rPr lang="da-DK" sz="1500" dirty="0"/>
              <a:t>erhverv </a:t>
            </a:r>
          </a:p>
          <a:p>
            <a:pPr marL="522887" lvl="1" indent="-342891">
              <a:lnSpc>
                <a:spcPct val="135000"/>
              </a:lnSpc>
              <a:defRPr sz="2000"/>
            </a:pPr>
            <a:r>
              <a:rPr lang="da-DK" sz="1500" dirty="0" smtClean="0"/>
              <a:t>Geografisk område: Fælles </a:t>
            </a:r>
            <a:r>
              <a:rPr lang="da-DK" sz="1500" dirty="0"/>
              <a:t>affaldsløsninger </a:t>
            </a:r>
            <a:r>
              <a:rPr lang="da-DK" sz="1500" dirty="0" smtClean="0"/>
              <a:t>i resten af kommunen på nær i bykernen</a:t>
            </a:r>
            <a:r>
              <a:rPr lang="da-DK" sz="1500" dirty="0"/>
              <a:t> </a:t>
            </a:r>
            <a:r>
              <a:rPr lang="da-DK" sz="1500" dirty="0" smtClean="0"/>
              <a:t>med særlig løsning</a:t>
            </a:r>
          </a:p>
          <a:p>
            <a:pPr marL="0" lvl="1" indent="0">
              <a:lnSpc>
                <a:spcPct val="135000"/>
              </a:lnSpc>
              <a:buNone/>
              <a:defRPr sz="2000"/>
            </a:pPr>
            <a:r>
              <a:rPr lang="da-DK" sz="1500" b="1" dirty="0" smtClean="0"/>
              <a:t>Etape </a:t>
            </a:r>
            <a:r>
              <a:rPr lang="da-DK" sz="1500" b="1" dirty="0"/>
              <a:t>3: Forår 2021</a:t>
            </a:r>
          </a:p>
          <a:p>
            <a:pPr marL="522887" lvl="1" indent="-342891">
              <a:lnSpc>
                <a:spcPct val="135000"/>
              </a:lnSpc>
              <a:defRPr sz="2000"/>
            </a:pPr>
            <a:r>
              <a:rPr lang="da-DK" sz="1500" dirty="0"/>
              <a:t>Villa-, </a:t>
            </a:r>
            <a:r>
              <a:rPr lang="da-DK" sz="1500" dirty="0" smtClean="0"/>
              <a:t>parcel- </a:t>
            </a:r>
            <a:r>
              <a:rPr lang="da-DK" sz="1500" dirty="0"/>
              <a:t>og rækkehuse med egne </a:t>
            </a:r>
            <a:r>
              <a:rPr lang="da-DK" sz="1500" dirty="0" smtClean="0"/>
              <a:t>beholdere + sommerhuse – 15.200 husstande</a:t>
            </a:r>
            <a:endParaRPr lang="da-DK" sz="1500" dirty="0"/>
          </a:p>
          <a:p>
            <a:pPr marL="522887" lvl="1" indent="-342891">
              <a:lnSpc>
                <a:spcPct val="135000"/>
              </a:lnSpc>
              <a:defRPr sz="2000"/>
            </a:pPr>
            <a:r>
              <a:rPr lang="da-DK" sz="1500" dirty="0"/>
              <a:t>Geografisk område: </a:t>
            </a:r>
            <a:r>
              <a:rPr lang="da-DK" sz="1500" dirty="0" smtClean="0"/>
              <a:t>Hele Helsingør</a:t>
            </a:r>
          </a:p>
          <a:p>
            <a:pPr>
              <a:lnSpc>
                <a:spcPct val="135000"/>
              </a:lnSpc>
              <a:buNone/>
              <a:defRPr sz="2000"/>
            </a:pPr>
            <a:r>
              <a:rPr lang="da-DK" sz="1500" b="1" dirty="0" smtClean="0"/>
              <a:t>Nedgravede affaldsløsninger (løbende)</a:t>
            </a:r>
            <a:endParaRPr lang="da-DK" sz="1500" b="1" dirty="0"/>
          </a:p>
          <a:p>
            <a:pPr marL="522887" lvl="1" indent="-342891">
              <a:lnSpc>
                <a:spcPct val="135000"/>
              </a:lnSpc>
              <a:defRPr sz="2000"/>
            </a:pPr>
            <a:r>
              <a:rPr lang="da-DK" sz="1500" dirty="0"/>
              <a:t>Ca. 6.000 husstande </a:t>
            </a:r>
            <a:r>
              <a:rPr lang="da-DK" sz="1500" dirty="0" smtClean="0"/>
              <a:t>i etageboliger er i </a:t>
            </a:r>
            <a:r>
              <a:rPr lang="da-DK" sz="1500" dirty="0"/>
              <a:t>proces </a:t>
            </a:r>
            <a:r>
              <a:rPr lang="da-DK" sz="1500" dirty="0" smtClean="0"/>
              <a:t>i forhold til etablering af nedgravede affaldsløsninger. De bliver koblet på løbende i hele udrulningsperioden 2020-21</a:t>
            </a:r>
          </a:p>
          <a:p>
            <a:pPr>
              <a:lnSpc>
                <a:spcPct val="135000"/>
              </a:lnSpc>
              <a:buNone/>
              <a:defRPr sz="2000"/>
            </a:pPr>
            <a:r>
              <a:rPr lang="da-DK" sz="1500" b="1" dirty="0" smtClean="0"/>
              <a:t>Informationsmateriale</a:t>
            </a:r>
          </a:p>
          <a:p>
            <a:pPr marL="522887" lvl="1" indent="-342891">
              <a:lnSpc>
                <a:spcPct val="135000"/>
              </a:lnSpc>
              <a:defRPr sz="2000"/>
            </a:pPr>
            <a:r>
              <a:rPr lang="da-DK" sz="1500" dirty="0" smtClean="0"/>
              <a:t>Fakta ark </a:t>
            </a:r>
            <a:r>
              <a:rPr lang="da-DK" sz="1500" dirty="0"/>
              <a:t>om ny affaldsordning, inkl. t</a:t>
            </a:r>
            <a:r>
              <a:rPr lang="da-DK" sz="1500" dirty="0" smtClean="0"/>
              <a:t>idsplan</a:t>
            </a:r>
          </a:p>
          <a:p>
            <a:pPr marL="522887" lvl="1" indent="-342891">
              <a:lnSpc>
                <a:spcPct val="135000"/>
              </a:lnSpc>
              <a:defRPr sz="2000"/>
            </a:pPr>
            <a:r>
              <a:rPr lang="da-DK" sz="1500" dirty="0" smtClean="0"/>
              <a:t>Folder </a:t>
            </a:r>
            <a:r>
              <a:rPr lang="da-DK" sz="1500" dirty="0"/>
              <a:t>til husstande med fælles affaldsløsninger</a:t>
            </a:r>
          </a:p>
          <a:p>
            <a:pPr marL="522887" lvl="1" indent="-342891">
              <a:lnSpc>
                <a:spcPct val="135000"/>
              </a:lnSpc>
              <a:defRPr sz="2000"/>
            </a:pPr>
            <a:r>
              <a:rPr lang="da-DK" sz="1500" dirty="0" smtClean="0"/>
              <a:t>Folder </a:t>
            </a:r>
            <a:r>
              <a:rPr lang="da-DK" sz="1500" dirty="0"/>
              <a:t>til husstande med egne </a:t>
            </a:r>
            <a:r>
              <a:rPr lang="da-DK" sz="1500" dirty="0" smtClean="0"/>
              <a:t>beholdere</a:t>
            </a:r>
          </a:p>
          <a:p>
            <a:pPr marL="522887" lvl="1" indent="-342891">
              <a:lnSpc>
                <a:spcPct val="135000"/>
              </a:lnSpc>
              <a:defRPr sz="2000"/>
            </a:pPr>
            <a:r>
              <a:rPr lang="da-DK" sz="1500" dirty="0" smtClean="0"/>
              <a:t>Sorteringsvejledning </a:t>
            </a:r>
            <a:endParaRPr lang="da-DK" sz="1500" dirty="0"/>
          </a:p>
          <a:p>
            <a:pPr>
              <a:lnSpc>
                <a:spcPct val="135000"/>
              </a:lnSpc>
              <a:buNone/>
              <a:defRPr sz="2000"/>
            </a:pPr>
            <a:endParaRPr lang="da-DK" sz="1800" b="1" dirty="0"/>
          </a:p>
          <a:p>
            <a:pPr>
              <a:lnSpc>
                <a:spcPct val="135000"/>
              </a:lnSpc>
              <a:buNone/>
              <a:defRPr sz="2000"/>
            </a:pPr>
            <a:endParaRPr lang="da-DK" sz="2400" b="1" dirty="0"/>
          </a:p>
          <a:p>
            <a:pPr>
              <a:lnSpc>
                <a:spcPct val="135000"/>
              </a:lnSpc>
              <a:buNone/>
              <a:defRPr sz="2000"/>
            </a:pPr>
            <a:endParaRPr lang="da-DK" sz="2400" b="1" dirty="0"/>
          </a:p>
          <a:p>
            <a:pPr marL="342891" indent="-342891">
              <a:lnSpc>
                <a:spcPct val="135000"/>
              </a:lnSpc>
              <a:defRPr sz="2000"/>
            </a:pPr>
            <a:endParaRPr lang="da-DK" sz="1800" dirty="0"/>
          </a:p>
        </p:txBody>
      </p:sp>
      <p:pic>
        <p:nvPicPr>
          <p:cNvPr id="6" name="Billede 5"/>
          <p:cNvPicPr>
            <a:picLocks noChangeAspect="1"/>
          </p:cNvPicPr>
          <p:nvPr/>
        </p:nvPicPr>
        <p:blipFill>
          <a:blip r:embed="rId3"/>
          <a:stretch>
            <a:fillRect/>
          </a:stretch>
        </p:blipFill>
        <p:spPr>
          <a:xfrm>
            <a:off x="9696401" y="1211164"/>
            <a:ext cx="2062084" cy="5344392"/>
          </a:xfrm>
          <a:prstGeom prst="rect">
            <a:avLst/>
          </a:prstGeom>
        </p:spPr>
      </p:pic>
      <p:sp>
        <p:nvSpPr>
          <p:cNvPr id="3" name="Pladsholder til sidefod 2"/>
          <p:cNvSpPr>
            <a:spLocks noGrp="1"/>
          </p:cNvSpPr>
          <p:nvPr>
            <p:ph type="ftr" sz="quarter" idx="11"/>
          </p:nvPr>
        </p:nvSpPr>
        <p:spPr>
          <a:xfrm>
            <a:off x="1631244" y="6467290"/>
            <a:ext cx="7295815" cy="176532"/>
          </a:xfrm>
        </p:spPr>
        <p:txBody>
          <a:bodyPr/>
          <a:lstStyle/>
          <a:p>
            <a:r>
              <a:rPr lang="da-DK" smtClean="0"/>
              <a:t>Offentligt referat af bestyrelsesmødet den 12.12.2019 2019 i Forsyning Helsingør A/S m.fl.</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32</a:t>
            </a:fld>
            <a:endParaRPr lang="da-DK" dirty="0"/>
          </a:p>
        </p:txBody>
      </p:sp>
    </p:spTree>
    <p:extLst>
      <p:ext uri="{BB962C8B-B14F-4D97-AF65-F5344CB8AC3E}">
        <p14:creationId xmlns:p14="http://schemas.microsoft.com/office/powerpoint/2010/main" val="239902503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273151" cy="1080119"/>
          </a:xfrm>
        </p:spPr>
        <p:txBody>
          <a:bodyPr/>
          <a:lstStyle/>
          <a:p>
            <a:r>
              <a:rPr lang="da-DK" b="1" dirty="0" smtClean="0"/>
              <a:t>11. Ny affaldsordning - Affald </a:t>
            </a:r>
            <a:r>
              <a:rPr lang="da-DK" b="1" dirty="0"/>
              <a:t>i bykernen</a:t>
            </a:r>
          </a:p>
        </p:txBody>
      </p:sp>
      <p:sp>
        <p:nvSpPr>
          <p:cNvPr id="3" name="Pladsholder til tekst 2"/>
          <p:cNvSpPr>
            <a:spLocks noGrp="1"/>
          </p:cNvSpPr>
          <p:nvPr>
            <p:ph type="body" sz="quarter" idx="13"/>
          </p:nvPr>
        </p:nvSpPr>
        <p:spPr>
          <a:xfrm>
            <a:off x="958850" y="1484784"/>
            <a:ext cx="6721326" cy="4849238"/>
          </a:xfrm>
        </p:spPr>
        <p:txBody>
          <a:bodyPr/>
          <a:lstStyle/>
          <a:p>
            <a:r>
              <a:rPr lang="da-DK" sz="1500" b="1" dirty="0" smtClean="0"/>
              <a:t>Mål</a:t>
            </a:r>
          </a:p>
          <a:p>
            <a:pPr marL="465750" lvl="1" indent="-285750">
              <a:buFont typeface="Arial" panose="020B0604020202020204" pitchFamily="34" charset="0"/>
              <a:buChar char="•"/>
            </a:pPr>
            <a:r>
              <a:rPr lang="da-DK" sz="1500" dirty="0" smtClean="0"/>
              <a:t>Øget udsortering af genanvendelige affaldsfraktioner</a:t>
            </a:r>
          </a:p>
          <a:p>
            <a:pPr marL="465750" lvl="1" indent="-285750">
              <a:buFont typeface="Arial" panose="020B0604020202020204" pitchFamily="34" charset="0"/>
              <a:buChar char="•"/>
            </a:pPr>
            <a:r>
              <a:rPr lang="da-DK" sz="1500" dirty="0" smtClean="0"/>
              <a:t>Bedre </a:t>
            </a:r>
            <a:r>
              <a:rPr lang="da-DK" sz="1500" dirty="0"/>
              <a:t>service / bedst mulig løsning for flest </a:t>
            </a:r>
            <a:r>
              <a:rPr lang="da-DK" sz="1500" dirty="0" smtClean="0"/>
              <a:t>mulige</a:t>
            </a:r>
          </a:p>
          <a:p>
            <a:pPr marL="342900" indent="-342900">
              <a:buFont typeface="Arial" panose="020B0604020202020204" pitchFamily="34" charset="0"/>
              <a:buChar char="•"/>
            </a:pPr>
            <a:endParaRPr lang="da-DK" sz="1500" dirty="0"/>
          </a:p>
          <a:p>
            <a:r>
              <a:rPr lang="da-DK" sz="1500" b="1" dirty="0" smtClean="0"/>
              <a:t>Udfordringer</a:t>
            </a:r>
            <a:endParaRPr lang="da-DK" sz="1500" b="1" dirty="0"/>
          </a:p>
          <a:p>
            <a:pPr marL="465750" lvl="1" indent="-285750">
              <a:buFont typeface="Arial" panose="020B0604020202020204" pitchFamily="34" charset="0"/>
              <a:buChar char="•"/>
            </a:pPr>
            <a:r>
              <a:rPr lang="da-DK" sz="1500" dirty="0" smtClean="0"/>
              <a:t>Mange </a:t>
            </a:r>
            <a:r>
              <a:rPr lang="da-DK" sz="1500" dirty="0"/>
              <a:t>små og snævre stræder, baggårde og ‘kamp om pladsen’ i byens </a:t>
            </a:r>
            <a:r>
              <a:rPr lang="da-DK" sz="1500" dirty="0" smtClean="0"/>
              <a:t>rum!</a:t>
            </a:r>
          </a:p>
          <a:p>
            <a:pPr marL="465750" lvl="1" indent="-285750">
              <a:buFont typeface="Arial" panose="020B0604020202020204" pitchFamily="34" charset="0"/>
              <a:buChar char="•"/>
            </a:pPr>
            <a:r>
              <a:rPr lang="da-DK" sz="1500" dirty="0" smtClean="0"/>
              <a:t>Sække </a:t>
            </a:r>
            <a:r>
              <a:rPr lang="da-DK" sz="1500" dirty="0"/>
              <a:t>hentes gennem entreer, snævre opgange og porte eller gemmes i </a:t>
            </a:r>
            <a:r>
              <a:rPr lang="da-DK" sz="1500" dirty="0" smtClean="0"/>
              <a:t>kældre</a:t>
            </a:r>
          </a:p>
          <a:p>
            <a:pPr marL="465750" lvl="1" indent="-285750">
              <a:buFont typeface="Arial" panose="020B0604020202020204" pitchFamily="34" charset="0"/>
              <a:buChar char="•"/>
            </a:pPr>
            <a:r>
              <a:rPr lang="da-DK" sz="1500" dirty="0" smtClean="0"/>
              <a:t>Brosten</a:t>
            </a:r>
            <a:r>
              <a:rPr lang="da-DK" sz="1500" dirty="0"/>
              <a:t>, luftledninger, </a:t>
            </a:r>
            <a:r>
              <a:rPr lang="da-DK" sz="1500" dirty="0" smtClean="0"/>
              <a:t>træer, parkeringspladser, skrøbelige funderinger </a:t>
            </a:r>
            <a:endParaRPr lang="da-DK" sz="1500" dirty="0"/>
          </a:p>
          <a:p>
            <a:endParaRPr lang="da-DK" sz="1500" b="1" dirty="0" smtClean="0"/>
          </a:p>
          <a:p>
            <a:r>
              <a:rPr lang="da-DK" sz="1500" b="1" dirty="0" smtClean="0"/>
              <a:t>Projektets 3 faser:</a:t>
            </a:r>
            <a:endParaRPr lang="da-DK" sz="1500" b="1" dirty="0"/>
          </a:p>
          <a:p>
            <a:pPr>
              <a:buNone/>
            </a:pPr>
            <a:r>
              <a:rPr lang="da-DK" sz="1500" b="1" i="1" dirty="0" smtClean="0"/>
              <a:t>    Analyse</a:t>
            </a:r>
          </a:p>
          <a:p>
            <a:pPr marL="465750" lvl="1" indent="-285750">
              <a:buFont typeface="Arial" panose="020B0604020202020204" pitchFamily="34" charset="0"/>
              <a:buChar char="•"/>
            </a:pPr>
            <a:r>
              <a:rPr lang="da-DK" sz="1500" dirty="0" smtClean="0"/>
              <a:t>Kortlægning af behov og muligheder sammen med Helsingør Kommune.  </a:t>
            </a:r>
          </a:p>
          <a:p>
            <a:pPr marL="465750" lvl="1" indent="-285750">
              <a:buFont typeface="Arial" panose="020B0604020202020204" pitchFamily="34" charset="0"/>
              <a:buChar char="•"/>
            </a:pPr>
            <a:r>
              <a:rPr lang="da-DK" sz="1500" dirty="0" smtClean="0"/>
              <a:t>Evt. borgermøde (forår 2020).</a:t>
            </a:r>
          </a:p>
          <a:p>
            <a:pPr>
              <a:buNone/>
            </a:pPr>
            <a:r>
              <a:rPr lang="da-DK" sz="1500" b="1" i="1" dirty="0" smtClean="0"/>
              <a:t>    Beslutning</a:t>
            </a:r>
            <a:r>
              <a:rPr lang="da-DK" sz="1500" b="1" dirty="0" smtClean="0"/>
              <a:t> </a:t>
            </a:r>
            <a:r>
              <a:rPr lang="da-DK" sz="1500" dirty="0"/>
              <a:t>(medio 2020</a:t>
            </a:r>
            <a:r>
              <a:rPr lang="da-DK" sz="1500" dirty="0" smtClean="0"/>
              <a:t>)</a:t>
            </a:r>
          </a:p>
          <a:p>
            <a:pPr marL="465750" lvl="1" indent="-285750">
              <a:buFont typeface="Arial" panose="020B0604020202020204" pitchFamily="34" charset="0"/>
              <a:buChar char="•"/>
            </a:pPr>
            <a:r>
              <a:rPr lang="da-DK" sz="1500" dirty="0" smtClean="0"/>
              <a:t>2 – 4 alternative forslag. Forslagene skal være realistiske, og sigte mod at illustrere betydningen af forskellige valg.</a:t>
            </a:r>
          </a:p>
          <a:p>
            <a:pPr>
              <a:buNone/>
            </a:pPr>
            <a:r>
              <a:rPr lang="da-DK" sz="1500" b="1" i="1" dirty="0" smtClean="0"/>
              <a:t>    Implementering</a:t>
            </a:r>
          </a:p>
          <a:p>
            <a:pPr marL="465750" lvl="1" indent="-285750">
              <a:buFont typeface="Arial" panose="020B0604020202020204" pitchFamily="34" charset="0"/>
              <a:buChar char="•"/>
            </a:pPr>
            <a:r>
              <a:rPr lang="da-DK" sz="1500" dirty="0" smtClean="0"/>
              <a:t>Afhænger af løsning. Udrulning af beholdere vil kunne påbegyndes efterår 2020.</a:t>
            </a:r>
          </a:p>
          <a:p>
            <a:pPr marL="465750" lvl="1" indent="-285750">
              <a:buFont typeface="Arial" panose="020B0604020202020204" pitchFamily="34" charset="0"/>
              <a:buChar char="•"/>
            </a:pPr>
            <a:r>
              <a:rPr lang="da-DK" sz="1500" dirty="0" smtClean="0"/>
              <a:t>Evt. etablering af nedgravede affaldsløsninger vil tage længere tid.</a:t>
            </a:r>
            <a:endParaRPr lang="da-DK" sz="1500" dirty="0"/>
          </a:p>
        </p:txBody>
      </p:sp>
      <p:pic>
        <p:nvPicPr>
          <p:cNvPr id="7" name="Billede 6"/>
          <p:cNvPicPr>
            <a:picLocks noChangeAspect="1"/>
          </p:cNvPicPr>
          <p:nvPr/>
        </p:nvPicPr>
        <p:blipFill rotWithShape="1">
          <a:blip r:embed="rId2"/>
          <a:srcRect r="21688"/>
          <a:stretch/>
        </p:blipFill>
        <p:spPr>
          <a:xfrm>
            <a:off x="8031474" y="1772817"/>
            <a:ext cx="3681149" cy="3672408"/>
          </a:xfrm>
          <a:prstGeom prst="rect">
            <a:avLst/>
          </a:prstGeom>
        </p:spPr>
      </p:pic>
      <p:sp>
        <p:nvSpPr>
          <p:cNvPr id="4" name="Pladsholder til sidefod 3"/>
          <p:cNvSpPr>
            <a:spLocks noGrp="1"/>
          </p:cNvSpPr>
          <p:nvPr>
            <p:ph type="ftr" sz="quarter" idx="11"/>
          </p:nvPr>
        </p:nvSpPr>
        <p:spPr>
          <a:xfrm>
            <a:off x="1752513" y="6422288"/>
            <a:ext cx="5184000" cy="176532"/>
          </a:xfrm>
        </p:spPr>
        <p:txBody>
          <a:bodyPr/>
          <a:lstStyle/>
          <a:p>
            <a:r>
              <a:rPr lang="da-DK" smtClean="0"/>
              <a:t>Offentligt referat af bestyrelsesmødet den 12.12.2019 2019 i Forsyning Helsingør A/S m.fl.</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33</a:t>
            </a:fld>
            <a:endParaRPr lang="da-DK" dirty="0"/>
          </a:p>
        </p:txBody>
      </p:sp>
    </p:spTree>
    <p:extLst>
      <p:ext uri="{BB962C8B-B14F-4D97-AF65-F5344CB8AC3E}">
        <p14:creationId xmlns:p14="http://schemas.microsoft.com/office/powerpoint/2010/main" val="3901052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12. </a:t>
            </a:r>
            <a:r>
              <a:rPr lang="da-DK" b="1" dirty="0"/>
              <a:t>Måling af virksomhedskultur og trivsel</a:t>
            </a:r>
            <a:r>
              <a:rPr lang="da-DK" dirty="0"/>
              <a:t/>
            </a:r>
            <a:br>
              <a:rPr lang="da-DK" dirty="0"/>
            </a:br>
            <a:endParaRPr lang="da-DK" sz="3600" b="1" dirty="0"/>
          </a:p>
        </p:txBody>
      </p:sp>
      <p:sp>
        <p:nvSpPr>
          <p:cNvPr id="4" name="Pladsholder til sidefod 3"/>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34</a:t>
            </a:fld>
            <a:endParaRPr lang="da-DK" dirty="0"/>
          </a:p>
        </p:txBody>
      </p:sp>
      <p:sp>
        <p:nvSpPr>
          <p:cNvPr id="9" name="Pladsholder til indhold 8"/>
          <p:cNvSpPr>
            <a:spLocks noGrp="1"/>
          </p:cNvSpPr>
          <p:nvPr>
            <p:ph sz="quarter" idx="15"/>
          </p:nvPr>
        </p:nvSpPr>
        <p:spPr/>
        <p:txBody>
          <a:bodyPr/>
          <a:lstStyle/>
          <a:p>
            <a:r>
              <a:rPr lang="da-DK" dirty="0"/>
              <a:t>Forsyning Helsingør har fået gennemført </a:t>
            </a:r>
            <a:r>
              <a:rPr lang="da-DK" dirty="0" smtClean="0"/>
              <a:t>en måling af virksomhedskultur- </a:t>
            </a:r>
            <a:r>
              <a:rPr lang="da-DK" dirty="0"/>
              <a:t>og </a:t>
            </a:r>
            <a:r>
              <a:rPr lang="da-DK" dirty="0" smtClean="0"/>
              <a:t>trivsel </a:t>
            </a:r>
            <a:r>
              <a:rPr lang="da-DK" dirty="0"/>
              <a:t>i november 2019.</a:t>
            </a:r>
          </a:p>
          <a:p>
            <a:endParaRPr lang="da-DK" dirty="0"/>
          </a:p>
          <a:p>
            <a:r>
              <a:rPr lang="da-DK" dirty="0"/>
              <a:t>Målingen er gået godt og resultatet ligger </a:t>
            </a:r>
            <a:r>
              <a:rPr lang="da-DK" dirty="0" smtClean="0"/>
              <a:t>på de fleste parametre meget højt sammenlignet med andre virksomheder.</a:t>
            </a:r>
          </a:p>
          <a:p>
            <a:endParaRPr lang="da-DK" dirty="0"/>
          </a:p>
          <a:p>
            <a:r>
              <a:rPr lang="da-DK" dirty="0"/>
              <a:t>Målingen er et udviklingsværktøj til at styrke selskabets arbejde med at videreudvikle Forsyning Helsingør til en robust og effektiv forsyningsvirksomhed</a:t>
            </a:r>
            <a:r>
              <a:rPr lang="da-DK" dirty="0" smtClean="0"/>
              <a:t>. Dette vil bl.a. ske i MED udvalget og i de enkelte afdelinger støttet af HR funktionen.</a:t>
            </a:r>
          </a:p>
          <a:p>
            <a:endParaRPr lang="da-DK" dirty="0"/>
          </a:p>
          <a:p>
            <a:endParaRPr lang="da-DK" dirty="0"/>
          </a:p>
          <a:p>
            <a:endParaRPr lang="da-DK" dirty="0" smtClean="0"/>
          </a:p>
          <a:p>
            <a:endParaRPr lang="da-DK" dirty="0"/>
          </a:p>
        </p:txBody>
      </p:sp>
    </p:spTree>
    <p:extLst>
      <p:ext uri="{BB962C8B-B14F-4D97-AF65-F5344CB8AC3E}">
        <p14:creationId xmlns:p14="http://schemas.microsoft.com/office/powerpoint/2010/main" val="952418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416" y="44624"/>
            <a:ext cx="10273151" cy="1445461"/>
          </a:xfrm>
        </p:spPr>
        <p:txBody>
          <a:bodyPr/>
          <a:lstStyle/>
          <a:p>
            <a:r>
              <a:rPr lang="da-DK" sz="3600" b="1" dirty="0" smtClean="0"/>
              <a:t>12. Måling af virksomhedskultur og trivsel</a:t>
            </a:r>
            <a:endParaRPr lang="da-DK" sz="3600" b="1" dirty="0"/>
          </a:p>
        </p:txBody>
      </p:sp>
      <p:sp>
        <p:nvSpPr>
          <p:cNvPr id="4" name="Pladsholder til sidefod 3"/>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35</a:t>
            </a:fld>
            <a:endParaRPr lang="da-DK" dirty="0"/>
          </a:p>
        </p:txBody>
      </p:sp>
      <p:pic>
        <p:nvPicPr>
          <p:cNvPr id="7" name="Pladsholder til indhold 6"/>
          <p:cNvPicPr>
            <a:picLocks noGrp="1" noChangeAspect="1"/>
          </p:cNvPicPr>
          <p:nvPr>
            <p:ph sz="quarter" idx="15"/>
          </p:nvPr>
        </p:nvPicPr>
        <p:blipFill>
          <a:blip r:embed="rId2"/>
          <a:stretch>
            <a:fillRect/>
          </a:stretch>
        </p:blipFill>
        <p:spPr>
          <a:xfrm>
            <a:off x="960000" y="1193583"/>
            <a:ext cx="7416824" cy="4960426"/>
          </a:xfrm>
          <a:prstGeom prst="rect">
            <a:avLst/>
          </a:prstGeom>
        </p:spPr>
      </p:pic>
    </p:spTree>
    <p:extLst>
      <p:ext uri="{BB962C8B-B14F-4D97-AF65-F5344CB8AC3E}">
        <p14:creationId xmlns:p14="http://schemas.microsoft.com/office/powerpoint/2010/main" val="2915907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13. Status kundeservice pr. december 2019</a:t>
            </a:r>
            <a:endParaRPr lang="da-DK" sz="3600" b="1" dirty="0"/>
          </a:p>
        </p:txBody>
      </p:sp>
      <p:sp>
        <p:nvSpPr>
          <p:cNvPr id="7" name="Pladsholder til indhold 6"/>
          <p:cNvSpPr>
            <a:spLocks noGrp="1"/>
          </p:cNvSpPr>
          <p:nvPr>
            <p:ph idx="1"/>
          </p:nvPr>
        </p:nvSpPr>
        <p:spPr>
          <a:xfrm>
            <a:off x="960000" y="1412776"/>
            <a:ext cx="10464592" cy="4171674"/>
          </a:xfrm>
        </p:spPr>
        <p:txBody>
          <a:bodyPr/>
          <a:lstStyle/>
          <a:p>
            <a:pPr marL="0" indent="0">
              <a:buNone/>
            </a:pPr>
            <a:endParaRPr lang="da-DK" dirty="0" smtClean="0"/>
          </a:p>
          <a:p>
            <a:pPr marL="0" indent="0">
              <a:buNone/>
            </a:pPr>
            <a:endParaRPr lang="da-DK" dirty="0"/>
          </a:p>
          <a:p>
            <a:pPr marL="0" indent="0">
              <a:buNone/>
            </a:pPr>
            <a:r>
              <a:rPr lang="da-DK" dirty="0" smtClean="0"/>
              <a:t>Der arbejdes fortsat på at genskabe effektiv og robust drift af Forsyning </a:t>
            </a:r>
            <a:r>
              <a:rPr lang="da-DK" dirty="0" err="1" smtClean="0"/>
              <a:t>Helsingør’s</a:t>
            </a:r>
            <a:r>
              <a:rPr lang="da-DK" dirty="0" smtClean="0"/>
              <a:t> kundeservicefunktion. Der arbejdes bl.a. på:</a:t>
            </a:r>
          </a:p>
          <a:p>
            <a:pPr marL="0" indent="0">
              <a:buNone/>
            </a:pPr>
            <a:r>
              <a:rPr lang="da-DK" dirty="0" smtClean="0"/>
              <a:t>	</a:t>
            </a:r>
          </a:p>
          <a:p>
            <a:pPr lvl="1"/>
            <a:r>
              <a:rPr lang="da-DK" dirty="0" smtClean="0"/>
              <a:t>At få løst uafklarede og forsinkede kundeafregningsforhold. Denne indsats forventes afsluttet inden udgangen af 2019</a:t>
            </a:r>
          </a:p>
          <a:p>
            <a:pPr lvl="1"/>
            <a:r>
              <a:rPr lang="da-DK" dirty="0" smtClean="0"/>
              <a:t>At få løst uafklarede og forsinkede flytninger og reguleringer af kunder. Denne indsats forventes afsluttet inden udgangen af 2019</a:t>
            </a:r>
          </a:p>
          <a:p>
            <a:pPr lvl="1"/>
            <a:r>
              <a:rPr lang="da-DK" dirty="0" smtClean="0"/>
              <a:t>At få sikret et fuldstændigt målerdatagrundlag, som basis for en korrekt og rettidig kundeafregning</a:t>
            </a:r>
          </a:p>
          <a:p>
            <a:pPr lvl="1"/>
            <a:r>
              <a:rPr lang="da-DK" dirty="0" smtClean="0"/>
              <a:t>At få skabt nemmere forståelige fakturaer, herunder nemmere adgang til specifikationer</a:t>
            </a:r>
          </a:p>
          <a:p>
            <a:pPr lvl="1"/>
            <a:r>
              <a:rPr lang="da-DK" dirty="0" smtClean="0"/>
              <a:t>At få effektiviseret kundeserviceområdet, herunder automatiseret manuelle processer</a:t>
            </a:r>
          </a:p>
          <a:p>
            <a:pPr lvl="1"/>
            <a:endParaRPr lang="da-DK" dirty="0" smtClean="0"/>
          </a:p>
          <a:p>
            <a:endParaRPr lang="da-DK" dirty="0" smtClean="0"/>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36</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bestyrelsesmødet den 12.12.2019 2019 i Forsyning Helsingør A/S m.fl.</a:t>
            </a:r>
            <a:endParaRPr lang="da-DK"/>
          </a:p>
        </p:txBody>
      </p:sp>
    </p:spTree>
    <p:extLst>
      <p:ext uri="{BB962C8B-B14F-4D97-AF65-F5344CB8AC3E}">
        <p14:creationId xmlns:p14="http://schemas.microsoft.com/office/powerpoint/2010/main" val="4042439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13. Status kundeservice pr. december 2019</a:t>
            </a:r>
            <a:endParaRPr lang="da-DK" sz="3600" b="1" dirty="0"/>
          </a:p>
        </p:txBody>
      </p:sp>
      <p:sp>
        <p:nvSpPr>
          <p:cNvPr id="7" name="Pladsholder til indhold 6"/>
          <p:cNvSpPr>
            <a:spLocks noGrp="1"/>
          </p:cNvSpPr>
          <p:nvPr>
            <p:ph idx="1"/>
          </p:nvPr>
        </p:nvSpPr>
        <p:spPr>
          <a:xfrm>
            <a:off x="960000" y="1412776"/>
            <a:ext cx="10464592" cy="4171674"/>
          </a:xfrm>
        </p:spPr>
        <p:txBody>
          <a:bodyPr/>
          <a:lstStyle/>
          <a:p>
            <a:endParaRPr lang="da-DK" dirty="0" smtClean="0"/>
          </a:p>
          <a:p>
            <a:r>
              <a:rPr lang="da-DK" dirty="0" smtClean="0"/>
              <a:t>Der ses en markant forbedring af kundeservice performance i løbet af 2019, baseret på nedenstående målepunkter:</a:t>
            </a:r>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37</a:t>
            </a:fld>
            <a:endParaRPr lang="da-DK" dirty="0"/>
          </a:p>
        </p:txBody>
      </p:sp>
      <p:pic>
        <p:nvPicPr>
          <p:cNvPr id="3" name="Billede 2"/>
          <p:cNvPicPr>
            <a:picLocks noChangeAspect="1"/>
          </p:cNvPicPr>
          <p:nvPr/>
        </p:nvPicPr>
        <p:blipFill>
          <a:blip r:embed="rId2"/>
          <a:stretch>
            <a:fillRect/>
          </a:stretch>
        </p:blipFill>
        <p:spPr>
          <a:xfrm>
            <a:off x="978890" y="2604236"/>
            <a:ext cx="5114987" cy="2895851"/>
          </a:xfrm>
          <a:prstGeom prst="rect">
            <a:avLst/>
          </a:prstGeom>
        </p:spPr>
      </p:pic>
      <p:pic>
        <p:nvPicPr>
          <p:cNvPr id="4" name="Billede 3"/>
          <p:cNvPicPr>
            <a:picLocks noChangeAspect="1"/>
          </p:cNvPicPr>
          <p:nvPr/>
        </p:nvPicPr>
        <p:blipFill>
          <a:blip r:embed="rId3"/>
          <a:stretch>
            <a:fillRect/>
          </a:stretch>
        </p:blipFill>
        <p:spPr>
          <a:xfrm>
            <a:off x="6120244" y="2604235"/>
            <a:ext cx="5114987" cy="2895851"/>
          </a:xfrm>
          <a:prstGeom prst="rect">
            <a:avLst/>
          </a:prstGeom>
        </p:spPr>
      </p:pic>
      <p:sp>
        <p:nvSpPr>
          <p:cNvPr id="8" name="Pladsholder til sidefod 7"/>
          <p:cNvSpPr>
            <a:spLocks noGrp="1"/>
          </p:cNvSpPr>
          <p:nvPr>
            <p:ph type="ftr" sz="quarter" idx="11"/>
          </p:nvPr>
        </p:nvSpPr>
        <p:spPr/>
        <p:txBody>
          <a:bodyPr/>
          <a:lstStyle/>
          <a:p>
            <a:r>
              <a:rPr lang="da-DK" smtClean="0"/>
              <a:t>Offentligt referat af bestyrelsesmødet den 12.12.2019 2019 i Forsyning Helsingør A/S m.fl.</a:t>
            </a:r>
            <a:endParaRPr lang="da-DK"/>
          </a:p>
        </p:txBody>
      </p:sp>
    </p:spTree>
    <p:extLst>
      <p:ext uri="{BB962C8B-B14F-4D97-AF65-F5344CB8AC3E}">
        <p14:creationId xmlns:p14="http://schemas.microsoft.com/office/powerpoint/2010/main" val="2362204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13. Status kundeservice pr. december 2019</a:t>
            </a:r>
            <a:endParaRPr lang="da-DK" sz="3600" b="1" dirty="0"/>
          </a:p>
        </p:txBody>
      </p:sp>
      <p:sp>
        <p:nvSpPr>
          <p:cNvPr id="7" name="Pladsholder til indhold 6"/>
          <p:cNvSpPr>
            <a:spLocks noGrp="1"/>
          </p:cNvSpPr>
          <p:nvPr>
            <p:ph idx="1"/>
          </p:nvPr>
        </p:nvSpPr>
        <p:spPr>
          <a:xfrm>
            <a:off x="960000" y="1412776"/>
            <a:ext cx="10464592" cy="4171674"/>
          </a:xfrm>
        </p:spPr>
        <p:txBody>
          <a:bodyPr/>
          <a:lstStyle/>
          <a:p>
            <a:endParaRPr lang="da-DK" dirty="0" smtClean="0"/>
          </a:p>
          <a:p>
            <a:r>
              <a:rPr lang="da-DK" dirty="0" smtClean="0"/>
              <a:t>Der ses en markant forbedring af kundeservice performance i løbet af 2019, baseret på nedenstående målepunkter:</a:t>
            </a:r>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r>
              <a:rPr lang="da-DK" b="1" i="1" dirty="0" smtClean="0"/>
              <a:t>Orienteringen blev taget til efterretning.</a:t>
            </a:r>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38</a:t>
            </a:fld>
            <a:endParaRPr lang="da-DK" dirty="0"/>
          </a:p>
        </p:txBody>
      </p:sp>
      <p:pic>
        <p:nvPicPr>
          <p:cNvPr id="3" name="Billede 2"/>
          <p:cNvPicPr>
            <a:picLocks noChangeAspect="1"/>
          </p:cNvPicPr>
          <p:nvPr/>
        </p:nvPicPr>
        <p:blipFill>
          <a:blip r:embed="rId2"/>
          <a:stretch>
            <a:fillRect/>
          </a:stretch>
        </p:blipFill>
        <p:spPr>
          <a:xfrm>
            <a:off x="967317" y="2610333"/>
            <a:ext cx="5114987" cy="2895851"/>
          </a:xfrm>
          <a:prstGeom prst="rect">
            <a:avLst/>
          </a:prstGeom>
        </p:spPr>
      </p:pic>
      <p:pic>
        <p:nvPicPr>
          <p:cNvPr id="4" name="Billede 3"/>
          <p:cNvPicPr>
            <a:picLocks noChangeAspect="1"/>
          </p:cNvPicPr>
          <p:nvPr/>
        </p:nvPicPr>
        <p:blipFill>
          <a:blip r:embed="rId3"/>
          <a:stretch>
            <a:fillRect/>
          </a:stretch>
        </p:blipFill>
        <p:spPr>
          <a:xfrm>
            <a:off x="6120228" y="2610332"/>
            <a:ext cx="5114987" cy="2895851"/>
          </a:xfrm>
          <a:prstGeom prst="rect">
            <a:avLst/>
          </a:prstGeom>
        </p:spPr>
      </p:pic>
      <p:sp>
        <p:nvSpPr>
          <p:cNvPr id="8" name="Pladsholder til sidefod 7"/>
          <p:cNvSpPr>
            <a:spLocks noGrp="1"/>
          </p:cNvSpPr>
          <p:nvPr>
            <p:ph type="ftr" sz="quarter" idx="11"/>
          </p:nvPr>
        </p:nvSpPr>
        <p:spPr/>
        <p:txBody>
          <a:bodyPr/>
          <a:lstStyle/>
          <a:p>
            <a:r>
              <a:rPr lang="da-DK" smtClean="0"/>
              <a:t>Offentligt referat af bestyrelsesmødet den 12.12.2019 2019 i Forsyning Helsingør A/S m.fl.</a:t>
            </a:r>
            <a:endParaRPr lang="da-DK"/>
          </a:p>
        </p:txBody>
      </p:sp>
    </p:spTree>
    <p:extLst>
      <p:ext uri="{BB962C8B-B14F-4D97-AF65-F5344CB8AC3E}">
        <p14:creationId xmlns:p14="http://schemas.microsoft.com/office/powerpoint/2010/main" val="3635963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9999" y="548680"/>
            <a:ext cx="10273153" cy="1085422"/>
          </a:xfrm>
        </p:spPr>
        <p:txBody>
          <a:bodyPr/>
          <a:lstStyle/>
          <a:p>
            <a:r>
              <a:rPr lang="da-DK" sz="3600" b="1" dirty="0" smtClean="0"/>
              <a:t>14. Øvrige bestyrelsesmøder </a:t>
            </a:r>
            <a:br>
              <a:rPr lang="da-DK" sz="3600" b="1" dirty="0" smtClean="0"/>
            </a:br>
            <a:r>
              <a:rPr lang="da-DK" sz="1200" dirty="0">
                <a:solidFill>
                  <a:schemeClr val="accent4"/>
                </a:solidFill>
              </a:rPr>
              <a:t/>
            </a:r>
            <a:br>
              <a:rPr lang="da-DK" sz="1200" dirty="0">
                <a:solidFill>
                  <a:schemeClr val="accent4"/>
                </a:solidFill>
              </a:rPr>
            </a:br>
            <a:endParaRPr lang="da-DK" sz="1200" dirty="0">
              <a:solidFill>
                <a:schemeClr val="accent4"/>
              </a:solidFill>
            </a:endParaRPr>
          </a:p>
        </p:txBody>
      </p:sp>
      <p:graphicFrame>
        <p:nvGraphicFramePr>
          <p:cNvPr id="4" name="Pladsholder til indhold 3"/>
          <p:cNvGraphicFramePr>
            <a:graphicFrameLocks noGrp="1"/>
          </p:cNvGraphicFramePr>
          <p:nvPr>
            <p:ph sz="quarter" idx="15"/>
            <p:extLst>
              <p:ext uri="{D42A27DB-BD31-4B8C-83A1-F6EECF244321}">
                <p14:modId xmlns:p14="http://schemas.microsoft.com/office/powerpoint/2010/main" val="3198312341"/>
              </p:ext>
            </p:extLst>
          </p:nvPr>
        </p:nvGraphicFramePr>
        <p:xfrm>
          <a:off x="191344" y="1634102"/>
          <a:ext cx="11305256" cy="3949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39</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Tree>
    <p:extLst>
      <p:ext uri="{BB962C8B-B14F-4D97-AF65-F5344CB8AC3E}">
        <p14:creationId xmlns:p14="http://schemas.microsoft.com/office/powerpoint/2010/main" val="3766124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2. Underskrift af Protokollat</a:t>
            </a:r>
            <a:endParaRPr lang="da-DK" sz="3600" b="1" dirty="0"/>
          </a:p>
        </p:txBody>
      </p:sp>
      <p:sp>
        <p:nvSpPr>
          <p:cNvPr id="3" name="Pladsholder til tekst 2"/>
          <p:cNvSpPr>
            <a:spLocks noGrp="1"/>
          </p:cNvSpPr>
          <p:nvPr>
            <p:ph type="body" sz="quarter" idx="13"/>
          </p:nvPr>
        </p:nvSpPr>
        <p:spPr>
          <a:xfrm>
            <a:off x="958850" y="2166938"/>
            <a:ext cx="6361285" cy="3416300"/>
          </a:xfrm>
        </p:spPr>
        <p:txBody>
          <a:bodyPr/>
          <a:lstStyle/>
          <a:p>
            <a:pPr marL="342900" indent="-342900">
              <a:buClr>
                <a:schemeClr val="bg1"/>
              </a:buClr>
              <a:buFont typeface="Wingdings" panose="05000000000000000000" pitchFamily="2" charset="2"/>
              <a:buChar char="§"/>
            </a:pPr>
            <a:r>
              <a:rPr lang="da-DK" dirty="0" smtClean="0"/>
              <a:t>Referat fra bestyrelsesmøder i selskaberne afholdt den 14. november 2019. </a:t>
            </a:r>
          </a:p>
          <a:p>
            <a:pPr marL="342900" indent="-342900">
              <a:buClr>
                <a:schemeClr val="bg1"/>
              </a:buClr>
              <a:buFont typeface="Wingdings" panose="05000000000000000000" pitchFamily="2" charset="2"/>
              <a:buChar char="§"/>
            </a:pPr>
            <a:endParaRPr lang="da-DK" dirty="0">
              <a:solidFill>
                <a:srgbClr val="FFFF00"/>
              </a:solidFill>
            </a:endParaRPr>
          </a:p>
          <a:p>
            <a:pPr marL="342900" indent="-342900">
              <a:buClr>
                <a:schemeClr val="bg1"/>
              </a:buClr>
              <a:buFont typeface="Wingdings" panose="05000000000000000000" pitchFamily="2" charset="2"/>
              <a:buChar char="§"/>
            </a:pPr>
            <a:r>
              <a:rPr lang="da-DK" dirty="0"/>
              <a:t>Der indkom ikke bemærkninger til referatet, der herefter er godkendt af den samlede bestyrelse. </a:t>
            </a:r>
          </a:p>
          <a:p>
            <a:pPr marL="342900" indent="-342900">
              <a:buClr>
                <a:schemeClr val="bg1"/>
              </a:buClr>
              <a:buFont typeface="Wingdings" panose="05000000000000000000" pitchFamily="2" charset="2"/>
              <a:buChar char="§"/>
            </a:pPr>
            <a:endParaRPr lang="da-DK" dirty="0" smtClean="0"/>
          </a:p>
          <a:p>
            <a:pPr marL="342900" indent="-342900">
              <a:buClr>
                <a:schemeClr val="bg1"/>
              </a:buClr>
              <a:buFont typeface="Wingdings" panose="05000000000000000000" pitchFamily="2" charset="2"/>
              <a:buChar char="§"/>
            </a:pPr>
            <a:r>
              <a:rPr lang="da-DK" dirty="0" smtClean="0"/>
              <a:t>Protokollat underskrives således, jf. Forretningsordenens pkt. 10.1.</a:t>
            </a:r>
          </a:p>
          <a:p>
            <a:pPr>
              <a:buClr>
                <a:schemeClr val="bg1"/>
              </a:buClr>
              <a:buNone/>
            </a:pPr>
            <a:endParaRPr lang="da-DK" dirty="0" smtClean="0"/>
          </a:p>
          <a:p>
            <a:pPr>
              <a:buClr>
                <a:schemeClr val="bg1"/>
              </a:buClr>
              <a:buNone/>
            </a:pPr>
            <a:r>
              <a:rPr lang="da-DK" dirty="0" smtClean="0"/>
              <a:t>Protokollatet blev underskrevet.</a:t>
            </a: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824192" y="2166938"/>
            <a:ext cx="3602038" cy="3237274"/>
          </a:xfrm>
        </p:spPr>
      </p:pic>
      <p:sp>
        <p:nvSpPr>
          <p:cNvPr id="8" name="Pladsholder til slidenummer 7"/>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4</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Tree>
    <p:extLst>
      <p:ext uri="{BB962C8B-B14F-4D97-AF65-F5344CB8AC3E}">
        <p14:creationId xmlns:p14="http://schemas.microsoft.com/office/powerpoint/2010/main" val="3171552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15. Fravigelse af tavshedspligt</a:t>
            </a:r>
            <a:endParaRPr lang="da-DK" sz="3600" b="1" dirty="0">
              <a:solidFill>
                <a:srgbClr val="FF0000"/>
              </a:solidFill>
            </a:endParaRPr>
          </a:p>
        </p:txBody>
      </p:sp>
      <p:sp>
        <p:nvSpPr>
          <p:cNvPr id="4" name="Pladsholder til tekst 3"/>
          <p:cNvSpPr>
            <a:spLocks noGrp="1"/>
          </p:cNvSpPr>
          <p:nvPr>
            <p:ph type="body" sz="quarter" idx="13"/>
          </p:nvPr>
        </p:nvSpPr>
        <p:spPr>
          <a:xfrm>
            <a:off x="958850" y="2166938"/>
            <a:ext cx="6793334" cy="3416300"/>
          </a:xfrm>
        </p:spPr>
        <p:txBody>
          <a:bodyPr/>
          <a:lstStyle/>
          <a:p>
            <a:pPr>
              <a:buClr>
                <a:schemeClr val="accent1"/>
              </a:buClr>
              <a:buNone/>
            </a:pPr>
            <a:r>
              <a:rPr lang="da-DK" dirty="0"/>
              <a:t>Bestyrelsen skal beslutte, hvilke dagsordenpunkter tavshedspligten skal fraviges.</a:t>
            </a:r>
          </a:p>
          <a:p>
            <a:r>
              <a:rPr lang="da-DK" dirty="0"/>
              <a:t>  </a:t>
            </a:r>
          </a:p>
          <a:p>
            <a:r>
              <a:rPr lang="da-DK" b="1" dirty="0"/>
              <a:t>Formand og direktion indstiller</a:t>
            </a:r>
            <a:r>
              <a:rPr lang="da-DK" dirty="0"/>
              <a:t>, at </a:t>
            </a:r>
          </a:p>
          <a:p>
            <a:pPr marL="342900" lvl="0" indent="-342900">
              <a:buClr>
                <a:schemeClr val="accent1"/>
              </a:buClr>
              <a:buFont typeface="Wingdings" panose="05000000000000000000" pitchFamily="2" charset="2"/>
              <a:buChar char="§"/>
            </a:pPr>
            <a:r>
              <a:rPr lang="da-DK" dirty="0"/>
              <a:t>Tavshedspligten fraviges på samtlige punkter med undtagelse </a:t>
            </a:r>
            <a:r>
              <a:rPr lang="da-DK" dirty="0" smtClean="0"/>
              <a:t>af </a:t>
            </a:r>
            <a:r>
              <a:rPr lang="da-DK" dirty="0"/>
              <a:t>punkt 4 (resumé udarbejdes) og 5</a:t>
            </a:r>
            <a:r>
              <a:rPr lang="da-DK" dirty="0" smtClean="0"/>
              <a:t>.</a:t>
            </a:r>
          </a:p>
          <a:p>
            <a:pPr lvl="0">
              <a:buClr>
                <a:schemeClr val="accent1"/>
              </a:buClr>
              <a:buNone/>
            </a:pPr>
            <a:endParaRPr lang="da-DK" dirty="0"/>
          </a:p>
          <a:p>
            <a:pPr lvl="0">
              <a:buClr>
                <a:schemeClr val="accent1"/>
              </a:buClr>
              <a:buNone/>
            </a:pPr>
            <a:r>
              <a:rPr lang="da-DK" b="1" i="1" dirty="0" smtClean="0"/>
              <a:t>For Punkt 10 fraviges tavshedspligten ikke (resumé </a:t>
            </a:r>
            <a:r>
              <a:rPr lang="da-DK" b="1" i="1" dirty="0"/>
              <a:t>udarbejdes) Indstillingen </a:t>
            </a:r>
            <a:r>
              <a:rPr lang="da-DK" b="1" i="1" dirty="0" smtClean="0"/>
              <a:t>blev herefter tiltrådt.</a:t>
            </a:r>
            <a:endParaRPr lang="da-DK" b="1" i="1" dirty="0"/>
          </a:p>
        </p:txBody>
      </p:sp>
      <p:pic>
        <p:nvPicPr>
          <p:cNvPr id="7" name="Pladsholder til billede 6"/>
          <p:cNvPicPr>
            <a:picLocks noGrp="1" noChangeAspect="1"/>
          </p:cNvPicPr>
          <p:nvPr>
            <p:ph type="pic" sz="quarter" idx="1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1196" b="11196"/>
          <a:stretch>
            <a:fillRect/>
          </a:stretch>
        </p:blipFill>
        <p:spPr>
          <a:xfrm>
            <a:off x="8003734" y="2060848"/>
            <a:ext cx="3408959" cy="3416300"/>
          </a:xfrm>
          <a:effectLst>
            <a:outerShdw dist="38100" dir="5400000" algn="t" rotWithShape="0">
              <a:prstClr val="black">
                <a:alpha val="40000"/>
              </a:prstClr>
            </a:outerShdw>
            <a:softEdge rad="114300"/>
          </a:effectLst>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40</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Tree>
    <p:extLst>
      <p:ext uri="{BB962C8B-B14F-4D97-AF65-F5344CB8AC3E}">
        <p14:creationId xmlns:p14="http://schemas.microsoft.com/office/powerpoint/2010/main" val="14290419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16. Kommunikation</a:t>
            </a:r>
            <a:endParaRPr lang="da-DK" sz="3600" b="1" dirty="0"/>
          </a:p>
        </p:txBody>
      </p:sp>
      <p:sp>
        <p:nvSpPr>
          <p:cNvPr id="7" name="Pladsholder til tekst 6"/>
          <p:cNvSpPr>
            <a:spLocks noGrp="1"/>
          </p:cNvSpPr>
          <p:nvPr>
            <p:ph sz="quarter" idx="15"/>
          </p:nvPr>
        </p:nvSpPr>
        <p:spPr/>
        <p:txBody>
          <a:bodyPr/>
          <a:lstStyle/>
          <a:p>
            <a:pPr lvl="1">
              <a:buClr>
                <a:schemeClr val="accent1"/>
              </a:buClr>
              <a:buFont typeface="Wingdings" panose="05000000000000000000" pitchFamily="2" charset="2"/>
              <a:buChar char="§"/>
            </a:pPr>
            <a:r>
              <a:rPr lang="da-DK" dirty="0"/>
              <a:t>Formand og </a:t>
            </a:r>
            <a:r>
              <a:rPr lang="da-DK" dirty="0" smtClean="0"/>
              <a:t>Direktion </a:t>
            </a:r>
            <a:r>
              <a:rPr lang="da-DK" dirty="0"/>
              <a:t>vil fremlægge forslag til kommunikation, som anbefales offentliggjort på baggrund af bestyrelsesmødet</a:t>
            </a:r>
            <a:r>
              <a:rPr lang="da-DK" dirty="0" smtClean="0"/>
              <a:t>.</a:t>
            </a:r>
          </a:p>
          <a:p>
            <a:pPr marL="0" lvl="1" indent="0">
              <a:buClr>
                <a:schemeClr val="accent1"/>
              </a:buClr>
              <a:buNone/>
            </a:pPr>
            <a:endParaRPr lang="da-DK" dirty="0"/>
          </a:p>
          <a:p>
            <a:pPr marL="0" lvl="1" indent="0">
              <a:buClr>
                <a:schemeClr val="accent1"/>
              </a:buClr>
              <a:buNone/>
            </a:pPr>
            <a:endParaRPr lang="da-DK" dirty="0" smtClean="0"/>
          </a:p>
          <a:p>
            <a:pPr marL="0" lvl="1" indent="0">
              <a:buClr>
                <a:schemeClr val="accent1"/>
              </a:buClr>
              <a:buNone/>
            </a:pPr>
            <a:r>
              <a:rPr lang="da-DK" b="1" i="1" dirty="0" smtClean="0"/>
              <a:t>Der udarbejdes pressemeddelelse omkring ombygning af Espergærde Renseanlæg, ændring af </a:t>
            </a:r>
            <a:r>
              <a:rPr lang="da-DK" b="1" i="1" dirty="0" err="1" smtClean="0"/>
              <a:t>elhandel</a:t>
            </a:r>
            <a:r>
              <a:rPr lang="da-DK" b="1" i="1" dirty="0" smtClean="0"/>
              <a:t>-produkter herunder navneændring samt udrulning af ny affaldsordning.</a:t>
            </a:r>
            <a:endParaRPr lang="da-DK" b="1" i="1" dirty="0"/>
          </a:p>
          <a:p>
            <a:pPr marL="342900" lvl="0" indent="-342900">
              <a:buClr>
                <a:schemeClr val="accent1"/>
              </a:buClr>
              <a:buFont typeface="Wingdings" panose="05000000000000000000" pitchFamily="2" charset="2"/>
              <a:buChar char="§"/>
            </a:pP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41</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Tree>
    <p:extLst>
      <p:ext uri="{BB962C8B-B14F-4D97-AF65-F5344CB8AC3E}">
        <p14:creationId xmlns:p14="http://schemas.microsoft.com/office/powerpoint/2010/main" val="3837772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17. Mødeplan 2020</a:t>
            </a:r>
            <a:endParaRPr lang="da-DK" sz="3600" b="1" dirty="0"/>
          </a:p>
        </p:txBody>
      </p:sp>
      <p:sp>
        <p:nvSpPr>
          <p:cNvPr id="4" name="Pladsholder til tekst 3"/>
          <p:cNvSpPr>
            <a:spLocks noGrp="1"/>
          </p:cNvSpPr>
          <p:nvPr>
            <p:ph type="body" sz="quarter" idx="13"/>
          </p:nvPr>
        </p:nvSpPr>
        <p:spPr>
          <a:xfrm>
            <a:off x="695400" y="1484783"/>
            <a:ext cx="5857230" cy="4680521"/>
          </a:xfrm>
        </p:spPr>
        <p:txBody>
          <a:bodyPr/>
          <a:lstStyle/>
          <a:p>
            <a:r>
              <a:rPr lang="da-DK" sz="1800" dirty="0"/>
              <a:t>Følgende bestyrelsesmøder er aftalt for </a:t>
            </a:r>
            <a:r>
              <a:rPr lang="da-DK" sz="1800" dirty="0" smtClean="0"/>
              <a:t>alle selskaber:</a:t>
            </a:r>
          </a:p>
          <a:p>
            <a:pPr>
              <a:buClr>
                <a:schemeClr val="accent1"/>
              </a:buClr>
              <a:buNone/>
            </a:pPr>
            <a:endParaRPr lang="da-DK" sz="1800" dirty="0"/>
          </a:p>
          <a:p>
            <a:pPr marL="522900" lvl="1" indent="-342900">
              <a:buClr>
                <a:schemeClr val="accent1"/>
              </a:buClr>
              <a:buFont typeface="Wingdings" panose="05000000000000000000" pitchFamily="2" charset="2"/>
              <a:buChar char="§"/>
            </a:pPr>
            <a:r>
              <a:rPr lang="da-DK" sz="1800" dirty="0"/>
              <a:t>Torsdag 5. marts 2020</a:t>
            </a:r>
          </a:p>
          <a:p>
            <a:pPr marL="522900" lvl="1" indent="-342900">
              <a:buClr>
                <a:schemeClr val="accent1"/>
              </a:buClr>
              <a:buFont typeface="Wingdings" panose="05000000000000000000" pitchFamily="2" charset="2"/>
              <a:buChar char="§"/>
            </a:pPr>
            <a:r>
              <a:rPr lang="da-DK" sz="1800" dirty="0"/>
              <a:t>Torsdag 30. april 2020</a:t>
            </a:r>
          </a:p>
          <a:p>
            <a:pPr marL="522900" lvl="1" indent="-342900">
              <a:buClr>
                <a:schemeClr val="accent1"/>
              </a:buClr>
              <a:buFont typeface="Wingdings" panose="05000000000000000000" pitchFamily="2" charset="2"/>
              <a:buChar char="§"/>
            </a:pPr>
            <a:r>
              <a:rPr lang="da-DK" sz="1800" dirty="0"/>
              <a:t>Torsdag 24. juni 2020</a:t>
            </a:r>
          </a:p>
          <a:p>
            <a:pPr marL="522900" lvl="1" indent="-342900">
              <a:buClr>
                <a:schemeClr val="accent1"/>
              </a:buClr>
              <a:buFont typeface="Wingdings" panose="05000000000000000000" pitchFamily="2" charset="2"/>
              <a:buChar char="§"/>
            </a:pPr>
            <a:r>
              <a:rPr lang="da-DK" sz="1800" dirty="0"/>
              <a:t>Torsdag 27. august 2020 </a:t>
            </a:r>
          </a:p>
          <a:p>
            <a:pPr marL="522900" lvl="1" indent="-342900">
              <a:buClr>
                <a:schemeClr val="accent1"/>
              </a:buClr>
              <a:buFont typeface="Wingdings" panose="05000000000000000000" pitchFamily="2" charset="2"/>
              <a:buChar char="§"/>
            </a:pPr>
            <a:r>
              <a:rPr lang="da-DK" sz="1800" dirty="0"/>
              <a:t>Torsdag 12. november 2020</a:t>
            </a:r>
          </a:p>
          <a:p>
            <a:pPr marL="522900" lvl="1" indent="-342900">
              <a:buClr>
                <a:schemeClr val="accent1"/>
              </a:buClr>
              <a:buFont typeface="Wingdings" panose="05000000000000000000" pitchFamily="2" charset="2"/>
              <a:buChar char="§"/>
            </a:pPr>
            <a:r>
              <a:rPr lang="da-DK" sz="1800" dirty="0"/>
              <a:t>Torsdag 10. december </a:t>
            </a:r>
            <a:r>
              <a:rPr lang="da-DK" sz="1800" dirty="0" smtClean="0"/>
              <a:t>2020</a:t>
            </a:r>
          </a:p>
          <a:p>
            <a:pPr lvl="1" indent="0">
              <a:buClr>
                <a:schemeClr val="accent1"/>
              </a:buClr>
              <a:buNone/>
            </a:pPr>
            <a:endParaRPr lang="da-DK" sz="1800" dirty="0"/>
          </a:p>
          <a:p>
            <a:pPr lvl="1" indent="0">
              <a:buClr>
                <a:schemeClr val="accent1"/>
              </a:buClr>
              <a:buNone/>
            </a:pPr>
            <a:r>
              <a:rPr lang="da-DK" sz="1800" b="1" i="1" dirty="0" smtClean="0"/>
              <a:t>Mødet den 10.12 ændres til den 16.12.2020.</a:t>
            </a:r>
            <a:endParaRPr lang="da-DK" sz="1800" b="1" i="1" dirty="0"/>
          </a:p>
          <a:p>
            <a:pPr>
              <a:buClr>
                <a:schemeClr val="accent1"/>
              </a:buClr>
              <a:buNone/>
            </a:pPr>
            <a:endParaRPr lang="da-DK" sz="1800" dirty="0" smtClean="0"/>
          </a:p>
          <a:p>
            <a:pPr marL="342900" indent="-342900">
              <a:buClr>
                <a:schemeClr val="accent1"/>
              </a:buClr>
              <a:buFont typeface="Wingdings" panose="05000000000000000000" pitchFamily="2" charset="2"/>
              <a:buChar char="§"/>
            </a:pPr>
            <a:endParaRPr lang="da-DK" sz="1800" dirty="0" smtClean="0"/>
          </a:p>
          <a:p>
            <a:pPr marL="342900" indent="-342900">
              <a:buClr>
                <a:schemeClr val="accent1"/>
              </a:buClr>
              <a:buFont typeface="Wingdings" panose="05000000000000000000" pitchFamily="2" charset="2"/>
              <a:buChar char="§"/>
            </a:pPr>
            <a:endParaRPr lang="da-DK" sz="1800" dirty="0" smtClean="0"/>
          </a:p>
          <a:p>
            <a:pPr marL="342900" indent="-342900">
              <a:buClr>
                <a:schemeClr val="accent1"/>
              </a:buClr>
              <a:buFont typeface="Wingdings" panose="05000000000000000000" pitchFamily="2" charset="2"/>
              <a:buChar char="§"/>
            </a:pPr>
            <a:endParaRPr lang="da-DK" sz="1800" dirty="0"/>
          </a:p>
          <a:p>
            <a:r>
              <a:rPr lang="da-DK" sz="1800" b="1" dirty="0" smtClean="0"/>
              <a:t> </a:t>
            </a:r>
          </a:p>
        </p:txBody>
      </p:sp>
      <p:pic>
        <p:nvPicPr>
          <p:cNvPr id="7" name="Pladsholder til billede 6"/>
          <p:cNvPicPr>
            <a:picLocks noGrp="1" noChangeAspect="1"/>
          </p:cNvPicPr>
          <p:nvPr>
            <p:ph type="pic" sz="quarter" idx="14"/>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12925" r="12925"/>
          <a:stretch>
            <a:fillRect/>
          </a:stretch>
        </p:blipFill>
        <p:spPr>
          <a:xfrm>
            <a:off x="6723925" y="1556792"/>
            <a:ext cx="4802717" cy="4176464"/>
          </a:xfrm>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42</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Tree>
    <p:extLst>
      <p:ext uri="{BB962C8B-B14F-4D97-AF65-F5344CB8AC3E}">
        <p14:creationId xmlns:p14="http://schemas.microsoft.com/office/powerpoint/2010/main" val="1889902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18. Eventuelt</a:t>
            </a:r>
            <a:endParaRPr lang="da-DK" sz="3600" b="1" dirty="0"/>
          </a:p>
        </p:txBody>
      </p:sp>
      <p:pic>
        <p:nvPicPr>
          <p:cNvPr id="7" name="Pladsholder til billede 6"/>
          <p:cNvPicPr>
            <a:picLocks noGrp="1" noChangeAspect="1"/>
          </p:cNvPicPr>
          <p:nvPr>
            <p:ph type="pic" sz="quarter" idx="1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4430" b="14430"/>
          <a:stretch>
            <a:fillRect/>
          </a:stretch>
        </p:blipFill>
        <p:spPr/>
      </p:pic>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43</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3" name="Tekstfelt 2"/>
          <p:cNvSpPr txBox="1"/>
          <p:nvPr/>
        </p:nvSpPr>
        <p:spPr>
          <a:xfrm>
            <a:off x="960001" y="1916832"/>
            <a:ext cx="4847967" cy="307777"/>
          </a:xfrm>
          <a:prstGeom prst="rect">
            <a:avLst/>
          </a:prstGeom>
          <a:noFill/>
        </p:spPr>
        <p:txBody>
          <a:bodyPr wrap="square" lIns="0" tIns="0" rIns="0" bIns="0" rtlCol="0">
            <a:spAutoFit/>
          </a:bodyPr>
          <a:lstStyle/>
          <a:p>
            <a:r>
              <a:rPr lang="da-DK" sz="2000" b="1" i="1" dirty="0" smtClean="0"/>
              <a:t>Intet at berette.</a:t>
            </a:r>
            <a:endParaRPr lang="da-DK" sz="1300" dirty="0" smtClean="0"/>
          </a:p>
        </p:txBody>
      </p:sp>
    </p:spTree>
    <p:extLst>
      <p:ext uri="{BB962C8B-B14F-4D97-AF65-F5344CB8AC3E}">
        <p14:creationId xmlns:p14="http://schemas.microsoft.com/office/powerpoint/2010/main" val="36034256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Underskrifter</a:t>
            </a:r>
            <a:endParaRPr lang="da-DK" b="1" dirty="0">
              <a:latin typeface="+mn-lt"/>
            </a:endParaRPr>
          </a:p>
        </p:txBody>
      </p:sp>
      <p:graphicFrame>
        <p:nvGraphicFramePr>
          <p:cNvPr id="5" name="Pladsholder til indhold 4"/>
          <p:cNvGraphicFramePr>
            <a:graphicFrameLocks noGrp="1"/>
          </p:cNvGraphicFramePr>
          <p:nvPr>
            <p:ph sz="quarter" idx="4294967295"/>
            <p:extLst/>
          </p:nvPr>
        </p:nvGraphicFramePr>
        <p:xfrm>
          <a:off x="960001" y="1340768"/>
          <a:ext cx="967250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44</a:t>
            </a:fld>
            <a:endParaRPr lang="da-DK" dirty="0"/>
          </a:p>
        </p:txBody>
      </p:sp>
      <p:sp>
        <p:nvSpPr>
          <p:cNvPr id="3" name="Pladsholder til sidefod 2"/>
          <p:cNvSpPr>
            <a:spLocks noGrp="1"/>
          </p:cNvSpPr>
          <p:nvPr>
            <p:ph type="ftr" sz="quarter" idx="11"/>
          </p:nvPr>
        </p:nvSpPr>
        <p:spPr>
          <a:xfrm>
            <a:off x="1752513" y="6165304"/>
            <a:ext cx="5184000" cy="345250"/>
          </a:xfrm>
        </p:spPr>
        <p:txBody>
          <a:bodyPr/>
          <a:lstStyle/>
          <a:p>
            <a:r>
              <a:rPr lang="da-DK" smtClean="0"/>
              <a:t>Offentligt referat af bestyrelsesmødet den 12.12.2019 2019 i Forsyning Helsingør A/S m.fl.</a:t>
            </a:r>
            <a:endParaRPr lang="da-DK" dirty="0"/>
          </a:p>
        </p:txBody>
      </p:sp>
    </p:spTree>
    <p:extLst>
      <p:ext uri="{BB962C8B-B14F-4D97-AF65-F5344CB8AC3E}">
        <p14:creationId xmlns:p14="http://schemas.microsoft.com/office/powerpoint/2010/main" val="27174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1" y="476672"/>
            <a:ext cx="9253463" cy="1089501"/>
          </a:xfrm>
        </p:spPr>
        <p:txBody>
          <a:bodyPr/>
          <a:lstStyle/>
          <a:p>
            <a:r>
              <a:rPr lang="da-DK" sz="3600" b="1" dirty="0" smtClean="0"/>
              <a:t>3. Formanden </a:t>
            </a:r>
            <a:r>
              <a:rPr lang="da-DK" sz="3600" b="1" dirty="0"/>
              <a:t>og </a:t>
            </a:r>
            <a:r>
              <a:rPr lang="da-DK" sz="3600" b="1" dirty="0" smtClean="0"/>
              <a:t>Direktionen </a:t>
            </a:r>
            <a:r>
              <a:rPr lang="da-DK" sz="3600" b="1" dirty="0"/>
              <a:t>orienterer</a:t>
            </a:r>
            <a:r>
              <a:rPr lang="da-DK" dirty="0" smtClean="0"/>
              <a:t/>
            </a:r>
            <a:br>
              <a:rPr lang="da-DK" dirty="0" smtClean="0"/>
            </a:br>
            <a:endParaRPr lang="da-DK" dirty="0"/>
          </a:p>
        </p:txBody>
      </p:sp>
      <p:sp>
        <p:nvSpPr>
          <p:cNvPr id="3" name="Pladsholder til tekst 2"/>
          <p:cNvSpPr>
            <a:spLocks noGrp="1"/>
          </p:cNvSpPr>
          <p:nvPr>
            <p:ph type="body" sz="quarter" idx="13"/>
          </p:nvPr>
        </p:nvSpPr>
        <p:spPr>
          <a:xfrm>
            <a:off x="695400" y="2166938"/>
            <a:ext cx="6696743" cy="3566318"/>
          </a:xfrm>
        </p:spPr>
        <p:txBody>
          <a:bodyPr/>
          <a:lstStyle/>
          <a:p>
            <a:pPr marL="342900" indent="-342900">
              <a:buClr>
                <a:schemeClr val="accent1">
                  <a:lumMod val="60000"/>
                  <a:lumOff val="40000"/>
                </a:schemeClr>
              </a:buClr>
              <a:buFont typeface="Wingdings" panose="05000000000000000000" pitchFamily="2" charset="2"/>
              <a:buChar char="§"/>
            </a:pPr>
            <a:r>
              <a:rPr lang="da-DK" sz="1800" dirty="0"/>
              <a:t>Bestyrelsesformanden orienterer mundtligt om relevante sager og forhold relateret til varetagelsen af bestyrelsesarbejdet i </a:t>
            </a:r>
            <a:r>
              <a:rPr lang="da-DK" sz="1800" dirty="0" smtClean="0"/>
              <a:t>selskaberne</a:t>
            </a:r>
            <a:endParaRPr lang="da-DK" sz="1800" dirty="0"/>
          </a:p>
          <a:p>
            <a:pPr marL="342900"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r>
              <a:rPr lang="da-DK" sz="1800" dirty="0"/>
              <a:t>Direktionen orienterer mundtligt om relevante forhold og sager, herunder organisatoriske, relateret til varetagelsen af den daglige ledelse af </a:t>
            </a:r>
            <a:r>
              <a:rPr lang="da-DK" sz="1800" dirty="0" smtClean="0"/>
              <a:t>selskaberne</a:t>
            </a:r>
          </a:p>
          <a:p>
            <a:pPr marL="342900" indent="-342900">
              <a:buClr>
                <a:schemeClr val="accent1">
                  <a:lumMod val="60000"/>
                  <a:lumOff val="40000"/>
                </a:schemeClr>
              </a:buClr>
              <a:buFont typeface="Wingdings" panose="05000000000000000000" pitchFamily="2" charset="2"/>
              <a:buChar char="§"/>
            </a:pPr>
            <a:endParaRPr lang="da-DK" sz="1800" dirty="0"/>
          </a:p>
          <a:p>
            <a:pPr>
              <a:buClr>
                <a:schemeClr val="accent1">
                  <a:lumMod val="60000"/>
                  <a:lumOff val="40000"/>
                </a:schemeClr>
              </a:buClr>
              <a:buNone/>
            </a:pPr>
            <a:r>
              <a:rPr lang="da-DK" sz="1800" b="1" i="1" dirty="0" smtClean="0"/>
              <a:t>Direktionen orienterede om at formand og direktion vil arbejde med at undersøge muligheden for at etablere aske- og </a:t>
            </a:r>
            <a:r>
              <a:rPr lang="da-DK" sz="1800" b="1" i="1" dirty="0" err="1" smtClean="0"/>
              <a:t>skortstensfri</a:t>
            </a:r>
            <a:r>
              <a:rPr lang="da-DK" sz="1800" b="1" i="1" dirty="0" smtClean="0"/>
              <a:t> energiproduktion baseret på vedvarende energi.</a:t>
            </a:r>
            <a:r>
              <a:rPr lang="da-DK" sz="1800" i="1" dirty="0" smtClean="0"/>
              <a:t> </a:t>
            </a:r>
          </a:p>
          <a:p>
            <a:pPr marL="342900" indent="-342900">
              <a:buClr>
                <a:schemeClr val="accent1">
                  <a:lumMod val="60000"/>
                  <a:lumOff val="40000"/>
                </a:schemeClr>
              </a:buClr>
              <a:buFont typeface="Wingdings" panose="05000000000000000000" pitchFamily="2" charset="2"/>
              <a:buChar char="§"/>
            </a:pPr>
            <a:endParaRPr lang="da-DK" sz="1800" dirty="0"/>
          </a:p>
          <a:p>
            <a:pPr marL="882900" lvl="3"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307" r="23307"/>
          <a:stretch>
            <a:fillRect/>
          </a:stretch>
        </p:blipFill>
        <p:spPr>
          <a:xfrm>
            <a:off x="7824192" y="2166938"/>
            <a:ext cx="3602038" cy="3566318"/>
          </a:xfrm>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5</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Tree>
    <p:extLst>
      <p:ext uri="{BB962C8B-B14F-4D97-AF65-F5344CB8AC3E}">
        <p14:creationId xmlns:p14="http://schemas.microsoft.com/office/powerpoint/2010/main" val="3314969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4. Økonomi- og ledelsesrapportering – alle selskaber</a:t>
            </a:r>
            <a:endParaRPr lang="da-DK" sz="3600" b="1" dirty="0"/>
          </a:p>
        </p:txBody>
      </p:sp>
      <p:pic>
        <p:nvPicPr>
          <p:cNvPr id="7" name="Pladsholder til indhold 6"/>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6962341" y="3212976"/>
            <a:ext cx="4417069" cy="2182885"/>
          </a:xfrm>
        </p:spPr>
      </p:pic>
      <p:sp>
        <p:nvSpPr>
          <p:cNvPr id="5" name="Pladsholder til sidefod 4"/>
          <p:cNvSpPr>
            <a:spLocks noGrp="1"/>
          </p:cNvSpPr>
          <p:nvPr>
            <p:ph type="ftr" sz="quarter" idx="11"/>
          </p:nvPr>
        </p:nvSpPr>
        <p:spPr/>
        <p:txBody>
          <a:bodyPr/>
          <a:lstStyle/>
          <a:p>
            <a:r>
              <a:rPr lang="da-DK" smtClean="0"/>
              <a:t>Offentligt referat af bestyrelsesmødet den 12.12.2019 2019 i Forsyning Helsingør A/S m.fl.</a:t>
            </a:r>
            <a:endParaRPr lang="da-DK" dirty="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6</a:t>
            </a:fld>
            <a:endParaRPr lang="da-DK" dirty="0"/>
          </a:p>
        </p:txBody>
      </p:sp>
      <p:graphicFrame>
        <p:nvGraphicFramePr>
          <p:cNvPr id="8" name="Pladsholder til indhold 6"/>
          <p:cNvGraphicFramePr>
            <a:graphicFrameLocks/>
          </p:cNvGraphicFramePr>
          <p:nvPr>
            <p:extLst>
              <p:ext uri="{D42A27DB-BD31-4B8C-83A1-F6EECF244321}">
                <p14:modId xmlns:p14="http://schemas.microsoft.com/office/powerpoint/2010/main" val="3036476309"/>
              </p:ext>
            </p:extLst>
          </p:nvPr>
        </p:nvGraphicFramePr>
        <p:xfrm>
          <a:off x="960677" y="2192824"/>
          <a:ext cx="5281166"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2392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0577" y="188641"/>
            <a:ext cx="10662576" cy="1445461"/>
          </a:xfrm>
        </p:spPr>
        <p:txBody>
          <a:bodyPr/>
          <a:lstStyle/>
          <a:p>
            <a:r>
              <a:rPr lang="da-DK" sz="3600" b="1" dirty="0" smtClean="0"/>
              <a:t>4. Forsyning Helsingør koncernen – LIS oktober ÅTD 2019</a:t>
            </a:r>
            <a:endParaRPr lang="da-DK" sz="3600" b="1" dirty="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7</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bestyrelsesmødet den 12.12.2019 2019 i Forsyning Helsingør A/S m.fl.</a:t>
            </a:r>
            <a:endParaRPr lang="da-DK"/>
          </a:p>
        </p:txBody>
      </p:sp>
      <p:sp>
        <p:nvSpPr>
          <p:cNvPr id="4" name="Tekstfelt 3"/>
          <p:cNvSpPr txBox="1"/>
          <p:nvPr/>
        </p:nvSpPr>
        <p:spPr>
          <a:xfrm>
            <a:off x="1055440" y="1844824"/>
            <a:ext cx="9937104" cy="2769989"/>
          </a:xfrm>
          <a:prstGeom prst="rect">
            <a:avLst/>
          </a:prstGeom>
          <a:noFill/>
        </p:spPr>
        <p:txBody>
          <a:bodyPr wrap="square" lIns="0" tIns="0" rIns="0" bIns="0" rtlCol="0">
            <a:spAutoFit/>
          </a:bodyPr>
          <a:lstStyle/>
          <a:p>
            <a:r>
              <a:rPr lang="da-DK" dirty="0"/>
              <a:t>LIS rapporteringen pr. oktober ÅTD 2019 blev præsenteret for bestyrelsen. Rapporteringen omfatter nøgletal vedrørende opfølgning på afsætning af produkter og tjenesteydelser, drifts- og produktionsforhold, forudsætninger vedrørende økonomi m.v., kundeservice og personaleforhold.</a:t>
            </a:r>
          </a:p>
          <a:p>
            <a:r>
              <a:rPr lang="da-DK" dirty="0"/>
              <a:t> </a:t>
            </a:r>
          </a:p>
          <a:p>
            <a:r>
              <a:rPr lang="da-DK" dirty="0"/>
              <a:t>Afsætningen af el var væsentligt under budget på grund af forsinkelsen i prøvedriftsperioden vedrørende fornyelsen af Helsingør Kraftvarmeværk. Afsætningen af varme var lavere i varmeselskaberne end budgetteret som følge af et lavere antal graddage. Ledningstabet i vandselskabet var over budget, men har dog i de seneste måneder været under budget. Forbedringen i de seneste måneder er udtryk for en forbedring af målerdatagrundlaget. Service-måltallene for koncernens kundeservice var lidt under budget, men har i de seneste måneder rettet sig. Det forventes at budgetmålene nås inden årets udgang.</a:t>
            </a:r>
          </a:p>
        </p:txBody>
      </p:sp>
    </p:spTree>
    <p:extLst>
      <p:ext uri="{BB962C8B-B14F-4D97-AF65-F5344CB8AC3E}">
        <p14:creationId xmlns:p14="http://schemas.microsoft.com/office/powerpoint/2010/main" val="4063766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4. Forsyning Helsingør koncernen – oktober ÅTD 2019 Nettoomsætning og driftsresultat</a:t>
            </a:r>
            <a:endParaRPr lang="da-DK" sz="3600" b="1" dirty="0"/>
          </a:p>
        </p:txBody>
      </p:sp>
      <p:sp>
        <p:nvSpPr>
          <p:cNvPr id="7" name="Pladsholder til indhold 6"/>
          <p:cNvSpPr>
            <a:spLocks noGrp="1"/>
          </p:cNvSpPr>
          <p:nvPr>
            <p:ph idx="1"/>
          </p:nvPr>
        </p:nvSpPr>
        <p:spPr>
          <a:xfrm>
            <a:off x="960000" y="1412776"/>
            <a:ext cx="10464592" cy="4171674"/>
          </a:xfrm>
        </p:spPr>
        <p:txBody>
          <a:bodyPr/>
          <a:lstStyle/>
          <a:p>
            <a:endParaRPr lang="da-DK" dirty="0" smtClean="0"/>
          </a:p>
          <a:p>
            <a:endParaRPr lang="da-DK" dirty="0" smtClean="0"/>
          </a:p>
          <a:p>
            <a:endParaRPr lang="da-DK" dirty="0" smtClean="0"/>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8</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bestyrelsesmødet den 12.12.2019 2019 i Forsyning Helsingør A/S m.fl.</a:t>
            </a:r>
            <a:endParaRPr lang="da-DK"/>
          </a:p>
        </p:txBody>
      </p:sp>
      <p:sp>
        <p:nvSpPr>
          <p:cNvPr id="4" name="Tekstfelt 3"/>
          <p:cNvSpPr txBox="1"/>
          <p:nvPr/>
        </p:nvSpPr>
        <p:spPr>
          <a:xfrm>
            <a:off x="1487488" y="1916832"/>
            <a:ext cx="9433048" cy="4154984"/>
          </a:xfrm>
          <a:prstGeom prst="rect">
            <a:avLst/>
          </a:prstGeom>
          <a:noFill/>
        </p:spPr>
        <p:txBody>
          <a:bodyPr wrap="square" lIns="0" tIns="0" rIns="0" bIns="0" rtlCol="0">
            <a:spAutoFit/>
          </a:bodyPr>
          <a:lstStyle/>
          <a:p>
            <a:r>
              <a:rPr lang="da-DK"/>
              <a:t>Koncernens nettoomsætning og driftsresultat før skat og over-/underdækninger, og koncernelimineringer pr. oktober ÅTD 2019 blev præsenteret for bestyrelsen. </a:t>
            </a:r>
          </a:p>
          <a:p>
            <a:r>
              <a:rPr lang="da-DK"/>
              <a:t> </a:t>
            </a:r>
          </a:p>
          <a:p>
            <a:r>
              <a:rPr lang="da-DK"/>
              <a:t>Den samlede nettoomsætning udgjorde 518,6 mio.kr., mod budgetteret 558,9 mio.kr. Faldet kan primært henføres til et lavere varmesalg fra varmeselskaberne som følge af et lavere antal graddage, og lavere el-indtægter i Helsingør Kraftvarmeværk, som følge af forsinkelsen vedrørende indkøringen jfr. ovenfor. Endelig ses lavere indtægter i affaldsselskabet, som følge af bortfaldet af administrationsgebyret og mindre haveaffald fra Norfors.</a:t>
            </a:r>
          </a:p>
          <a:p>
            <a:r>
              <a:rPr lang="da-DK"/>
              <a:t> </a:t>
            </a:r>
          </a:p>
          <a:p>
            <a:r>
              <a:rPr lang="da-DK"/>
              <a:t>Det samlede resultat før skat og over-/underdækninger udgjorde 28,1 mio.kr. mod budgetteret 13,9 mio.kr. Stigningen kan primært henføres til vandselskaberne som følge af en højere afsætning af vand, Elektrus (på grund af en senere tarifnedsættelse end budgetteret, som følge af varslingsfrist) og serviceselskabet (urealiserede kursgevinster på obligationsbeholdningen), mens affaldsselskabet derimod trækker i den modsatte retning som følge af færre indtægter jfr. ovenfor og øgede omkostninger.</a:t>
            </a:r>
          </a:p>
        </p:txBody>
      </p:sp>
    </p:spTree>
    <p:extLst>
      <p:ext uri="{BB962C8B-B14F-4D97-AF65-F5344CB8AC3E}">
        <p14:creationId xmlns:p14="http://schemas.microsoft.com/office/powerpoint/2010/main" val="3702090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t>4. Forsyning Helsingør koncernen – oktober ÅTD 2019 Nettoomsætning</a:t>
            </a:r>
            <a:endParaRPr lang="da-DK" sz="3600" b="1" dirty="0"/>
          </a:p>
        </p:txBody>
      </p:sp>
      <p:sp>
        <p:nvSpPr>
          <p:cNvPr id="7" name="Pladsholder til indhold 6"/>
          <p:cNvSpPr>
            <a:spLocks noGrp="1"/>
          </p:cNvSpPr>
          <p:nvPr>
            <p:ph idx="1"/>
          </p:nvPr>
        </p:nvSpPr>
        <p:spPr>
          <a:xfrm>
            <a:off x="960000" y="1412776"/>
            <a:ext cx="10464592" cy="4171674"/>
          </a:xfrm>
        </p:spPr>
        <p:txBody>
          <a:bodyPr/>
          <a:lstStyle/>
          <a:p>
            <a:endParaRPr lang="da-DK" dirty="0" smtClean="0"/>
          </a:p>
          <a:p>
            <a:endParaRPr lang="da-DK" dirty="0" smtClean="0"/>
          </a:p>
          <a:p>
            <a:endParaRPr lang="da-DK" dirty="0" smtClean="0"/>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9</a:t>
            </a:fld>
            <a:endParaRPr lang="da-DK" dirty="0"/>
          </a:p>
        </p:txBody>
      </p:sp>
      <p:pic>
        <p:nvPicPr>
          <p:cNvPr id="4" name="Billede 3"/>
          <p:cNvPicPr>
            <a:picLocks noChangeAspect="1"/>
          </p:cNvPicPr>
          <p:nvPr/>
        </p:nvPicPr>
        <p:blipFill>
          <a:blip r:embed="rId2"/>
          <a:stretch>
            <a:fillRect/>
          </a:stretch>
        </p:blipFill>
        <p:spPr>
          <a:xfrm>
            <a:off x="2223648" y="1502926"/>
            <a:ext cx="6320624" cy="4794239"/>
          </a:xfrm>
          <a:prstGeom prst="rect">
            <a:avLst/>
          </a:prstGeom>
        </p:spPr>
      </p:pic>
      <p:sp>
        <p:nvSpPr>
          <p:cNvPr id="5" name="Pladsholder til sidefod 4"/>
          <p:cNvSpPr>
            <a:spLocks noGrp="1"/>
          </p:cNvSpPr>
          <p:nvPr>
            <p:ph type="ftr" sz="quarter" idx="11"/>
          </p:nvPr>
        </p:nvSpPr>
        <p:spPr/>
        <p:txBody>
          <a:bodyPr/>
          <a:lstStyle/>
          <a:p>
            <a:r>
              <a:rPr lang="da-DK" smtClean="0"/>
              <a:t>Offentligt referat af bestyrelsesmødet den 12.12.2019 2019 i Forsyning Helsingør A/S m.fl.</a:t>
            </a:r>
            <a:endParaRPr lang="da-DK"/>
          </a:p>
        </p:txBody>
      </p:sp>
    </p:spTree>
    <p:extLst>
      <p:ext uri="{BB962C8B-B14F-4D97-AF65-F5344CB8AC3E}">
        <p14:creationId xmlns:p14="http://schemas.microsoft.com/office/powerpoint/2010/main" val="4167558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FH skabelon">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FH skabelon 2016 (Bred 16-9)" id="{41995BBF-95A6-BB4D-B37B-181B26B8288E}" vid="{55275377-6513-E240-A282-F94A5A29C8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3612</Words>
  <Application>Microsoft Office PowerPoint</Application>
  <PresentationFormat>Widescreen</PresentationFormat>
  <Paragraphs>615</Paragraphs>
  <Slides>44</Slides>
  <Notes>5</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44</vt:i4>
      </vt:variant>
    </vt:vector>
  </HeadingPairs>
  <TitlesOfParts>
    <vt:vector size="50" baseType="lpstr">
      <vt:lpstr>Arial</vt:lpstr>
      <vt:lpstr>Calibri</vt:lpstr>
      <vt:lpstr>Calibri Light</vt:lpstr>
      <vt:lpstr>Times New Roman</vt:lpstr>
      <vt:lpstr>Wingdings</vt:lpstr>
      <vt:lpstr>FH skabelon</vt:lpstr>
      <vt:lpstr>Bestyrelsesmøde den 12. december 2019 - kl. 14.30 – 17.00 i: Forsyning Helsingør A/S Forsyning Helsingør Service A/S Forsyning Helsingør Varme A/S Forsyning Helsingør Affald A/S Elektrus A/S</vt:lpstr>
      <vt:lpstr>Dagsorden</vt:lpstr>
      <vt:lpstr>1. Godkendelse af dagsorden</vt:lpstr>
      <vt:lpstr>2. Underskrift af Protokollat</vt:lpstr>
      <vt:lpstr>3. Formanden og Direktionen orienterer </vt:lpstr>
      <vt:lpstr>4. Økonomi- og ledelsesrapportering – alle selskaber</vt:lpstr>
      <vt:lpstr>4. Forsyning Helsingør koncernen – LIS oktober ÅTD 2019</vt:lpstr>
      <vt:lpstr>4. Forsyning Helsingør koncernen – oktober ÅTD 2019 Nettoomsætning og driftsresultat</vt:lpstr>
      <vt:lpstr>4. Forsyning Helsingør koncernen – oktober ÅTD 2019 Nettoomsætning</vt:lpstr>
      <vt:lpstr>4. Forsyning Helsingør koncernen – oktober ÅTD 2019 Regulatoriske forhold</vt:lpstr>
      <vt:lpstr>4. Forsyning Helsingør koncernen – oktober ÅTD 2019 Anlægsinvesteringer</vt:lpstr>
      <vt:lpstr>5. Budget 2020</vt:lpstr>
      <vt:lpstr>6. Ansøgning om lånegaranti</vt:lpstr>
      <vt:lpstr>6. Ansøgning om lånegaranti</vt:lpstr>
      <vt:lpstr>7. Nem Varme ordningen</vt:lpstr>
      <vt:lpstr>7. Nem Varme ordningen - business case</vt:lpstr>
      <vt:lpstr>7. Nem Varme ordningen - business case</vt:lpstr>
      <vt:lpstr>7. Nem Varme ordningen </vt:lpstr>
      <vt:lpstr>8. Kampagne for tilslutning til fjernvarme</vt:lpstr>
      <vt:lpstr>8. Kampagne for tilslutning til fjernvarme – gevinster for HØK</vt:lpstr>
      <vt:lpstr>8. Kampagne for tilslutning til fjernvarme - gevinster for Forsyning Helsingør Varme A/S</vt:lpstr>
      <vt:lpstr>8. Kampagne for tilslutning til fjernvarme</vt:lpstr>
      <vt:lpstr>9. Politik for miljø- og samfundsansvar</vt:lpstr>
      <vt:lpstr>9. Politik for miljø- og samfundsansvar - baggrund </vt:lpstr>
      <vt:lpstr>9. Politik for miljø- og samfundsansvar </vt:lpstr>
      <vt:lpstr>9. Politik for miljø- og samfundsansvar </vt:lpstr>
      <vt:lpstr>10. Fjernvarmeprojekt for Søbækken i Espergærde</vt:lpstr>
      <vt:lpstr>10. Fjernvarmeprojekt for Søbækken i Espergærde -  Investeringsestimat</vt:lpstr>
      <vt:lpstr>10. Fjernvarmeprojekt for Søbækken i Espergærde Business Case</vt:lpstr>
      <vt:lpstr>Punkter til orientering</vt:lpstr>
      <vt:lpstr>11. Ny affaldsordning  </vt:lpstr>
      <vt:lpstr>11. Ny affaldsordning</vt:lpstr>
      <vt:lpstr>11. Ny affaldsordning - Affald i bykernen</vt:lpstr>
      <vt:lpstr>12. Måling af virksomhedskultur og trivsel </vt:lpstr>
      <vt:lpstr>12. Måling af virksomhedskultur og trivsel</vt:lpstr>
      <vt:lpstr>13. Status kundeservice pr. december 2019</vt:lpstr>
      <vt:lpstr>13. Status kundeservice pr. december 2019</vt:lpstr>
      <vt:lpstr>13. Status kundeservice pr. december 2019</vt:lpstr>
      <vt:lpstr>14. Øvrige bestyrelsesmøder   </vt:lpstr>
      <vt:lpstr>15. Fravigelse af tavshedspligt</vt:lpstr>
      <vt:lpstr>16. Kommunikation</vt:lpstr>
      <vt:lpstr>17. Mødeplan 2020</vt:lpstr>
      <vt:lpstr>18. Eventuelt</vt:lpstr>
      <vt:lpstr>Underskrifter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2018-04-09T10:46:40Z</dcterms:created>
  <dcterms:modified xsi:type="dcterms:W3CDTF">2019-12-17T09:05:38Z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