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8"/>
  </p:notesMasterIdLst>
  <p:sldIdLst>
    <p:sldId id="401" r:id="rId2"/>
    <p:sldId id="290" r:id="rId3"/>
    <p:sldId id="271" r:id="rId4"/>
    <p:sldId id="272" r:id="rId5"/>
    <p:sldId id="273" r:id="rId6"/>
    <p:sldId id="443" r:id="rId7"/>
    <p:sldId id="444" r:id="rId8"/>
    <p:sldId id="445" r:id="rId9"/>
    <p:sldId id="447" r:id="rId10"/>
    <p:sldId id="448" r:id="rId11"/>
    <p:sldId id="471" r:id="rId12"/>
    <p:sldId id="472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73" r:id="rId21"/>
    <p:sldId id="469" r:id="rId22"/>
    <p:sldId id="442" r:id="rId23"/>
    <p:sldId id="282" r:id="rId24"/>
    <p:sldId id="283" r:id="rId25"/>
    <p:sldId id="284" r:id="rId26"/>
    <p:sldId id="474" r:id="rId2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4105" userDrawn="1">
          <p15:clr>
            <a:srgbClr val="A4A3A4"/>
          </p15:clr>
        </p15:guide>
        <p15:guide id="6" pos="3629" userDrawn="1">
          <p15:clr>
            <a:srgbClr val="A4A3A4"/>
          </p15:clr>
        </p15:guide>
        <p15:guide id="7" pos="604" userDrawn="1">
          <p15:clr>
            <a:srgbClr val="A4A3A4"/>
          </p15:clr>
        </p15:guide>
        <p15:guide id="8" pos="7076" userDrawn="1">
          <p15:clr>
            <a:srgbClr val="A4A3A4"/>
          </p15:clr>
        </p15:guide>
        <p15:guide id="9" pos="40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45"/>
  </p:normalViewPr>
  <p:slideViewPr>
    <p:cSldViewPr snapToObjects="1" showGuides="1">
      <p:cViewPr varScale="1">
        <p:scale>
          <a:sx n="85" d="100"/>
          <a:sy n="85" d="100"/>
        </p:scale>
        <p:origin x="946" y="67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3629"/>
        <p:guide pos="604"/>
        <p:guide pos="7076"/>
        <p:guide pos="40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 smtClean="0">
              <a:solidFill>
                <a:schemeClr val="accent1"/>
              </a:solidFill>
            </a:rPr>
            <a:t>Beslutnings-punkter</a:t>
          </a:r>
          <a:endParaRPr lang="da-DK" sz="1500" b="1" dirty="0">
            <a:solidFill>
              <a:schemeClr val="accent1"/>
            </a:solidFill>
          </a:endParaRP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9155BBFB-D4D3-4F07-A4BF-C12DA25B21CE}">
      <dgm:prSet phldrT="[Tekst]" custT="1"/>
      <dgm:spPr/>
      <dgm:t>
        <a:bodyPr/>
        <a:lstStyle/>
        <a:p>
          <a:r>
            <a:rPr lang="da-DK" sz="1600" dirty="0" smtClean="0"/>
            <a:t>1. Godkendelse af dagsorden</a:t>
          </a:r>
          <a:endParaRPr lang="da-DK" sz="1600" dirty="0"/>
        </a:p>
      </dgm:t>
    </dgm:pt>
    <dgm:pt modelId="{5ED30F96-C890-44DB-8D9B-82C18AA8B05A}" type="parTrans" cxnId="{269168E5-FBE2-473F-9B8C-1F727ECB08C2}">
      <dgm:prSet/>
      <dgm:spPr/>
      <dgm:t>
        <a:bodyPr/>
        <a:lstStyle/>
        <a:p>
          <a:endParaRPr lang="da-DK"/>
        </a:p>
      </dgm:t>
    </dgm:pt>
    <dgm:pt modelId="{C2593816-6688-4688-AEA1-2A71D195D27A}" type="sibTrans" cxnId="{269168E5-FBE2-473F-9B8C-1F727ECB08C2}">
      <dgm:prSet/>
      <dgm:spPr/>
      <dgm:t>
        <a:bodyPr/>
        <a:lstStyle/>
        <a:p>
          <a:endParaRPr lang="da-DK"/>
        </a:p>
      </dgm:t>
    </dgm:pt>
    <dgm:pt modelId="{CC9B09BE-779B-4595-9F5E-D0CF7B4FEBB0}">
      <dgm:prSet phldrT="[Tekst]" custT="1"/>
      <dgm:spPr/>
      <dgm:t>
        <a:bodyPr/>
        <a:lstStyle/>
        <a:p>
          <a:r>
            <a:rPr lang="da-DK" sz="1600" dirty="0" smtClean="0"/>
            <a:t>2. Underskrift af protokollater</a:t>
          </a:r>
          <a:endParaRPr lang="da-DK" sz="1600" dirty="0"/>
        </a:p>
      </dgm:t>
    </dgm:pt>
    <dgm:pt modelId="{98A39AB7-DC8A-43DD-993A-90122A14EA34}" type="parTrans" cxnId="{EB69BB20-E3C6-4CE5-9671-64BAABAD87C1}">
      <dgm:prSet/>
      <dgm:spPr/>
      <dgm:t>
        <a:bodyPr/>
        <a:lstStyle/>
        <a:p>
          <a:endParaRPr lang="da-DK"/>
        </a:p>
      </dgm:t>
    </dgm:pt>
    <dgm:pt modelId="{2400F7BE-0FF2-4A3F-B8AC-11555449814F}" type="sibTrans" cxnId="{EB69BB20-E3C6-4CE5-9671-64BAABAD87C1}">
      <dgm:prSet/>
      <dgm:spPr/>
      <dgm:t>
        <a:bodyPr/>
        <a:lstStyle/>
        <a:p>
          <a:endParaRPr lang="da-DK"/>
        </a:p>
      </dgm:t>
    </dgm:pt>
    <dgm:pt modelId="{DAB786D9-6BA0-452B-AEEC-3516A63A2EEF}">
      <dgm:prSet phldrT="[Tekst]" custT="1"/>
      <dgm:spPr/>
      <dgm:t>
        <a:bodyPr/>
        <a:lstStyle/>
        <a:p>
          <a:r>
            <a:rPr lang="da-DK" sz="1600" dirty="0" smtClean="0"/>
            <a:t>3. Formanden og Direktionen orienterer</a:t>
          </a:r>
          <a:endParaRPr lang="da-DK" sz="1600" dirty="0"/>
        </a:p>
      </dgm:t>
    </dgm:pt>
    <dgm:pt modelId="{BFC4E8F9-DE1E-4B86-AD88-CFEF1293191A}" type="parTrans" cxnId="{B5B39183-D5B2-41E8-ABF4-5A1CC23A8F94}">
      <dgm:prSet/>
      <dgm:spPr/>
      <dgm:t>
        <a:bodyPr/>
        <a:lstStyle/>
        <a:p>
          <a:endParaRPr lang="da-DK"/>
        </a:p>
      </dgm:t>
    </dgm:pt>
    <dgm:pt modelId="{D8A5EF99-3AE3-4B17-AEB1-E1BEAE22B5A2}" type="sibTrans" cxnId="{B5B39183-D5B2-41E8-ABF4-5A1CC23A8F94}">
      <dgm:prSet/>
      <dgm:spPr/>
      <dgm:t>
        <a:bodyPr/>
        <a:lstStyle/>
        <a:p>
          <a:endParaRPr lang="da-DK"/>
        </a:p>
      </dgm:t>
    </dgm:pt>
    <dgm:pt modelId="{82D6501F-204F-4930-A02C-A0C078863126}">
      <dgm:prSet phldrT="[Tekst]" custT="1"/>
      <dgm:spPr/>
      <dgm:t>
        <a:bodyPr/>
        <a:lstStyle/>
        <a:p>
          <a:r>
            <a:rPr lang="da-DK" sz="1600" dirty="0" smtClean="0"/>
            <a:t>4. Økonomi- og ledelsesrapportering</a:t>
          </a:r>
          <a:endParaRPr lang="da-DK" sz="1600" dirty="0"/>
        </a:p>
      </dgm:t>
    </dgm:pt>
    <dgm:pt modelId="{C4BD7E10-6577-44DA-BE62-462EE0A8FAF3}" type="parTrans" cxnId="{C4942AC1-4166-4073-B83B-6A9E5AE2A81D}">
      <dgm:prSet/>
      <dgm:spPr/>
      <dgm:t>
        <a:bodyPr/>
        <a:lstStyle/>
        <a:p>
          <a:endParaRPr lang="da-DK"/>
        </a:p>
      </dgm:t>
    </dgm:pt>
    <dgm:pt modelId="{381A0FAB-D14F-40A1-9892-EF1C96316037}" type="sibTrans" cxnId="{C4942AC1-4166-4073-B83B-6A9E5AE2A81D}">
      <dgm:prSet/>
      <dgm:spPr/>
      <dgm:t>
        <a:bodyPr/>
        <a:lstStyle/>
        <a:p>
          <a:endParaRPr lang="da-DK"/>
        </a:p>
      </dgm:t>
    </dgm:pt>
    <dgm:pt modelId="{35F4F9E6-0DC8-4A8F-B665-A9C28633A857}">
      <dgm:prSet phldrT="[Tekst]" custT="1"/>
      <dgm:spPr/>
      <dgm:t>
        <a:bodyPr/>
        <a:lstStyle/>
        <a:p>
          <a:r>
            <a:rPr lang="da-DK" sz="1600" dirty="0" smtClean="0"/>
            <a:t>6. Sydkystens renseanlæg – ombygning</a:t>
          </a:r>
          <a:endParaRPr lang="da-DK" sz="1600" dirty="0">
            <a:solidFill>
              <a:srgbClr val="FF0000"/>
            </a:solidFill>
          </a:endParaRPr>
        </a:p>
      </dgm:t>
    </dgm:pt>
    <dgm:pt modelId="{AF4B32D4-EB2F-4703-9695-CEFF38B25EF1}" type="parTrans" cxnId="{11B9390D-B71D-4731-AC0B-7F62954CCE56}">
      <dgm:prSet/>
      <dgm:spPr/>
      <dgm:t>
        <a:bodyPr/>
        <a:lstStyle/>
        <a:p>
          <a:endParaRPr lang="da-DK"/>
        </a:p>
      </dgm:t>
    </dgm:pt>
    <dgm:pt modelId="{7E969D72-8906-4AA0-9616-D39DE1BC2383}" type="sibTrans" cxnId="{11B9390D-B71D-4731-AC0B-7F62954CCE56}">
      <dgm:prSet/>
      <dgm:spPr/>
      <dgm:t>
        <a:bodyPr/>
        <a:lstStyle/>
        <a:p>
          <a:endParaRPr lang="da-DK"/>
        </a:p>
      </dgm:t>
    </dgm:pt>
    <dgm:pt modelId="{9DE7A157-EC83-4680-99D4-DED46B9207DB}">
      <dgm:prSet phldrT="[Tekst]" custT="1"/>
      <dgm:spPr/>
      <dgm:t>
        <a:bodyPr/>
        <a:lstStyle/>
        <a:p>
          <a:r>
            <a:rPr lang="da-DK" sz="1600" dirty="0" smtClean="0"/>
            <a:t>5. Ansøgning om lånegaranti</a:t>
          </a:r>
          <a:endParaRPr lang="da-DK" sz="1600" dirty="0"/>
        </a:p>
      </dgm:t>
    </dgm:pt>
    <dgm:pt modelId="{525A8373-A475-47C2-9C43-694082674325}" type="parTrans" cxnId="{C0D39C23-FC0E-4A49-9412-61A165304BFD}">
      <dgm:prSet/>
      <dgm:spPr/>
      <dgm:t>
        <a:bodyPr/>
        <a:lstStyle/>
        <a:p>
          <a:endParaRPr lang="da-DK"/>
        </a:p>
      </dgm:t>
    </dgm:pt>
    <dgm:pt modelId="{12A6BEA2-BDFC-48DF-A90E-89D115C6DB42}" type="sibTrans" cxnId="{C0D39C23-FC0E-4A49-9412-61A165304BFD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7" custScaleX="134898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ED131202-7273-409C-B493-CAEC0E1C64ED}" type="pres">
      <dgm:prSet presAssocID="{9155BBFB-D4D3-4F07-A4BF-C12DA25B21CE}" presName="vertSpace2a" presStyleCnt="0"/>
      <dgm:spPr/>
    </dgm:pt>
    <dgm:pt modelId="{97E91188-CE68-431F-8EDA-1539373712B6}" type="pres">
      <dgm:prSet presAssocID="{9155BBFB-D4D3-4F07-A4BF-C12DA25B21CE}" presName="horz2" presStyleCnt="0"/>
      <dgm:spPr/>
    </dgm:pt>
    <dgm:pt modelId="{9F7FFEA5-6902-4A7A-A07C-A8FAF0A5EA3E}" type="pres">
      <dgm:prSet presAssocID="{9155BBFB-D4D3-4F07-A4BF-C12DA25B21CE}" presName="horzSpace2" presStyleCnt="0"/>
      <dgm:spPr/>
    </dgm:pt>
    <dgm:pt modelId="{B4D3465A-4437-4356-A4A0-A35796071859}" type="pres">
      <dgm:prSet presAssocID="{9155BBFB-D4D3-4F07-A4BF-C12DA25B21CE}" presName="tx2" presStyleLbl="revTx" presStyleIdx="1" presStyleCnt="7"/>
      <dgm:spPr/>
      <dgm:t>
        <a:bodyPr/>
        <a:lstStyle/>
        <a:p>
          <a:endParaRPr lang="da-DK"/>
        </a:p>
      </dgm:t>
    </dgm:pt>
    <dgm:pt modelId="{2813C42B-D49A-4ED2-9A85-1C781AA0EE89}" type="pres">
      <dgm:prSet presAssocID="{9155BBFB-D4D3-4F07-A4BF-C12DA25B21CE}" presName="vert2" presStyleCnt="0"/>
      <dgm:spPr/>
    </dgm:pt>
    <dgm:pt modelId="{27575DC7-8C70-401F-B94C-23B92C7F6962}" type="pres">
      <dgm:prSet presAssocID="{9155BBFB-D4D3-4F07-A4BF-C12DA25B21CE}" presName="thinLine2b" presStyleLbl="callout" presStyleIdx="0" presStyleCnt="6"/>
      <dgm:spPr/>
    </dgm:pt>
    <dgm:pt modelId="{4B831A8B-55AE-454A-976C-D90FE9A7BE3F}" type="pres">
      <dgm:prSet presAssocID="{9155BBFB-D4D3-4F07-A4BF-C12DA25B21CE}" presName="vertSpace2b" presStyleCnt="0"/>
      <dgm:spPr/>
    </dgm:pt>
    <dgm:pt modelId="{2FA5E622-5748-4A64-A651-3EBFA8865B82}" type="pres">
      <dgm:prSet presAssocID="{CC9B09BE-779B-4595-9F5E-D0CF7B4FEBB0}" presName="horz2" presStyleCnt="0"/>
      <dgm:spPr/>
    </dgm:pt>
    <dgm:pt modelId="{BABCA473-88D8-411A-9A6C-BAD86920EFA1}" type="pres">
      <dgm:prSet presAssocID="{CC9B09BE-779B-4595-9F5E-D0CF7B4FEBB0}" presName="horzSpace2" presStyleCnt="0"/>
      <dgm:spPr/>
    </dgm:pt>
    <dgm:pt modelId="{12F8273C-DE87-477E-BAE8-A34A8DA41083}" type="pres">
      <dgm:prSet presAssocID="{CC9B09BE-779B-4595-9F5E-D0CF7B4FEBB0}" presName="tx2" presStyleLbl="revTx" presStyleIdx="2" presStyleCnt="7"/>
      <dgm:spPr/>
      <dgm:t>
        <a:bodyPr/>
        <a:lstStyle/>
        <a:p>
          <a:endParaRPr lang="da-DK"/>
        </a:p>
      </dgm:t>
    </dgm:pt>
    <dgm:pt modelId="{E695412A-E125-4A72-8DF6-183E0EA5D234}" type="pres">
      <dgm:prSet presAssocID="{CC9B09BE-779B-4595-9F5E-D0CF7B4FEBB0}" presName="vert2" presStyleCnt="0"/>
      <dgm:spPr/>
    </dgm:pt>
    <dgm:pt modelId="{60F216FD-13B3-428B-AC0A-56C46D937197}" type="pres">
      <dgm:prSet presAssocID="{CC9B09BE-779B-4595-9F5E-D0CF7B4FEBB0}" presName="thinLine2b" presStyleLbl="callout" presStyleIdx="1" presStyleCnt="6"/>
      <dgm:spPr/>
    </dgm:pt>
    <dgm:pt modelId="{CE8A0760-33CF-4EF1-840B-27A135171577}" type="pres">
      <dgm:prSet presAssocID="{CC9B09BE-779B-4595-9F5E-D0CF7B4FEBB0}" presName="vertSpace2b" presStyleCnt="0"/>
      <dgm:spPr/>
    </dgm:pt>
    <dgm:pt modelId="{9A77AD01-C372-4774-BAEB-F4398410144E}" type="pres">
      <dgm:prSet presAssocID="{DAB786D9-6BA0-452B-AEEC-3516A63A2EEF}" presName="horz2" presStyleCnt="0"/>
      <dgm:spPr/>
    </dgm:pt>
    <dgm:pt modelId="{8B6B2978-B0EB-4EF3-94D6-ECE9572E976D}" type="pres">
      <dgm:prSet presAssocID="{DAB786D9-6BA0-452B-AEEC-3516A63A2EEF}" presName="horzSpace2" presStyleCnt="0"/>
      <dgm:spPr/>
    </dgm:pt>
    <dgm:pt modelId="{6DF7BB97-E8C6-494F-886E-DBAF66F52A70}" type="pres">
      <dgm:prSet presAssocID="{DAB786D9-6BA0-452B-AEEC-3516A63A2EEF}" presName="tx2" presStyleLbl="revTx" presStyleIdx="3" presStyleCnt="7"/>
      <dgm:spPr/>
      <dgm:t>
        <a:bodyPr/>
        <a:lstStyle/>
        <a:p>
          <a:endParaRPr lang="da-DK"/>
        </a:p>
      </dgm:t>
    </dgm:pt>
    <dgm:pt modelId="{2696ECDA-7BDF-4F8A-9E1B-104552CACCE6}" type="pres">
      <dgm:prSet presAssocID="{DAB786D9-6BA0-452B-AEEC-3516A63A2EEF}" presName="vert2" presStyleCnt="0"/>
      <dgm:spPr/>
    </dgm:pt>
    <dgm:pt modelId="{FA478A36-A64E-460F-AE67-40392AE39135}" type="pres">
      <dgm:prSet presAssocID="{DAB786D9-6BA0-452B-AEEC-3516A63A2EEF}" presName="thinLine2b" presStyleLbl="callout" presStyleIdx="2" presStyleCnt="6"/>
      <dgm:spPr/>
    </dgm:pt>
    <dgm:pt modelId="{A062A26B-F372-462C-BFAA-EEAE8F24AEC3}" type="pres">
      <dgm:prSet presAssocID="{DAB786D9-6BA0-452B-AEEC-3516A63A2EEF}" presName="vertSpace2b" presStyleCnt="0"/>
      <dgm:spPr/>
    </dgm:pt>
    <dgm:pt modelId="{63916156-F8FD-412D-B0BF-D86986506E39}" type="pres">
      <dgm:prSet presAssocID="{82D6501F-204F-4930-A02C-A0C078863126}" presName="horz2" presStyleCnt="0"/>
      <dgm:spPr/>
    </dgm:pt>
    <dgm:pt modelId="{AE805869-FF8C-41BF-BA75-7E87622F8739}" type="pres">
      <dgm:prSet presAssocID="{82D6501F-204F-4930-A02C-A0C078863126}" presName="horzSpace2" presStyleCnt="0"/>
      <dgm:spPr/>
    </dgm:pt>
    <dgm:pt modelId="{78AB4A41-79DD-48A9-88BF-991BD3B102A6}" type="pres">
      <dgm:prSet presAssocID="{82D6501F-204F-4930-A02C-A0C078863126}" presName="tx2" presStyleLbl="revTx" presStyleIdx="4" presStyleCnt="7"/>
      <dgm:spPr/>
      <dgm:t>
        <a:bodyPr/>
        <a:lstStyle/>
        <a:p>
          <a:endParaRPr lang="da-DK"/>
        </a:p>
      </dgm:t>
    </dgm:pt>
    <dgm:pt modelId="{AA50835C-609A-4933-AC3F-468EC6BEFEE8}" type="pres">
      <dgm:prSet presAssocID="{82D6501F-204F-4930-A02C-A0C078863126}" presName="vert2" presStyleCnt="0"/>
      <dgm:spPr/>
    </dgm:pt>
    <dgm:pt modelId="{D4BF0867-9340-4A6D-B1BF-BFBD81106D63}" type="pres">
      <dgm:prSet presAssocID="{82D6501F-204F-4930-A02C-A0C078863126}" presName="thinLine2b" presStyleLbl="callout" presStyleIdx="3" presStyleCnt="6"/>
      <dgm:spPr/>
    </dgm:pt>
    <dgm:pt modelId="{D5CBBB0B-AB29-4747-B814-62F7EC0597C3}" type="pres">
      <dgm:prSet presAssocID="{82D6501F-204F-4930-A02C-A0C078863126}" presName="vertSpace2b" presStyleCnt="0"/>
      <dgm:spPr/>
    </dgm:pt>
    <dgm:pt modelId="{396077CB-6FEF-4F39-98B4-4695E699CCE3}" type="pres">
      <dgm:prSet presAssocID="{9DE7A157-EC83-4680-99D4-DED46B9207DB}" presName="horz2" presStyleCnt="0"/>
      <dgm:spPr/>
    </dgm:pt>
    <dgm:pt modelId="{F97338F2-F3C9-4FE9-A9FC-6232E4D3E661}" type="pres">
      <dgm:prSet presAssocID="{9DE7A157-EC83-4680-99D4-DED46B9207DB}" presName="horzSpace2" presStyleCnt="0"/>
      <dgm:spPr/>
    </dgm:pt>
    <dgm:pt modelId="{D8F5A134-5F0B-4F11-88D8-DD276653C3CC}" type="pres">
      <dgm:prSet presAssocID="{9DE7A157-EC83-4680-99D4-DED46B9207DB}" presName="tx2" presStyleLbl="revTx" presStyleIdx="5" presStyleCnt="7"/>
      <dgm:spPr/>
      <dgm:t>
        <a:bodyPr/>
        <a:lstStyle/>
        <a:p>
          <a:endParaRPr lang="da-DK"/>
        </a:p>
      </dgm:t>
    </dgm:pt>
    <dgm:pt modelId="{F79FB0DE-267C-4799-A03F-B02A91825282}" type="pres">
      <dgm:prSet presAssocID="{9DE7A157-EC83-4680-99D4-DED46B9207DB}" presName="vert2" presStyleCnt="0"/>
      <dgm:spPr/>
    </dgm:pt>
    <dgm:pt modelId="{F8B8774B-CF09-4508-8664-2FCC9D720339}" type="pres">
      <dgm:prSet presAssocID="{9DE7A157-EC83-4680-99D4-DED46B9207DB}" presName="thinLine2b" presStyleLbl="callout" presStyleIdx="4" presStyleCnt="6"/>
      <dgm:spPr/>
    </dgm:pt>
    <dgm:pt modelId="{855AD7FD-A3FB-4EB8-AF98-0A70699B412C}" type="pres">
      <dgm:prSet presAssocID="{9DE7A157-EC83-4680-99D4-DED46B9207DB}" presName="vertSpace2b" presStyleCnt="0"/>
      <dgm:spPr/>
    </dgm:pt>
    <dgm:pt modelId="{0F7BB0CA-B469-489B-8285-BA982E111E9F}" type="pres">
      <dgm:prSet presAssocID="{35F4F9E6-0DC8-4A8F-B665-A9C28633A857}" presName="horz2" presStyleCnt="0"/>
      <dgm:spPr/>
    </dgm:pt>
    <dgm:pt modelId="{8746907B-4C7B-45D0-8B71-BB55FA45FDF2}" type="pres">
      <dgm:prSet presAssocID="{35F4F9E6-0DC8-4A8F-B665-A9C28633A857}" presName="horzSpace2" presStyleCnt="0"/>
      <dgm:spPr/>
    </dgm:pt>
    <dgm:pt modelId="{C80D6910-5496-47E2-91F8-D5B412B9FE31}" type="pres">
      <dgm:prSet presAssocID="{35F4F9E6-0DC8-4A8F-B665-A9C28633A857}" presName="tx2" presStyleLbl="revTx" presStyleIdx="6" presStyleCnt="7"/>
      <dgm:spPr/>
      <dgm:t>
        <a:bodyPr/>
        <a:lstStyle/>
        <a:p>
          <a:endParaRPr lang="da-DK"/>
        </a:p>
      </dgm:t>
    </dgm:pt>
    <dgm:pt modelId="{2785F982-F340-4503-AB6E-E5072CA4D7D8}" type="pres">
      <dgm:prSet presAssocID="{35F4F9E6-0DC8-4A8F-B665-A9C28633A857}" presName="vert2" presStyleCnt="0"/>
      <dgm:spPr/>
    </dgm:pt>
    <dgm:pt modelId="{9530B1DF-57E3-4156-8E68-EAAB73273103}" type="pres">
      <dgm:prSet presAssocID="{35F4F9E6-0DC8-4A8F-B665-A9C28633A857}" presName="thinLine2b" presStyleLbl="callout" presStyleIdx="5" presStyleCnt="6"/>
      <dgm:spPr/>
    </dgm:pt>
    <dgm:pt modelId="{6F322403-13B5-4356-8E87-467125BCC7AF}" type="pres">
      <dgm:prSet presAssocID="{35F4F9E6-0DC8-4A8F-B665-A9C28633A857}" presName="vertSpace2b" presStyleCnt="0"/>
      <dgm:spPr/>
    </dgm:pt>
  </dgm:ptLst>
  <dgm:cxnLst>
    <dgm:cxn modelId="{B5B39183-D5B2-41E8-ABF4-5A1CC23A8F94}" srcId="{BFF0A680-0277-4251-9D28-CCA7C0741327}" destId="{DAB786D9-6BA0-452B-AEEC-3516A63A2EEF}" srcOrd="2" destOrd="0" parTransId="{BFC4E8F9-DE1E-4B86-AD88-CFEF1293191A}" sibTransId="{D8A5EF99-3AE3-4B17-AEB1-E1BEAE22B5A2}"/>
    <dgm:cxn modelId="{EB69BB20-E3C6-4CE5-9671-64BAABAD87C1}" srcId="{BFF0A680-0277-4251-9D28-CCA7C0741327}" destId="{CC9B09BE-779B-4595-9F5E-D0CF7B4FEBB0}" srcOrd="1" destOrd="0" parTransId="{98A39AB7-DC8A-43DD-993A-90122A14EA34}" sibTransId="{2400F7BE-0FF2-4A3F-B8AC-11555449814F}"/>
    <dgm:cxn modelId="{0BE821AB-F3D2-48CE-864B-63BD56953DCF}" type="presOf" srcId="{82D6501F-204F-4930-A02C-A0C078863126}" destId="{78AB4A41-79DD-48A9-88BF-991BD3B102A6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269168E5-FBE2-473F-9B8C-1F727ECB08C2}" srcId="{BFF0A680-0277-4251-9D28-CCA7C0741327}" destId="{9155BBFB-D4D3-4F07-A4BF-C12DA25B21CE}" srcOrd="0" destOrd="0" parTransId="{5ED30F96-C890-44DB-8D9B-82C18AA8B05A}" sibTransId="{C2593816-6688-4688-AEA1-2A71D195D27A}"/>
    <dgm:cxn modelId="{11B9390D-B71D-4731-AC0B-7F62954CCE56}" srcId="{BFF0A680-0277-4251-9D28-CCA7C0741327}" destId="{35F4F9E6-0DC8-4A8F-B665-A9C28633A857}" srcOrd="5" destOrd="0" parTransId="{AF4B32D4-EB2F-4703-9695-CEFF38B25EF1}" sibTransId="{7E969D72-8906-4AA0-9616-D39DE1BC2383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C4942AC1-4166-4073-B83B-6A9E5AE2A81D}" srcId="{BFF0A680-0277-4251-9D28-CCA7C0741327}" destId="{82D6501F-204F-4930-A02C-A0C078863126}" srcOrd="3" destOrd="0" parTransId="{C4BD7E10-6577-44DA-BE62-462EE0A8FAF3}" sibTransId="{381A0FAB-D14F-40A1-9892-EF1C96316037}"/>
    <dgm:cxn modelId="{42BEC214-8767-49CE-B2CF-744B77729450}" type="presOf" srcId="{DAB786D9-6BA0-452B-AEEC-3516A63A2EEF}" destId="{6DF7BB97-E8C6-494F-886E-DBAF66F52A70}" srcOrd="0" destOrd="0" presId="urn:microsoft.com/office/officeart/2008/layout/LinedList"/>
    <dgm:cxn modelId="{C0D39C23-FC0E-4A49-9412-61A165304BFD}" srcId="{BFF0A680-0277-4251-9D28-CCA7C0741327}" destId="{9DE7A157-EC83-4680-99D4-DED46B9207DB}" srcOrd="4" destOrd="0" parTransId="{525A8373-A475-47C2-9C43-694082674325}" sibTransId="{12A6BEA2-BDFC-48DF-A90E-89D115C6DB42}"/>
    <dgm:cxn modelId="{90004B35-CA07-49C0-A33B-9394315E63C7}" type="presOf" srcId="{9155BBFB-D4D3-4F07-A4BF-C12DA25B21CE}" destId="{B4D3465A-4437-4356-A4A0-A35796071859}" srcOrd="0" destOrd="0" presId="urn:microsoft.com/office/officeart/2008/layout/LinedList"/>
    <dgm:cxn modelId="{5CC1DEDB-980E-447C-9290-DC7E312D58A9}" type="presOf" srcId="{9DE7A157-EC83-4680-99D4-DED46B9207DB}" destId="{D8F5A134-5F0B-4F11-88D8-DD276653C3CC}" srcOrd="0" destOrd="0" presId="urn:microsoft.com/office/officeart/2008/layout/LinedList"/>
    <dgm:cxn modelId="{9237FC31-523D-49AE-BDCF-EF2E30D77579}" type="presOf" srcId="{CC9B09BE-779B-4595-9F5E-D0CF7B4FEBB0}" destId="{12F8273C-DE87-477E-BAE8-A34A8DA41083}" srcOrd="0" destOrd="0" presId="urn:microsoft.com/office/officeart/2008/layout/LinedList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E872500C-4275-4BEE-9D7C-7958C7557892}" type="presOf" srcId="{35F4F9E6-0DC8-4A8F-B665-A9C28633A857}" destId="{C80D6910-5496-47E2-91F8-D5B412B9FE31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C5350A61-D150-4DA4-A28C-242485C70E09}" type="presParOf" srcId="{A6BBAC32-D34D-41CC-B621-B81E193FB30F}" destId="{ED131202-7273-409C-B493-CAEC0E1C64ED}" srcOrd="0" destOrd="0" presId="urn:microsoft.com/office/officeart/2008/layout/LinedList"/>
    <dgm:cxn modelId="{AC0BC18D-4787-48FF-8DEE-032CC281EF8F}" type="presParOf" srcId="{A6BBAC32-D34D-41CC-B621-B81E193FB30F}" destId="{97E91188-CE68-431F-8EDA-1539373712B6}" srcOrd="1" destOrd="0" presId="urn:microsoft.com/office/officeart/2008/layout/LinedList"/>
    <dgm:cxn modelId="{86339ED9-5FA7-460D-B08D-1D34EC92ABEE}" type="presParOf" srcId="{97E91188-CE68-431F-8EDA-1539373712B6}" destId="{9F7FFEA5-6902-4A7A-A07C-A8FAF0A5EA3E}" srcOrd="0" destOrd="0" presId="urn:microsoft.com/office/officeart/2008/layout/LinedList"/>
    <dgm:cxn modelId="{23B0E97C-5486-4C77-9676-DA790574F0FA}" type="presParOf" srcId="{97E91188-CE68-431F-8EDA-1539373712B6}" destId="{B4D3465A-4437-4356-A4A0-A35796071859}" srcOrd="1" destOrd="0" presId="urn:microsoft.com/office/officeart/2008/layout/LinedList"/>
    <dgm:cxn modelId="{347774B6-42A6-42DC-AC74-A68F16C36B84}" type="presParOf" srcId="{97E91188-CE68-431F-8EDA-1539373712B6}" destId="{2813C42B-D49A-4ED2-9A85-1C781AA0EE89}" srcOrd="2" destOrd="0" presId="urn:microsoft.com/office/officeart/2008/layout/LinedList"/>
    <dgm:cxn modelId="{47672B99-E9FA-46AE-B7D7-E8907289A6FB}" type="presParOf" srcId="{A6BBAC32-D34D-41CC-B621-B81E193FB30F}" destId="{27575DC7-8C70-401F-B94C-23B92C7F6962}" srcOrd="2" destOrd="0" presId="urn:microsoft.com/office/officeart/2008/layout/LinedList"/>
    <dgm:cxn modelId="{8FBA11BB-0045-46A8-9F64-0D409558AD92}" type="presParOf" srcId="{A6BBAC32-D34D-41CC-B621-B81E193FB30F}" destId="{4B831A8B-55AE-454A-976C-D90FE9A7BE3F}" srcOrd="3" destOrd="0" presId="urn:microsoft.com/office/officeart/2008/layout/LinedList"/>
    <dgm:cxn modelId="{A9EA5F1E-65B0-40A1-B9E4-54C591080FAC}" type="presParOf" srcId="{A6BBAC32-D34D-41CC-B621-B81E193FB30F}" destId="{2FA5E622-5748-4A64-A651-3EBFA8865B82}" srcOrd="4" destOrd="0" presId="urn:microsoft.com/office/officeart/2008/layout/LinedList"/>
    <dgm:cxn modelId="{9EE18F3C-13E5-4F2D-B23F-367E107B8FC9}" type="presParOf" srcId="{2FA5E622-5748-4A64-A651-3EBFA8865B82}" destId="{BABCA473-88D8-411A-9A6C-BAD86920EFA1}" srcOrd="0" destOrd="0" presId="urn:microsoft.com/office/officeart/2008/layout/LinedList"/>
    <dgm:cxn modelId="{D8DE96BD-A67F-4996-BBC9-6F7EF1EC3808}" type="presParOf" srcId="{2FA5E622-5748-4A64-A651-3EBFA8865B82}" destId="{12F8273C-DE87-477E-BAE8-A34A8DA41083}" srcOrd="1" destOrd="0" presId="urn:microsoft.com/office/officeart/2008/layout/LinedList"/>
    <dgm:cxn modelId="{678E0A76-A861-4E51-87E9-C8FD29F13C84}" type="presParOf" srcId="{2FA5E622-5748-4A64-A651-3EBFA8865B82}" destId="{E695412A-E125-4A72-8DF6-183E0EA5D234}" srcOrd="2" destOrd="0" presId="urn:microsoft.com/office/officeart/2008/layout/LinedList"/>
    <dgm:cxn modelId="{E08B0F7B-5F45-4BE6-AA23-AFF03F4DC464}" type="presParOf" srcId="{A6BBAC32-D34D-41CC-B621-B81E193FB30F}" destId="{60F216FD-13B3-428B-AC0A-56C46D937197}" srcOrd="5" destOrd="0" presId="urn:microsoft.com/office/officeart/2008/layout/LinedList"/>
    <dgm:cxn modelId="{7622B813-FD2B-4451-BB6B-9DB12F75132B}" type="presParOf" srcId="{A6BBAC32-D34D-41CC-B621-B81E193FB30F}" destId="{CE8A0760-33CF-4EF1-840B-27A135171577}" srcOrd="6" destOrd="0" presId="urn:microsoft.com/office/officeart/2008/layout/LinedList"/>
    <dgm:cxn modelId="{DA280E82-4416-445F-A9AC-298EDE6D2CEC}" type="presParOf" srcId="{A6BBAC32-D34D-41CC-B621-B81E193FB30F}" destId="{9A77AD01-C372-4774-BAEB-F4398410144E}" srcOrd="7" destOrd="0" presId="urn:microsoft.com/office/officeart/2008/layout/LinedList"/>
    <dgm:cxn modelId="{E773F58C-2462-4EC9-8218-FE171B2332E1}" type="presParOf" srcId="{9A77AD01-C372-4774-BAEB-F4398410144E}" destId="{8B6B2978-B0EB-4EF3-94D6-ECE9572E976D}" srcOrd="0" destOrd="0" presId="urn:microsoft.com/office/officeart/2008/layout/LinedList"/>
    <dgm:cxn modelId="{A589C7F3-FDD6-4861-A510-5512DE952654}" type="presParOf" srcId="{9A77AD01-C372-4774-BAEB-F4398410144E}" destId="{6DF7BB97-E8C6-494F-886E-DBAF66F52A70}" srcOrd="1" destOrd="0" presId="urn:microsoft.com/office/officeart/2008/layout/LinedList"/>
    <dgm:cxn modelId="{B3BB2BEA-FD22-4B9A-BF32-AD2322E3E9B2}" type="presParOf" srcId="{9A77AD01-C372-4774-BAEB-F4398410144E}" destId="{2696ECDA-7BDF-4F8A-9E1B-104552CACCE6}" srcOrd="2" destOrd="0" presId="urn:microsoft.com/office/officeart/2008/layout/LinedList"/>
    <dgm:cxn modelId="{6D023923-E808-4271-B482-3DBECCE381D4}" type="presParOf" srcId="{A6BBAC32-D34D-41CC-B621-B81E193FB30F}" destId="{FA478A36-A64E-460F-AE67-40392AE39135}" srcOrd="8" destOrd="0" presId="urn:microsoft.com/office/officeart/2008/layout/LinedList"/>
    <dgm:cxn modelId="{6A04FCA5-4BA1-478B-8354-F791458969E4}" type="presParOf" srcId="{A6BBAC32-D34D-41CC-B621-B81E193FB30F}" destId="{A062A26B-F372-462C-BFAA-EEAE8F24AEC3}" srcOrd="9" destOrd="0" presId="urn:microsoft.com/office/officeart/2008/layout/LinedList"/>
    <dgm:cxn modelId="{83DA2A0C-9619-4E78-A96D-3BE1147BA192}" type="presParOf" srcId="{A6BBAC32-D34D-41CC-B621-B81E193FB30F}" destId="{63916156-F8FD-412D-B0BF-D86986506E39}" srcOrd="10" destOrd="0" presId="urn:microsoft.com/office/officeart/2008/layout/LinedList"/>
    <dgm:cxn modelId="{A64F67AB-E3F5-4732-A356-EBD0147AB19C}" type="presParOf" srcId="{63916156-F8FD-412D-B0BF-D86986506E39}" destId="{AE805869-FF8C-41BF-BA75-7E87622F8739}" srcOrd="0" destOrd="0" presId="urn:microsoft.com/office/officeart/2008/layout/LinedList"/>
    <dgm:cxn modelId="{5A61E9D0-4294-4D4E-AFEE-097C90B8C777}" type="presParOf" srcId="{63916156-F8FD-412D-B0BF-D86986506E39}" destId="{78AB4A41-79DD-48A9-88BF-991BD3B102A6}" srcOrd="1" destOrd="0" presId="urn:microsoft.com/office/officeart/2008/layout/LinedList"/>
    <dgm:cxn modelId="{AB168FAB-6551-4075-9C55-70081B933748}" type="presParOf" srcId="{63916156-F8FD-412D-B0BF-D86986506E39}" destId="{AA50835C-609A-4933-AC3F-468EC6BEFEE8}" srcOrd="2" destOrd="0" presId="urn:microsoft.com/office/officeart/2008/layout/LinedList"/>
    <dgm:cxn modelId="{C4B97564-24C9-4F7A-AFAF-FEDCAB0D71A5}" type="presParOf" srcId="{A6BBAC32-D34D-41CC-B621-B81E193FB30F}" destId="{D4BF0867-9340-4A6D-B1BF-BFBD81106D63}" srcOrd="11" destOrd="0" presId="urn:microsoft.com/office/officeart/2008/layout/LinedList"/>
    <dgm:cxn modelId="{B5DC7E60-C7FB-4DB6-BBC3-78E60EA2FD9A}" type="presParOf" srcId="{A6BBAC32-D34D-41CC-B621-B81E193FB30F}" destId="{D5CBBB0B-AB29-4747-B814-62F7EC0597C3}" srcOrd="12" destOrd="0" presId="urn:microsoft.com/office/officeart/2008/layout/LinedList"/>
    <dgm:cxn modelId="{C09904E7-933D-4532-8201-FA47DC666897}" type="presParOf" srcId="{A6BBAC32-D34D-41CC-B621-B81E193FB30F}" destId="{396077CB-6FEF-4F39-98B4-4695E699CCE3}" srcOrd="13" destOrd="0" presId="urn:microsoft.com/office/officeart/2008/layout/LinedList"/>
    <dgm:cxn modelId="{AF59E0D8-C19D-4F42-BC8D-86FA83004D8D}" type="presParOf" srcId="{396077CB-6FEF-4F39-98B4-4695E699CCE3}" destId="{F97338F2-F3C9-4FE9-A9FC-6232E4D3E661}" srcOrd="0" destOrd="0" presId="urn:microsoft.com/office/officeart/2008/layout/LinedList"/>
    <dgm:cxn modelId="{4752264A-FEF3-473F-9A72-77D989B93DD8}" type="presParOf" srcId="{396077CB-6FEF-4F39-98B4-4695E699CCE3}" destId="{D8F5A134-5F0B-4F11-88D8-DD276653C3CC}" srcOrd="1" destOrd="0" presId="urn:microsoft.com/office/officeart/2008/layout/LinedList"/>
    <dgm:cxn modelId="{AB993F40-5845-40A8-A544-27279766738C}" type="presParOf" srcId="{396077CB-6FEF-4F39-98B4-4695E699CCE3}" destId="{F79FB0DE-267C-4799-A03F-B02A91825282}" srcOrd="2" destOrd="0" presId="urn:microsoft.com/office/officeart/2008/layout/LinedList"/>
    <dgm:cxn modelId="{BB1C1F38-9A69-492D-89BA-A3BEA32FF5D2}" type="presParOf" srcId="{A6BBAC32-D34D-41CC-B621-B81E193FB30F}" destId="{F8B8774B-CF09-4508-8664-2FCC9D720339}" srcOrd="14" destOrd="0" presId="urn:microsoft.com/office/officeart/2008/layout/LinedList"/>
    <dgm:cxn modelId="{1E85AAB5-147D-4F9A-A5CC-178127CBDC78}" type="presParOf" srcId="{A6BBAC32-D34D-41CC-B621-B81E193FB30F}" destId="{855AD7FD-A3FB-4EB8-AF98-0A70699B412C}" srcOrd="15" destOrd="0" presId="urn:microsoft.com/office/officeart/2008/layout/LinedList"/>
    <dgm:cxn modelId="{92C44E91-A378-4AF9-8209-EFFB63DB2F6B}" type="presParOf" srcId="{A6BBAC32-D34D-41CC-B621-B81E193FB30F}" destId="{0F7BB0CA-B469-489B-8285-BA982E111E9F}" srcOrd="16" destOrd="0" presId="urn:microsoft.com/office/officeart/2008/layout/LinedList"/>
    <dgm:cxn modelId="{98E0FEAE-618C-4461-91B8-3B9D14F25775}" type="presParOf" srcId="{0F7BB0CA-B469-489B-8285-BA982E111E9F}" destId="{8746907B-4C7B-45D0-8B71-BB55FA45FDF2}" srcOrd="0" destOrd="0" presId="urn:microsoft.com/office/officeart/2008/layout/LinedList"/>
    <dgm:cxn modelId="{692253ED-2585-42C4-BE7B-1811FA7B5E35}" type="presParOf" srcId="{0F7BB0CA-B469-489B-8285-BA982E111E9F}" destId="{C80D6910-5496-47E2-91F8-D5B412B9FE31}" srcOrd="1" destOrd="0" presId="urn:microsoft.com/office/officeart/2008/layout/LinedList"/>
    <dgm:cxn modelId="{7BF51C12-AD3F-4701-BAC8-9E99519280FB}" type="presParOf" srcId="{0F7BB0CA-B469-489B-8285-BA982E111E9F}" destId="{2785F982-F340-4503-AB6E-E5072CA4D7D8}" srcOrd="2" destOrd="0" presId="urn:microsoft.com/office/officeart/2008/layout/LinedList"/>
    <dgm:cxn modelId="{F9B458EB-7FB4-41D8-BEBA-98E279CADAC9}" type="presParOf" srcId="{A6BBAC32-D34D-41CC-B621-B81E193FB30F}" destId="{9530B1DF-57E3-4156-8E68-EAAB73273103}" srcOrd="17" destOrd="0" presId="urn:microsoft.com/office/officeart/2008/layout/LinedList"/>
    <dgm:cxn modelId="{BDE41866-8B64-4DB7-97A7-A9481097863A}" type="presParOf" srcId="{A6BBAC32-D34D-41CC-B621-B81E193FB30F}" destId="{6F322403-13B5-4356-8E87-467125BCC7A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 err="1" smtClean="0">
              <a:solidFill>
                <a:schemeClr val="accent1"/>
              </a:solidFill>
            </a:rPr>
            <a:t>Orienterings-punkter</a:t>
          </a:r>
          <a:endParaRPr lang="da-DK" sz="1500" b="1" dirty="0">
            <a:solidFill>
              <a:schemeClr val="accent1"/>
            </a:solidFill>
          </a:endParaRP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F9FBC933-D84A-45D1-9BB6-A894B22296BB}">
      <dgm:prSet phldrT="[Tekst]" custT="1"/>
      <dgm:spPr/>
      <dgm:t>
        <a:bodyPr/>
        <a:lstStyle/>
        <a:p>
          <a:r>
            <a:rPr lang="da-DK" sz="1600" dirty="0" smtClean="0">
              <a:solidFill>
                <a:schemeClr val="tx1"/>
              </a:solidFill>
            </a:rPr>
            <a:t>10. Eventuelt</a:t>
          </a:r>
          <a:endParaRPr lang="da-DK" sz="1600" dirty="0">
            <a:solidFill>
              <a:schemeClr val="tx1"/>
            </a:solidFill>
          </a:endParaRPr>
        </a:p>
      </dgm:t>
    </dgm:pt>
    <dgm:pt modelId="{F9325B24-F840-44A5-BF0C-C90B25F5EEC0}" type="parTrans" cxnId="{88B93BB2-BE69-4D44-BFB3-743C064DC857}">
      <dgm:prSet/>
      <dgm:spPr/>
      <dgm:t>
        <a:bodyPr/>
        <a:lstStyle/>
        <a:p>
          <a:endParaRPr lang="da-DK"/>
        </a:p>
      </dgm:t>
    </dgm:pt>
    <dgm:pt modelId="{CD0F3B22-E731-466B-B854-1C3625B882F2}" type="sibTrans" cxnId="{88B93BB2-BE69-4D44-BFB3-743C064DC857}">
      <dgm:prSet/>
      <dgm:spPr/>
      <dgm:t>
        <a:bodyPr/>
        <a:lstStyle/>
        <a:p>
          <a:endParaRPr lang="da-DK"/>
        </a:p>
      </dgm:t>
    </dgm:pt>
    <dgm:pt modelId="{7B41890B-2424-4E10-BA62-3559EB85D7F8}">
      <dgm:prSet phldrT="[Tekst]" custT="1"/>
      <dgm:spPr/>
      <dgm:t>
        <a:bodyPr/>
        <a:lstStyle/>
        <a:p>
          <a:r>
            <a:rPr lang="da-DK" sz="1600" dirty="0" smtClean="0">
              <a:solidFill>
                <a:schemeClr val="tx1"/>
              </a:solidFill>
            </a:rPr>
            <a:t>7. Fravigelse af tavshedspligt</a:t>
          </a:r>
          <a:endParaRPr lang="da-DK" sz="1600" dirty="0">
            <a:solidFill>
              <a:schemeClr val="tx1"/>
            </a:solidFill>
          </a:endParaRPr>
        </a:p>
      </dgm:t>
    </dgm:pt>
    <dgm:pt modelId="{AA35988A-4D09-480F-82B9-6D5529B53634}" type="parTrans" cxnId="{80AC0B0B-027A-4347-B452-9FD71DACA93D}">
      <dgm:prSet/>
      <dgm:spPr/>
      <dgm:t>
        <a:bodyPr/>
        <a:lstStyle/>
        <a:p>
          <a:endParaRPr lang="da-DK"/>
        </a:p>
      </dgm:t>
    </dgm:pt>
    <dgm:pt modelId="{524F010F-7A1D-422C-A65F-3D171069564A}" type="sibTrans" cxnId="{80AC0B0B-027A-4347-B452-9FD71DACA93D}">
      <dgm:prSet/>
      <dgm:spPr/>
      <dgm:t>
        <a:bodyPr/>
        <a:lstStyle/>
        <a:p>
          <a:endParaRPr lang="da-DK"/>
        </a:p>
      </dgm:t>
    </dgm:pt>
    <dgm:pt modelId="{3AEECFA9-6BC7-43D4-9A68-D7BEA0DCDD2D}">
      <dgm:prSet phldrT="[Tekst]" custT="1"/>
      <dgm:spPr/>
      <dgm:t>
        <a:bodyPr/>
        <a:lstStyle/>
        <a:p>
          <a:r>
            <a:rPr lang="da-DK" sz="1600" dirty="0" smtClean="0">
              <a:solidFill>
                <a:schemeClr val="tx1"/>
              </a:solidFill>
            </a:rPr>
            <a:t>8. Kommunikation</a:t>
          </a:r>
          <a:endParaRPr lang="da-DK" sz="1600" dirty="0">
            <a:solidFill>
              <a:schemeClr val="tx1"/>
            </a:solidFill>
          </a:endParaRPr>
        </a:p>
      </dgm:t>
    </dgm:pt>
    <dgm:pt modelId="{0DCF7E04-9C58-40B3-8F11-2432578A72E6}" type="parTrans" cxnId="{E320F71E-F984-4889-8CEC-9244EBC3B51B}">
      <dgm:prSet/>
      <dgm:spPr/>
      <dgm:t>
        <a:bodyPr/>
        <a:lstStyle/>
        <a:p>
          <a:endParaRPr lang="da-DK"/>
        </a:p>
      </dgm:t>
    </dgm:pt>
    <dgm:pt modelId="{04DE5100-81FF-4A19-86DA-F6C793316EF1}" type="sibTrans" cxnId="{E320F71E-F984-4889-8CEC-9244EBC3B51B}">
      <dgm:prSet/>
      <dgm:spPr/>
      <dgm:t>
        <a:bodyPr/>
        <a:lstStyle/>
        <a:p>
          <a:endParaRPr lang="da-DK"/>
        </a:p>
      </dgm:t>
    </dgm:pt>
    <dgm:pt modelId="{F2591791-A4B4-4D29-B9C2-E6C796398661}">
      <dgm:prSet phldrT="[Tekst]" custT="1"/>
      <dgm:spPr/>
      <dgm:t>
        <a:bodyPr/>
        <a:lstStyle/>
        <a:p>
          <a:r>
            <a:rPr lang="da-DK" sz="1600" dirty="0" smtClean="0">
              <a:solidFill>
                <a:schemeClr val="tx1"/>
              </a:solidFill>
            </a:rPr>
            <a:t>9. Mødeplan 2020</a:t>
          </a:r>
          <a:endParaRPr lang="da-DK" sz="1600" dirty="0">
            <a:solidFill>
              <a:schemeClr val="tx1"/>
            </a:solidFill>
          </a:endParaRPr>
        </a:p>
      </dgm:t>
    </dgm:pt>
    <dgm:pt modelId="{72576528-0448-4555-90B0-D2BE58B4D12F}" type="parTrans" cxnId="{23A86CC2-160C-45EF-937C-F7323C8B2306}">
      <dgm:prSet/>
      <dgm:spPr/>
      <dgm:t>
        <a:bodyPr/>
        <a:lstStyle/>
        <a:p>
          <a:endParaRPr lang="da-DK"/>
        </a:p>
      </dgm:t>
    </dgm:pt>
    <dgm:pt modelId="{D33AB7C7-E7B0-4775-B65C-37867B6ABBF6}" type="sibTrans" cxnId="{23A86CC2-160C-45EF-937C-F7323C8B2306}">
      <dgm:prSet/>
      <dgm:spPr/>
      <dgm:t>
        <a:bodyPr/>
        <a:lstStyle/>
        <a:p>
          <a:endParaRPr lang="da-DK"/>
        </a:p>
      </dgm:t>
    </dgm:pt>
    <dgm:pt modelId="{7BEB3A69-3497-42DA-91A3-94EAAE486893}">
      <dgm:prSet phldrT="[Tekst]" custT="1"/>
      <dgm:spPr/>
      <dgm:t>
        <a:bodyPr/>
        <a:lstStyle/>
        <a:p>
          <a:r>
            <a:rPr lang="da-DK" sz="1600" b="1" dirty="0" smtClean="0">
              <a:solidFill>
                <a:schemeClr val="accent1"/>
              </a:solidFill>
            </a:rPr>
            <a:t>Proces- og beslutnings-punkter</a:t>
          </a:r>
          <a:endParaRPr lang="da-DK" sz="1600" dirty="0">
            <a:solidFill>
              <a:srgbClr val="FF0000"/>
            </a:solidFill>
          </a:endParaRPr>
        </a:p>
      </dgm:t>
    </dgm:pt>
    <dgm:pt modelId="{0595CF1D-FD95-43A3-9F43-1BFB3E2AF5A1}" type="sibTrans" cxnId="{51F5CE48-CDA1-47EE-BBD7-FDF82007ACC8}">
      <dgm:prSet/>
      <dgm:spPr/>
      <dgm:t>
        <a:bodyPr/>
        <a:lstStyle/>
        <a:p>
          <a:endParaRPr lang="da-DK"/>
        </a:p>
      </dgm:t>
    </dgm:pt>
    <dgm:pt modelId="{CC2ED886-FF35-4BBD-B3F1-D54D1B4B67D8}" type="parTrans" cxnId="{51F5CE48-CDA1-47EE-BBD7-FDF82007ACC8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2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6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67915080-59A8-416C-99AC-D2B4679F5D34}" type="pres">
      <dgm:prSet presAssocID="{7BEB3A69-3497-42DA-91A3-94EAAE486893}" presName="thickLine" presStyleLbl="alignNode1" presStyleIdx="1" presStyleCnt="2"/>
      <dgm:spPr/>
    </dgm:pt>
    <dgm:pt modelId="{7E30D928-024C-4EA8-87EE-55CB506512B5}" type="pres">
      <dgm:prSet presAssocID="{7BEB3A69-3497-42DA-91A3-94EAAE486893}" presName="horz1" presStyleCnt="0"/>
      <dgm:spPr/>
    </dgm:pt>
    <dgm:pt modelId="{01F5815A-534C-4F45-BD19-AE05BE26B877}" type="pres">
      <dgm:prSet presAssocID="{7BEB3A69-3497-42DA-91A3-94EAAE486893}" presName="tx1" presStyleLbl="revTx" presStyleIdx="1" presStyleCnt="6"/>
      <dgm:spPr/>
      <dgm:t>
        <a:bodyPr/>
        <a:lstStyle/>
        <a:p>
          <a:endParaRPr lang="da-DK"/>
        </a:p>
      </dgm:t>
    </dgm:pt>
    <dgm:pt modelId="{34679837-43BA-49B3-9008-BAFD771CDFD8}" type="pres">
      <dgm:prSet presAssocID="{7BEB3A69-3497-42DA-91A3-94EAAE486893}" presName="vert1" presStyleCnt="0"/>
      <dgm:spPr/>
    </dgm:pt>
    <dgm:pt modelId="{744AEC90-7641-4970-BB44-8A6AEFCF9D21}" type="pres">
      <dgm:prSet presAssocID="{7B41890B-2424-4E10-BA62-3559EB85D7F8}" presName="vertSpace2a" presStyleCnt="0"/>
      <dgm:spPr/>
    </dgm:pt>
    <dgm:pt modelId="{01924D58-D8CF-4B89-8370-AC8FF9254BC5}" type="pres">
      <dgm:prSet presAssocID="{7B41890B-2424-4E10-BA62-3559EB85D7F8}" presName="horz2" presStyleCnt="0"/>
      <dgm:spPr/>
    </dgm:pt>
    <dgm:pt modelId="{9F703169-FA3B-4F93-AF0D-A9F19BC3F70D}" type="pres">
      <dgm:prSet presAssocID="{7B41890B-2424-4E10-BA62-3559EB85D7F8}" presName="horzSpace2" presStyleCnt="0"/>
      <dgm:spPr/>
    </dgm:pt>
    <dgm:pt modelId="{F4E1C9B1-DD67-42EB-99B6-401058A7ECA5}" type="pres">
      <dgm:prSet presAssocID="{7B41890B-2424-4E10-BA62-3559EB85D7F8}" presName="tx2" presStyleLbl="revTx" presStyleIdx="2" presStyleCnt="6"/>
      <dgm:spPr/>
      <dgm:t>
        <a:bodyPr/>
        <a:lstStyle/>
        <a:p>
          <a:endParaRPr lang="da-DK"/>
        </a:p>
      </dgm:t>
    </dgm:pt>
    <dgm:pt modelId="{99D431CF-F3CE-47D6-82BB-D6EF663FAAC2}" type="pres">
      <dgm:prSet presAssocID="{7B41890B-2424-4E10-BA62-3559EB85D7F8}" presName="vert2" presStyleCnt="0"/>
      <dgm:spPr/>
    </dgm:pt>
    <dgm:pt modelId="{664B4BEA-56F4-4308-90E1-6E4F86D4E5B7}" type="pres">
      <dgm:prSet presAssocID="{7B41890B-2424-4E10-BA62-3559EB85D7F8}" presName="thinLine2b" presStyleLbl="callout" presStyleIdx="0" presStyleCnt="4"/>
      <dgm:spPr/>
    </dgm:pt>
    <dgm:pt modelId="{2DB9A007-AC3F-4AB0-9EF6-78A3C37E5FDD}" type="pres">
      <dgm:prSet presAssocID="{7B41890B-2424-4E10-BA62-3559EB85D7F8}" presName="vertSpace2b" presStyleCnt="0"/>
      <dgm:spPr/>
    </dgm:pt>
    <dgm:pt modelId="{D624C167-40E3-44CE-B4B1-DF86971024D2}" type="pres">
      <dgm:prSet presAssocID="{3AEECFA9-6BC7-43D4-9A68-D7BEA0DCDD2D}" presName="horz2" presStyleCnt="0"/>
      <dgm:spPr/>
    </dgm:pt>
    <dgm:pt modelId="{C7393BAC-1D73-426F-A118-1E0C68D43D9D}" type="pres">
      <dgm:prSet presAssocID="{3AEECFA9-6BC7-43D4-9A68-D7BEA0DCDD2D}" presName="horzSpace2" presStyleCnt="0"/>
      <dgm:spPr/>
    </dgm:pt>
    <dgm:pt modelId="{D9EC8584-9EFC-45DF-A2B2-83604CB5E13E}" type="pres">
      <dgm:prSet presAssocID="{3AEECFA9-6BC7-43D4-9A68-D7BEA0DCDD2D}" presName="tx2" presStyleLbl="revTx" presStyleIdx="3" presStyleCnt="6"/>
      <dgm:spPr/>
      <dgm:t>
        <a:bodyPr/>
        <a:lstStyle/>
        <a:p>
          <a:endParaRPr lang="da-DK"/>
        </a:p>
      </dgm:t>
    </dgm:pt>
    <dgm:pt modelId="{95D735D2-D131-4674-9A61-6929E35063D8}" type="pres">
      <dgm:prSet presAssocID="{3AEECFA9-6BC7-43D4-9A68-D7BEA0DCDD2D}" presName="vert2" presStyleCnt="0"/>
      <dgm:spPr/>
    </dgm:pt>
    <dgm:pt modelId="{0691B33E-B597-4806-8249-A4359506E6D0}" type="pres">
      <dgm:prSet presAssocID="{3AEECFA9-6BC7-43D4-9A68-D7BEA0DCDD2D}" presName="thinLine2b" presStyleLbl="callout" presStyleIdx="1" presStyleCnt="4"/>
      <dgm:spPr/>
    </dgm:pt>
    <dgm:pt modelId="{346F0A7E-B3BC-421E-A621-A0F2053B815C}" type="pres">
      <dgm:prSet presAssocID="{3AEECFA9-6BC7-43D4-9A68-D7BEA0DCDD2D}" presName="vertSpace2b" presStyleCnt="0"/>
      <dgm:spPr/>
    </dgm:pt>
    <dgm:pt modelId="{07F4D32F-42DA-4E2A-BE0E-957D5B63BD8D}" type="pres">
      <dgm:prSet presAssocID="{F2591791-A4B4-4D29-B9C2-E6C796398661}" presName="horz2" presStyleCnt="0"/>
      <dgm:spPr/>
    </dgm:pt>
    <dgm:pt modelId="{76278775-83BC-431B-99ED-C60BDD8DAB3A}" type="pres">
      <dgm:prSet presAssocID="{F2591791-A4B4-4D29-B9C2-E6C796398661}" presName="horzSpace2" presStyleCnt="0"/>
      <dgm:spPr/>
    </dgm:pt>
    <dgm:pt modelId="{01E08BDA-4DE3-48A7-86D9-A7C84396759E}" type="pres">
      <dgm:prSet presAssocID="{F2591791-A4B4-4D29-B9C2-E6C796398661}" presName="tx2" presStyleLbl="revTx" presStyleIdx="4" presStyleCnt="6"/>
      <dgm:spPr/>
      <dgm:t>
        <a:bodyPr/>
        <a:lstStyle/>
        <a:p>
          <a:endParaRPr lang="da-DK"/>
        </a:p>
      </dgm:t>
    </dgm:pt>
    <dgm:pt modelId="{5886E260-9978-4F68-8AD8-70AB10BCAB2B}" type="pres">
      <dgm:prSet presAssocID="{F2591791-A4B4-4D29-B9C2-E6C796398661}" presName="vert2" presStyleCnt="0"/>
      <dgm:spPr/>
    </dgm:pt>
    <dgm:pt modelId="{FD89FDDF-8FB0-4CFE-8862-8DAA37D3BD78}" type="pres">
      <dgm:prSet presAssocID="{F2591791-A4B4-4D29-B9C2-E6C796398661}" presName="thinLine2b" presStyleLbl="callout" presStyleIdx="2" presStyleCnt="4"/>
      <dgm:spPr/>
    </dgm:pt>
    <dgm:pt modelId="{7AA01CF8-A23F-495C-B85A-B301DA4F3B05}" type="pres">
      <dgm:prSet presAssocID="{F2591791-A4B4-4D29-B9C2-E6C796398661}" presName="vertSpace2b" presStyleCnt="0"/>
      <dgm:spPr/>
    </dgm:pt>
    <dgm:pt modelId="{DCE9D061-722A-41BA-BEE9-302C18295D6C}" type="pres">
      <dgm:prSet presAssocID="{F9FBC933-D84A-45D1-9BB6-A894B22296BB}" presName="horz2" presStyleCnt="0"/>
      <dgm:spPr/>
    </dgm:pt>
    <dgm:pt modelId="{25BA9213-A30C-4A25-8EE5-B8FCE805ACFD}" type="pres">
      <dgm:prSet presAssocID="{F9FBC933-D84A-45D1-9BB6-A894B22296BB}" presName="horzSpace2" presStyleCnt="0"/>
      <dgm:spPr/>
    </dgm:pt>
    <dgm:pt modelId="{EE1E28A1-2086-4F45-BD7E-5DEFB59F08C9}" type="pres">
      <dgm:prSet presAssocID="{F9FBC933-D84A-45D1-9BB6-A894B22296BB}" presName="tx2" presStyleLbl="revTx" presStyleIdx="5" presStyleCnt="6"/>
      <dgm:spPr/>
      <dgm:t>
        <a:bodyPr/>
        <a:lstStyle/>
        <a:p>
          <a:endParaRPr lang="da-DK"/>
        </a:p>
      </dgm:t>
    </dgm:pt>
    <dgm:pt modelId="{F116F833-83C2-4A9D-80E1-A4E9CC311F0F}" type="pres">
      <dgm:prSet presAssocID="{F9FBC933-D84A-45D1-9BB6-A894B22296BB}" presName="vert2" presStyleCnt="0"/>
      <dgm:spPr/>
    </dgm:pt>
    <dgm:pt modelId="{AC042FCB-45A9-43EC-B3DC-E632081DCFA7}" type="pres">
      <dgm:prSet presAssocID="{F9FBC933-D84A-45D1-9BB6-A894B22296BB}" presName="thinLine2b" presStyleLbl="callout" presStyleIdx="3" presStyleCnt="4"/>
      <dgm:spPr/>
    </dgm:pt>
    <dgm:pt modelId="{257E35CB-6789-4981-8C56-33E38A67F460}" type="pres">
      <dgm:prSet presAssocID="{F9FBC933-D84A-45D1-9BB6-A894B22296BB}" presName="vertSpace2b" presStyleCnt="0"/>
      <dgm:spPr/>
    </dgm:pt>
  </dgm:ptLst>
  <dgm:cxnLst>
    <dgm:cxn modelId="{80AC0B0B-027A-4347-B452-9FD71DACA93D}" srcId="{7BEB3A69-3497-42DA-91A3-94EAAE486893}" destId="{7B41890B-2424-4E10-BA62-3559EB85D7F8}" srcOrd="0" destOrd="0" parTransId="{AA35988A-4D09-480F-82B9-6D5529B53634}" sibTransId="{524F010F-7A1D-422C-A65F-3D171069564A}"/>
    <dgm:cxn modelId="{66D9CC3B-C7DF-4066-B877-F91F6E095CE8}" type="presOf" srcId="{F2591791-A4B4-4D29-B9C2-E6C796398661}" destId="{01E08BDA-4DE3-48A7-86D9-A7C84396759E}" srcOrd="0" destOrd="0" presId="urn:microsoft.com/office/officeart/2008/layout/LinedList"/>
    <dgm:cxn modelId="{2C43950F-E6E0-41AC-9719-283F7A26174C}" type="presOf" srcId="{7BEB3A69-3497-42DA-91A3-94EAAE486893}" destId="{01F5815A-534C-4F45-BD19-AE05BE26B877}" srcOrd="0" destOrd="0" presId="urn:microsoft.com/office/officeart/2008/layout/LinedList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D479AA69-6E7B-489B-8EAB-A1FB7C67061C}" type="presOf" srcId="{3AEECFA9-6BC7-43D4-9A68-D7BEA0DCDD2D}" destId="{D9EC8584-9EFC-45DF-A2B2-83604CB5E13E}" srcOrd="0" destOrd="0" presId="urn:microsoft.com/office/officeart/2008/layout/LinedList"/>
    <dgm:cxn modelId="{51F5CE48-CDA1-47EE-BBD7-FDF82007ACC8}" srcId="{0FA83489-83AA-4793-99DE-3D65AB50861C}" destId="{7BEB3A69-3497-42DA-91A3-94EAAE486893}" srcOrd="1" destOrd="0" parTransId="{CC2ED886-FF35-4BBD-B3F1-D54D1B4B67D8}" sibTransId="{0595CF1D-FD95-43A3-9F43-1BFB3E2AF5A1}"/>
    <dgm:cxn modelId="{88B93BB2-BE69-4D44-BFB3-743C064DC857}" srcId="{7BEB3A69-3497-42DA-91A3-94EAAE486893}" destId="{F9FBC933-D84A-45D1-9BB6-A894B22296BB}" srcOrd="3" destOrd="0" parTransId="{F9325B24-F840-44A5-BF0C-C90B25F5EEC0}" sibTransId="{CD0F3B22-E731-466B-B854-1C3625B882F2}"/>
    <dgm:cxn modelId="{E320F71E-F984-4889-8CEC-9244EBC3B51B}" srcId="{7BEB3A69-3497-42DA-91A3-94EAAE486893}" destId="{3AEECFA9-6BC7-43D4-9A68-D7BEA0DCDD2D}" srcOrd="1" destOrd="0" parTransId="{0DCF7E04-9C58-40B3-8F11-2432578A72E6}" sibTransId="{04DE5100-81FF-4A19-86DA-F6C793316EF1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409671C9-8A26-4A7D-9CD5-AD1B0626B7F4}" type="presOf" srcId="{F9FBC933-D84A-45D1-9BB6-A894B22296BB}" destId="{EE1E28A1-2086-4F45-BD7E-5DEFB59F08C9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23A86CC2-160C-45EF-937C-F7323C8B2306}" srcId="{7BEB3A69-3497-42DA-91A3-94EAAE486893}" destId="{F2591791-A4B4-4D29-B9C2-E6C796398661}" srcOrd="2" destOrd="0" parTransId="{72576528-0448-4555-90B0-D2BE58B4D12F}" sibTransId="{D33AB7C7-E7B0-4775-B65C-37867B6ABBF6}"/>
    <dgm:cxn modelId="{8CBCBE01-D4C8-4B11-B72C-A7435176FC29}" type="presOf" srcId="{7B41890B-2424-4E10-BA62-3559EB85D7F8}" destId="{F4E1C9B1-DD67-42EB-99B6-401058A7ECA5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997BD684-92AA-41A5-B451-FCA850C27A9D}" type="presParOf" srcId="{F1C1C263-DF7B-489A-93D7-75A8354D133B}" destId="{67915080-59A8-416C-99AC-D2B4679F5D34}" srcOrd="2" destOrd="0" presId="urn:microsoft.com/office/officeart/2008/layout/LinedList"/>
    <dgm:cxn modelId="{849CDBCD-4369-45A2-8D55-288D41AAC33D}" type="presParOf" srcId="{F1C1C263-DF7B-489A-93D7-75A8354D133B}" destId="{7E30D928-024C-4EA8-87EE-55CB506512B5}" srcOrd="3" destOrd="0" presId="urn:microsoft.com/office/officeart/2008/layout/LinedList"/>
    <dgm:cxn modelId="{C0058B22-7549-4AD6-8EDA-36EC11A9E1FF}" type="presParOf" srcId="{7E30D928-024C-4EA8-87EE-55CB506512B5}" destId="{01F5815A-534C-4F45-BD19-AE05BE26B877}" srcOrd="0" destOrd="0" presId="urn:microsoft.com/office/officeart/2008/layout/LinedList"/>
    <dgm:cxn modelId="{93E96D4B-0256-4607-8FEB-CCD0231C2EE9}" type="presParOf" srcId="{7E30D928-024C-4EA8-87EE-55CB506512B5}" destId="{34679837-43BA-49B3-9008-BAFD771CDFD8}" srcOrd="1" destOrd="0" presId="urn:microsoft.com/office/officeart/2008/layout/LinedList"/>
    <dgm:cxn modelId="{B431723B-6C66-4C23-98F9-6F98F87ED02D}" type="presParOf" srcId="{34679837-43BA-49B3-9008-BAFD771CDFD8}" destId="{744AEC90-7641-4970-BB44-8A6AEFCF9D21}" srcOrd="0" destOrd="0" presId="urn:microsoft.com/office/officeart/2008/layout/LinedList"/>
    <dgm:cxn modelId="{D6294F21-E445-490E-B730-EB476940C6C2}" type="presParOf" srcId="{34679837-43BA-49B3-9008-BAFD771CDFD8}" destId="{01924D58-D8CF-4B89-8370-AC8FF9254BC5}" srcOrd="1" destOrd="0" presId="urn:microsoft.com/office/officeart/2008/layout/LinedList"/>
    <dgm:cxn modelId="{B9D90F95-1770-493D-96DC-3AC3A00AA1DC}" type="presParOf" srcId="{01924D58-D8CF-4B89-8370-AC8FF9254BC5}" destId="{9F703169-FA3B-4F93-AF0D-A9F19BC3F70D}" srcOrd="0" destOrd="0" presId="urn:microsoft.com/office/officeart/2008/layout/LinedList"/>
    <dgm:cxn modelId="{87A1671F-153D-4276-BD34-8DFA7FB7602D}" type="presParOf" srcId="{01924D58-D8CF-4B89-8370-AC8FF9254BC5}" destId="{F4E1C9B1-DD67-42EB-99B6-401058A7ECA5}" srcOrd="1" destOrd="0" presId="urn:microsoft.com/office/officeart/2008/layout/LinedList"/>
    <dgm:cxn modelId="{FB5AB5B6-8D15-4D8F-B2A0-47F6A024B672}" type="presParOf" srcId="{01924D58-D8CF-4B89-8370-AC8FF9254BC5}" destId="{99D431CF-F3CE-47D6-82BB-D6EF663FAAC2}" srcOrd="2" destOrd="0" presId="urn:microsoft.com/office/officeart/2008/layout/LinedList"/>
    <dgm:cxn modelId="{0583EDFD-7277-4A5F-8275-37CDB80CF6E8}" type="presParOf" srcId="{34679837-43BA-49B3-9008-BAFD771CDFD8}" destId="{664B4BEA-56F4-4308-90E1-6E4F86D4E5B7}" srcOrd="2" destOrd="0" presId="urn:microsoft.com/office/officeart/2008/layout/LinedList"/>
    <dgm:cxn modelId="{827CD8CC-8C76-4A61-A9DB-7CF478AFE8A2}" type="presParOf" srcId="{34679837-43BA-49B3-9008-BAFD771CDFD8}" destId="{2DB9A007-AC3F-4AB0-9EF6-78A3C37E5FDD}" srcOrd="3" destOrd="0" presId="urn:microsoft.com/office/officeart/2008/layout/LinedList"/>
    <dgm:cxn modelId="{E6DCE4B9-8C77-4216-9E23-899F0FE3DE22}" type="presParOf" srcId="{34679837-43BA-49B3-9008-BAFD771CDFD8}" destId="{D624C167-40E3-44CE-B4B1-DF86971024D2}" srcOrd="4" destOrd="0" presId="urn:microsoft.com/office/officeart/2008/layout/LinedList"/>
    <dgm:cxn modelId="{8E64FA5D-BA8B-4B27-A26D-9F3AD37AC36D}" type="presParOf" srcId="{D624C167-40E3-44CE-B4B1-DF86971024D2}" destId="{C7393BAC-1D73-426F-A118-1E0C68D43D9D}" srcOrd="0" destOrd="0" presId="urn:microsoft.com/office/officeart/2008/layout/LinedList"/>
    <dgm:cxn modelId="{D9B7AA38-761B-451F-935F-7558C81192A5}" type="presParOf" srcId="{D624C167-40E3-44CE-B4B1-DF86971024D2}" destId="{D9EC8584-9EFC-45DF-A2B2-83604CB5E13E}" srcOrd="1" destOrd="0" presId="urn:microsoft.com/office/officeart/2008/layout/LinedList"/>
    <dgm:cxn modelId="{8F17CFF0-DE2F-4B61-9A44-F1780D1CF388}" type="presParOf" srcId="{D624C167-40E3-44CE-B4B1-DF86971024D2}" destId="{95D735D2-D131-4674-9A61-6929E35063D8}" srcOrd="2" destOrd="0" presId="urn:microsoft.com/office/officeart/2008/layout/LinedList"/>
    <dgm:cxn modelId="{E6282007-48E7-4EE0-B3D4-BFD72C071F9C}" type="presParOf" srcId="{34679837-43BA-49B3-9008-BAFD771CDFD8}" destId="{0691B33E-B597-4806-8249-A4359506E6D0}" srcOrd="5" destOrd="0" presId="urn:microsoft.com/office/officeart/2008/layout/LinedList"/>
    <dgm:cxn modelId="{AC30F4C3-346C-4847-ABDF-63C120142EA7}" type="presParOf" srcId="{34679837-43BA-49B3-9008-BAFD771CDFD8}" destId="{346F0A7E-B3BC-421E-A621-A0F2053B815C}" srcOrd="6" destOrd="0" presId="urn:microsoft.com/office/officeart/2008/layout/LinedList"/>
    <dgm:cxn modelId="{09C11CE2-2160-4200-A33B-FE47CBAFEA8B}" type="presParOf" srcId="{34679837-43BA-49B3-9008-BAFD771CDFD8}" destId="{07F4D32F-42DA-4E2A-BE0E-957D5B63BD8D}" srcOrd="7" destOrd="0" presId="urn:microsoft.com/office/officeart/2008/layout/LinedList"/>
    <dgm:cxn modelId="{5ADE6673-D336-401E-9ADD-8E78A1C030D7}" type="presParOf" srcId="{07F4D32F-42DA-4E2A-BE0E-957D5B63BD8D}" destId="{76278775-83BC-431B-99ED-C60BDD8DAB3A}" srcOrd="0" destOrd="0" presId="urn:microsoft.com/office/officeart/2008/layout/LinedList"/>
    <dgm:cxn modelId="{A009D965-55C6-458C-818F-BA4F692BD45F}" type="presParOf" srcId="{07F4D32F-42DA-4E2A-BE0E-957D5B63BD8D}" destId="{01E08BDA-4DE3-48A7-86D9-A7C84396759E}" srcOrd="1" destOrd="0" presId="urn:microsoft.com/office/officeart/2008/layout/LinedList"/>
    <dgm:cxn modelId="{E329EEBA-1A06-4B39-913B-4FDF916FFF88}" type="presParOf" srcId="{07F4D32F-42DA-4E2A-BE0E-957D5B63BD8D}" destId="{5886E260-9978-4F68-8AD8-70AB10BCAB2B}" srcOrd="2" destOrd="0" presId="urn:microsoft.com/office/officeart/2008/layout/LinedList"/>
    <dgm:cxn modelId="{C1B1E1C8-519A-4262-BA11-8FE2AC563691}" type="presParOf" srcId="{34679837-43BA-49B3-9008-BAFD771CDFD8}" destId="{FD89FDDF-8FB0-4CFE-8862-8DAA37D3BD78}" srcOrd="8" destOrd="0" presId="urn:microsoft.com/office/officeart/2008/layout/LinedList"/>
    <dgm:cxn modelId="{F46FFF24-B631-448B-B7DB-B5AD6C438D36}" type="presParOf" srcId="{34679837-43BA-49B3-9008-BAFD771CDFD8}" destId="{7AA01CF8-A23F-495C-B85A-B301DA4F3B05}" srcOrd="9" destOrd="0" presId="urn:microsoft.com/office/officeart/2008/layout/LinedList"/>
    <dgm:cxn modelId="{1A0DE322-5DEE-4FD2-9276-48E44A169C86}" type="presParOf" srcId="{34679837-43BA-49B3-9008-BAFD771CDFD8}" destId="{DCE9D061-722A-41BA-BEE9-302C18295D6C}" srcOrd="10" destOrd="0" presId="urn:microsoft.com/office/officeart/2008/layout/LinedList"/>
    <dgm:cxn modelId="{AE85305E-1E33-4BC4-8342-C4772E0558BF}" type="presParOf" srcId="{DCE9D061-722A-41BA-BEE9-302C18295D6C}" destId="{25BA9213-A30C-4A25-8EE5-B8FCE805ACFD}" srcOrd="0" destOrd="0" presId="urn:microsoft.com/office/officeart/2008/layout/LinedList"/>
    <dgm:cxn modelId="{228C6CCD-545A-4A29-A024-14BA2CDE0D52}" type="presParOf" srcId="{DCE9D061-722A-41BA-BEE9-302C18295D6C}" destId="{EE1E28A1-2086-4F45-BD7E-5DEFB59F08C9}" srcOrd="1" destOrd="0" presId="urn:microsoft.com/office/officeart/2008/layout/LinedList"/>
    <dgm:cxn modelId="{B46337D6-5CAF-4923-BAAF-528C12CC563E}" type="presParOf" srcId="{DCE9D061-722A-41BA-BEE9-302C18295D6C}" destId="{F116F833-83C2-4A9D-80E1-A4E9CC311F0F}" srcOrd="2" destOrd="0" presId="urn:microsoft.com/office/officeart/2008/layout/LinedList"/>
    <dgm:cxn modelId="{6A49B6E3-A4D1-4B36-A522-109F2AF95EEE}" type="presParOf" srcId="{34679837-43BA-49B3-9008-BAFD771CDFD8}" destId="{AC042FCB-45A9-43EC-B3DC-E632081DCFA7}" srcOrd="11" destOrd="0" presId="urn:microsoft.com/office/officeart/2008/layout/LinedList"/>
    <dgm:cxn modelId="{0DF72A2E-14C2-469D-BCA1-C43FA5A44740}" type="presParOf" srcId="{34679837-43BA-49B3-9008-BAFD771CDFD8}" destId="{257E35CB-6789-4981-8C56-33E38A67F46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B5F49-AD14-4C49-B0FE-6946A094594D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a-DK"/>
        </a:p>
      </dgm:t>
    </dgm:pt>
    <dgm:pt modelId="{1D7431BF-B9FC-4E59-9D5C-08B779DA26E8}">
      <dgm:prSet phldrT="[Tekst]" custT="1"/>
      <dgm:spPr/>
      <dgm:t>
        <a:bodyPr/>
        <a:lstStyle/>
        <a:p>
          <a:r>
            <a:rPr lang="da-DK" sz="1600" dirty="0" smtClean="0">
              <a:solidFill>
                <a:schemeClr val="bg1"/>
              </a:solidFill>
            </a:rPr>
            <a:t>Bilag</a:t>
          </a:r>
          <a:endParaRPr lang="da-DK" sz="1600" dirty="0">
            <a:solidFill>
              <a:schemeClr val="bg1"/>
            </a:solidFill>
          </a:endParaRPr>
        </a:p>
      </dgm:t>
    </dgm:pt>
    <dgm:pt modelId="{B68A4421-41A2-48A3-92E2-6CF093FBC66B}" type="parTrans" cxnId="{51C17BAC-506C-48B3-AB8F-CD21E7345116}">
      <dgm:prSet/>
      <dgm:spPr/>
      <dgm:t>
        <a:bodyPr/>
        <a:lstStyle/>
        <a:p>
          <a:endParaRPr lang="da-DK"/>
        </a:p>
      </dgm:t>
    </dgm:pt>
    <dgm:pt modelId="{036FF179-8FD8-4E6F-AA83-9F9DE9929CAF}" type="sibTrans" cxnId="{51C17BAC-506C-48B3-AB8F-CD21E7345116}">
      <dgm:prSet/>
      <dgm:spPr/>
      <dgm:t>
        <a:bodyPr/>
        <a:lstStyle/>
        <a:p>
          <a:endParaRPr lang="da-DK"/>
        </a:p>
      </dgm:t>
    </dgm:pt>
    <dgm:pt modelId="{D242FD59-54B1-42B6-8C99-8F89B50160C5}">
      <dgm:prSet phldrT="[Tekst]"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4.1 Månedsrapport pr. oktober ÅTD 2019 – begge selskaber</a:t>
          </a:r>
          <a:endParaRPr lang="da-DK" dirty="0">
            <a:solidFill>
              <a:schemeClr val="bg1"/>
            </a:solidFill>
          </a:endParaRPr>
        </a:p>
      </dgm:t>
    </dgm:pt>
    <dgm:pt modelId="{26B4630D-BAA1-415D-B6C3-B2406BBD1505}" type="parTrans" cxnId="{A646CF33-FF69-4505-B5A7-F18CB2664E78}">
      <dgm:prSet/>
      <dgm:spPr/>
      <dgm:t>
        <a:bodyPr/>
        <a:lstStyle/>
        <a:p>
          <a:endParaRPr lang="da-DK"/>
        </a:p>
      </dgm:t>
    </dgm:pt>
    <dgm:pt modelId="{2AE53358-1475-4E5F-BC7E-5AE43625D155}" type="sibTrans" cxnId="{A646CF33-FF69-4505-B5A7-F18CB2664E78}">
      <dgm:prSet/>
      <dgm:spPr/>
      <dgm:t>
        <a:bodyPr/>
        <a:lstStyle/>
        <a:p>
          <a:endParaRPr lang="da-DK"/>
        </a:p>
      </dgm:t>
    </dgm:pt>
    <dgm:pt modelId="{DCE5DC43-15A2-4295-951D-52CB60C8D10B}">
      <dgm:prSet phldrT="[Tekst]"/>
      <dgm:spPr/>
      <dgm:t>
        <a:bodyPr/>
        <a:lstStyle/>
        <a:p>
          <a:endParaRPr lang="da-DK" dirty="0">
            <a:solidFill>
              <a:schemeClr val="bg1"/>
            </a:solidFill>
          </a:endParaRPr>
        </a:p>
      </dgm:t>
    </dgm:pt>
    <dgm:pt modelId="{B66E2E66-EF1E-41ED-BFD8-7046E1630E07}" type="parTrans" cxnId="{42F9FA22-344F-4475-BC57-38A6F06920A0}">
      <dgm:prSet/>
      <dgm:spPr/>
      <dgm:t>
        <a:bodyPr/>
        <a:lstStyle/>
        <a:p>
          <a:endParaRPr lang="da-DK"/>
        </a:p>
      </dgm:t>
    </dgm:pt>
    <dgm:pt modelId="{2B48076F-07C2-4BEA-9E1A-159ACE9FFED2}" type="sibTrans" cxnId="{42F9FA22-344F-4475-BC57-38A6F06920A0}">
      <dgm:prSet/>
      <dgm:spPr/>
      <dgm:t>
        <a:bodyPr/>
        <a:lstStyle/>
        <a:p>
          <a:endParaRPr lang="da-DK"/>
        </a:p>
      </dgm:t>
    </dgm:pt>
    <dgm:pt modelId="{821EE742-B578-4E94-B217-DB2D187268B8}">
      <dgm:prSet phldrT="[Tekst]"/>
      <dgm:spPr/>
      <dgm:t>
        <a:bodyPr/>
        <a:lstStyle/>
        <a:p>
          <a:endParaRPr lang="da-DK" dirty="0">
            <a:solidFill>
              <a:schemeClr val="bg1"/>
            </a:solidFill>
          </a:endParaRPr>
        </a:p>
      </dgm:t>
    </dgm:pt>
    <dgm:pt modelId="{4E12F8ED-DBD3-458F-9F1E-01010D4A7852}" type="parTrans" cxnId="{4C6B1993-4A33-4B18-B595-1679D61753D0}">
      <dgm:prSet/>
      <dgm:spPr/>
      <dgm:t>
        <a:bodyPr/>
        <a:lstStyle/>
        <a:p>
          <a:endParaRPr lang="da-DK"/>
        </a:p>
      </dgm:t>
    </dgm:pt>
    <dgm:pt modelId="{10F15C69-3647-415C-AE40-F7002E3D2F7A}" type="sibTrans" cxnId="{4C6B1993-4A33-4B18-B595-1679D61753D0}">
      <dgm:prSet/>
      <dgm:spPr/>
      <dgm:t>
        <a:bodyPr/>
        <a:lstStyle/>
        <a:p>
          <a:endParaRPr lang="da-DK"/>
        </a:p>
      </dgm:t>
    </dgm:pt>
    <dgm:pt modelId="{2902B331-4C6B-47D4-9B25-ED310D632B4C}">
      <dgm:prSet phldrT="[Tekst]"/>
      <dgm:spPr/>
      <dgm:t>
        <a:bodyPr/>
        <a:lstStyle/>
        <a:p>
          <a:endParaRPr lang="da-DK" dirty="0">
            <a:solidFill>
              <a:schemeClr val="bg1"/>
            </a:solidFill>
          </a:endParaRPr>
        </a:p>
      </dgm:t>
    </dgm:pt>
    <dgm:pt modelId="{84C457A2-80C5-4E5B-9A8D-9B0ECDBBA16D}" type="parTrans" cxnId="{CBAE455C-5BB1-4027-9612-E754F66810A3}">
      <dgm:prSet/>
      <dgm:spPr/>
      <dgm:t>
        <a:bodyPr/>
        <a:lstStyle/>
        <a:p>
          <a:endParaRPr lang="da-DK"/>
        </a:p>
      </dgm:t>
    </dgm:pt>
    <dgm:pt modelId="{EE154B19-E1FF-473F-9CD6-33824DD6D17C}" type="sibTrans" cxnId="{CBAE455C-5BB1-4027-9612-E754F66810A3}">
      <dgm:prSet/>
      <dgm:spPr/>
      <dgm:t>
        <a:bodyPr/>
        <a:lstStyle/>
        <a:p>
          <a:endParaRPr lang="da-DK"/>
        </a:p>
      </dgm:t>
    </dgm:pt>
    <dgm:pt modelId="{4EEDCCF5-483E-48C3-AB83-3AEC1AC64809}" type="pres">
      <dgm:prSet presAssocID="{E70B5F49-AD14-4C49-B0FE-6946A09459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77011D5E-9090-42DF-AA53-005E08916A83}" type="pres">
      <dgm:prSet presAssocID="{1D7431BF-B9FC-4E59-9D5C-08B779DA26E8}" presName="thickLine" presStyleLbl="alignNode1" presStyleIdx="0" presStyleCnt="1"/>
      <dgm:spPr/>
      <dgm:t>
        <a:bodyPr/>
        <a:lstStyle/>
        <a:p>
          <a:endParaRPr lang="da-DK"/>
        </a:p>
      </dgm:t>
    </dgm:pt>
    <dgm:pt modelId="{28C6526B-C5B0-4BDA-886A-34BFA3A935FB}" type="pres">
      <dgm:prSet presAssocID="{1D7431BF-B9FC-4E59-9D5C-08B779DA26E8}" presName="horz1" presStyleCnt="0"/>
      <dgm:spPr/>
      <dgm:t>
        <a:bodyPr/>
        <a:lstStyle/>
        <a:p>
          <a:endParaRPr lang="da-DK"/>
        </a:p>
      </dgm:t>
    </dgm:pt>
    <dgm:pt modelId="{101CFDE1-F180-4180-B0A1-ADFF5A48FF3D}" type="pres">
      <dgm:prSet presAssocID="{1D7431BF-B9FC-4E59-9D5C-08B779DA26E8}" presName="tx1" presStyleLbl="revTx" presStyleIdx="0" presStyleCnt="5"/>
      <dgm:spPr/>
      <dgm:t>
        <a:bodyPr/>
        <a:lstStyle/>
        <a:p>
          <a:endParaRPr lang="da-DK"/>
        </a:p>
      </dgm:t>
    </dgm:pt>
    <dgm:pt modelId="{5CC49A00-3B85-42CA-BD08-08ED0C3DE2C8}" type="pres">
      <dgm:prSet presAssocID="{1D7431BF-B9FC-4E59-9D5C-08B779DA26E8}" presName="vert1" presStyleCnt="0"/>
      <dgm:spPr/>
      <dgm:t>
        <a:bodyPr/>
        <a:lstStyle/>
        <a:p>
          <a:endParaRPr lang="da-DK"/>
        </a:p>
      </dgm:t>
    </dgm:pt>
    <dgm:pt modelId="{86592F50-B56B-444C-B036-3E4BEFF1C53E}" type="pres">
      <dgm:prSet presAssocID="{D242FD59-54B1-42B6-8C99-8F89B50160C5}" presName="vertSpace2a" presStyleCnt="0"/>
      <dgm:spPr/>
      <dgm:t>
        <a:bodyPr/>
        <a:lstStyle/>
        <a:p>
          <a:endParaRPr lang="da-DK"/>
        </a:p>
      </dgm:t>
    </dgm:pt>
    <dgm:pt modelId="{BBF0BB7B-FF24-43AA-912F-9B2D165C0A76}" type="pres">
      <dgm:prSet presAssocID="{D242FD59-54B1-42B6-8C99-8F89B50160C5}" presName="horz2" presStyleCnt="0"/>
      <dgm:spPr/>
      <dgm:t>
        <a:bodyPr/>
        <a:lstStyle/>
        <a:p>
          <a:endParaRPr lang="da-DK"/>
        </a:p>
      </dgm:t>
    </dgm:pt>
    <dgm:pt modelId="{C9DD1424-6691-49A1-B71D-F49F6B6512FC}" type="pres">
      <dgm:prSet presAssocID="{D242FD59-54B1-42B6-8C99-8F89B50160C5}" presName="horzSpace2" presStyleCnt="0"/>
      <dgm:spPr/>
      <dgm:t>
        <a:bodyPr/>
        <a:lstStyle/>
        <a:p>
          <a:endParaRPr lang="da-DK"/>
        </a:p>
      </dgm:t>
    </dgm:pt>
    <dgm:pt modelId="{794530A8-00D0-484E-844F-83A804AE5E64}" type="pres">
      <dgm:prSet presAssocID="{D242FD59-54B1-42B6-8C99-8F89B50160C5}" presName="tx2" presStyleLbl="revTx" presStyleIdx="1" presStyleCnt="5"/>
      <dgm:spPr/>
      <dgm:t>
        <a:bodyPr/>
        <a:lstStyle/>
        <a:p>
          <a:endParaRPr lang="da-DK"/>
        </a:p>
      </dgm:t>
    </dgm:pt>
    <dgm:pt modelId="{D088EF2C-7C3E-4A51-A672-7F047273CD10}" type="pres">
      <dgm:prSet presAssocID="{D242FD59-54B1-42B6-8C99-8F89B50160C5}" presName="vert2" presStyleCnt="0"/>
      <dgm:spPr/>
      <dgm:t>
        <a:bodyPr/>
        <a:lstStyle/>
        <a:p>
          <a:endParaRPr lang="da-DK"/>
        </a:p>
      </dgm:t>
    </dgm:pt>
    <dgm:pt modelId="{D2BEA5B6-E8D3-4830-B71D-26BD40BDA466}" type="pres">
      <dgm:prSet presAssocID="{D242FD59-54B1-42B6-8C99-8F89B50160C5}" presName="thinLine2b" presStyleLbl="callout" presStyleIdx="0" presStyleCnt="4"/>
      <dgm:spPr/>
      <dgm:t>
        <a:bodyPr/>
        <a:lstStyle/>
        <a:p>
          <a:endParaRPr lang="da-DK"/>
        </a:p>
      </dgm:t>
    </dgm:pt>
    <dgm:pt modelId="{6BB8DEA6-530F-4774-98EC-4FFF01D8820F}" type="pres">
      <dgm:prSet presAssocID="{D242FD59-54B1-42B6-8C99-8F89B50160C5}" presName="vertSpace2b" presStyleCnt="0"/>
      <dgm:spPr/>
      <dgm:t>
        <a:bodyPr/>
        <a:lstStyle/>
        <a:p>
          <a:endParaRPr lang="da-DK"/>
        </a:p>
      </dgm:t>
    </dgm:pt>
    <dgm:pt modelId="{82498603-95B2-4A10-A219-1E5EDE08760F}" type="pres">
      <dgm:prSet presAssocID="{DCE5DC43-15A2-4295-951D-52CB60C8D10B}" presName="horz2" presStyleCnt="0"/>
      <dgm:spPr/>
      <dgm:t>
        <a:bodyPr/>
        <a:lstStyle/>
        <a:p>
          <a:endParaRPr lang="da-DK"/>
        </a:p>
      </dgm:t>
    </dgm:pt>
    <dgm:pt modelId="{A9EE86CE-7C47-41A7-8147-016727479260}" type="pres">
      <dgm:prSet presAssocID="{DCE5DC43-15A2-4295-951D-52CB60C8D10B}" presName="horzSpace2" presStyleCnt="0"/>
      <dgm:spPr/>
      <dgm:t>
        <a:bodyPr/>
        <a:lstStyle/>
        <a:p>
          <a:endParaRPr lang="da-DK"/>
        </a:p>
      </dgm:t>
    </dgm:pt>
    <dgm:pt modelId="{54D414E3-65E4-4E9F-8960-9C367615FF66}" type="pres">
      <dgm:prSet presAssocID="{DCE5DC43-15A2-4295-951D-52CB60C8D10B}" presName="tx2" presStyleLbl="revTx" presStyleIdx="2" presStyleCnt="5"/>
      <dgm:spPr/>
      <dgm:t>
        <a:bodyPr/>
        <a:lstStyle/>
        <a:p>
          <a:endParaRPr lang="da-DK"/>
        </a:p>
      </dgm:t>
    </dgm:pt>
    <dgm:pt modelId="{F191FD68-7608-4974-958E-FCD9526070FA}" type="pres">
      <dgm:prSet presAssocID="{DCE5DC43-15A2-4295-951D-52CB60C8D10B}" presName="vert2" presStyleCnt="0"/>
      <dgm:spPr/>
      <dgm:t>
        <a:bodyPr/>
        <a:lstStyle/>
        <a:p>
          <a:endParaRPr lang="da-DK"/>
        </a:p>
      </dgm:t>
    </dgm:pt>
    <dgm:pt modelId="{AB3A0B0F-8D27-46D1-9C3E-CAC51DC152A3}" type="pres">
      <dgm:prSet presAssocID="{DCE5DC43-15A2-4295-951D-52CB60C8D10B}" presName="thinLine2b" presStyleLbl="callout" presStyleIdx="1" presStyleCnt="4"/>
      <dgm:spPr/>
      <dgm:t>
        <a:bodyPr/>
        <a:lstStyle/>
        <a:p>
          <a:endParaRPr lang="da-DK"/>
        </a:p>
      </dgm:t>
    </dgm:pt>
    <dgm:pt modelId="{33C2478B-E7EF-4CD4-A3D9-47139118A4E3}" type="pres">
      <dgm:prSet presAssocID="{DCE5DC43-15A2-4295-951D-52CB60C8D10B}" presName="vertSpace2b" presStyleCnt="0"/>
      <dgm:spPr/>
      <dgm:t>
        <a:bodyPr/>
        <a:lstStyle/>
        <a:p>
          <a:endParaRPr lang="da-DK"/>
        </a:p>
      </dgm:t>
    </dgm:pt>
    <dgm:pt modelId="{026047C6-6804-458B-AD31-A4122E2AA460}" type="pres">
      <dgm:prSet presAssocID="{2902B331-4C6B-47D4-9B25-ED310D632B4C}" presName="horz2" presStyleCnt="0"/>
      <dgm:spPr/>
      <dgm:t>
        <a:bodyPr/>
        <a:lstStyle/>
        <a:p>
          <a:endParaRPr lang="da-DK"/>
        </a:p>
      </dgm:t>
    </dgm:pt>
    <dgm:pt modelId="{99CDA5DA-568C-4140-BA64-85773C80B410}" type="pres">
      <dgm:prSet presAssocID="{2902B331-4C6B-47D4-9B25-ED310D632B4C}" presName="horzSpace2" presStyleCnt="0"/>
      <dgm:spPr/>
      <dgm:t>
        <a:bodyPr/>
        <a:lstStyle/>
        <a:p>
          <a:endParaRPr lang="da-DK"/>
        </a:p>
      </dgm:t>
    </dgm:pt>
    <dgm:pt modelId="{CBC6E8A9-28B1-40EB-A0DF-F55B9777E1B5}" type="pres">
      <dgm:prSet presAssocID="{2902B331-4C6B-47D4-9B25-ED310D632B4C}" presName="tx2" presStyleLbl="revTx" presStyleIdx="3" presStyleCnt="5"/>
      <dgm:spPr/>
      <dgm:t>
        <a:bodyPr/>
        <a:lstStyle/>
        <a:p>
          <a:endParaRPr lang="da-DK"/>
        </a:p>
      </dgm:t>
    </dgm:pt>
    <dgm:pt modelId="{BEF8A0BD-708B-4683-827C-41A8C7D0B565}" type="pres">
      <dgm:prSet presAssocID="{2902B331-4C6B-47D4-9B25-ED310D632B4C}" presName="vert2" presStyleCnt="0"/>
      <dgm:spPr/>
      <dgm:t>
        <a:bodyPr/>
        <a:lstStyle/>
        <a:p>
          <a:endParaRPr lang="da-DK"/>
        </a:p>
      </dgm:t>
    </dgm:pt>
    <dgm:pt modelId="{0AF19AA1-A10F-45F7-8E77-C1ED2215D2A7}" type="pres">
      <dgm:prSet presAssocID="{2902B331-4C6B-47D4-9B25-ED310D632B4C}" presName="thinLine2b" presStyleLbl="callout" presStyleIdx="2" presStyleCnt="4"/>
      <dgm:spPr/>
      <dgm:t>
        <a:bodyPr/>
        <a:lstStyle/>
        <a:p>
          <a:endParaRPr lang="da-DK"/>
        </a:p>
      </dgm:t>
    </dgm:pt>
    <dgm:pt modelId="{31E1AE97-244E-408D-B971-F1C89F9B2E52}" type="pres">
      <dgm:prSet presAssocID="{2902B331-4C6B-47D4-9B25-ED310D632B4C}" presName="vertSpace2b" presStyleCnt="0"/>
      <dgm:spPr/>
      <dgm:t>
        <a:bodyPr/>
        <a:lstStyle/>
        <a:p>
          <a:endParaRPr lang="da-DK"/>
        </a:p>
      </dgm:t>
    </dgm:pt>
    <dgm:pt modelId="{96001770-BF25-4C8D-B1E8-DCD706661858}" type="pres">
      <dgm:prSet presAssocID="{821EE742-B578-4E94-B217-DB2D187268B8}" presName="horz2" presStyleCnt="0"/>
      <dgm:spPr/>
      <dgm:t>
        <a:bodyPr/>
        <a:lstStyle/>
        <a:p>
          <a:endParaRPr lang="da-DK"/>
        </a:p>
      </dgm:t>
    </dgm:pt>
    <dgm:pt modelId="{3D033161-9C64-4DD0-BED6-06481B60800B}" type="pres">
      <dgm:prSet presAssocID="{821EE742-B578-4E94-B217-DB2D187268B8}" presName="horzSpace2" presStyleCnt="0"/>
      <dgm:spPr/>
      <dgm:t>
        <a:bodyPr/>
        <a:lstStyle/>
        <a:p>
          <a:endParaRPr lang="da-DK"/>
        </a:p>
      </dgm:t>
    </dgm:pt>
    <dgm:pt modelId="{9CABD526-1AAC-4B60-B862-ABE4CF1ACB7C}" type="pres">
      <dgm:prSet presAssocID="{821EE742-B578-4E94-B217-DB2D187268B8}" presName="tx2" presStyleLbl="revTx" presStyleIdx="4" presStyleCnt="5"/>
      <dgm:spPr/>
      <dgm:t>
        <a:bodyPr/>
        <a:lstStyle/>
        <a:p>
          <a:endParaRPr lang="da-DK"/>
        </a:p>
      </dgm:t>
    </dgm:pt>
    <dgm:pt modelId="{E947059B-CCF3-4001-8DF1-B2A70E66148B}" type="pres">
      <dgm:prSet presAssocID="{821EE742-B578-4E94-B217-DB2D187268B8}" presName="vert2" presStyleCnt="0"/>
      <dgm:spPr/>
      <dgm:t>
        <a:bodyPr/>
        <a:lstStyle/>
        <a:p>
          <a:endParaRPr lang="da-DK"/>
        </a:p>
      </dgm:t>
    </dgm:pt>
    <dgm:pt modelId="{87D14FFA-103C-43A2-B6C3-AF20EA71E272}" type="pres">
      <dgm:prSet presAssocID="{821EE742-B578-4E94-B217-DB2D187268B8}" presName="thinLine2b" presStyleLbl="callout" presStyleIdx="3" presStyleCnt="4"/>
      <dgm:spPr/>
      <dgm:t>
        <a:bodyPr/>
        <a:lstStyle/>
        <a:p>
          <a:endParaRPr lang="da-DK"/>
        </a:p>
      </dgm:t>
    </dgm:pt>
    <dgm:pt modelId="{09ECC8B9-BA82-47BF-A10E-682804420F91}" type="pres">
      <dgm:prSet presAssocID="{821EE742-B578-4E94-B217-DB2D187268B8}" presName="vertSpace2b" presStyleCnt="0"/>
      <dgm:spPr/>
      <dgm:t>
        <a:bodyPr/>
        <a:lstStyle/>
        <a:p>
          <a:endParaRPr lang="da-DK"/>
        </a:p>
      </dgm:t>
    </dgm:pt>
  </dgm:ptLst>
  <dgm:cxnLst>
    <dgm:cxn modelId="{03ACDC91-DF7D-4F90-B3EB-F5FA8273EDAB}" type="presOf" srcId="{821EE742-B578-4E94-B217-DB2D187268B8}" destId="{9CABD526-1AAC-4B60-B862-ABE4CF1ACB7C}" srcOrd="0" destOrd="0" presId="urn:microsoft.com/office/officeart/2008/layout/LinedList"/>
    <dgm:cxn modelId="{E2F70FEB-A552-478E-A1E1-036EF6D0FBB3}" type="presOf" srcId="{1D7431BF-B9FC-4E59-9D5C-08B779DA26E8}" destId="{101CFDE1-F180-4180-B0A1-ADFF5A48FF3D}" srcOrd="0" destOrd="0" presId="urn:microsoft.com/office/officeart/2008/layout/LinedList"/>
    <dgm:cxn modelId="{51C17BAC-506C-48B3-AB8F-CD21E7345116}" srcId="{E70B5F49-AD14-4C49-B0FE-6946A094594D}" destId="{1D7431BF-B9FC-4E59-9D5C-08B779DA26E8}" srcOrd="0" destOrd="0" parTransId="{B68A4421-41A2-48A3-92E2-6CF093FBC66B}" sibTransId="{036FF179-8FD8-4E6F-AA83-9F9DE9929CAF}"/>
    <dgm:cxn modelId="{4C6B1993-4A33-4B18-B595-1679D61753D0}" srcId="{1D7431BF-B9FC-4E59-9D5C-08B779DA26E8}" destId="{821EE742-B578-4E94-B217-DB2D187268B8}" srcOrd="3" destOrd="0" parTransId="{4E12F8ED-DBD3-458F-9F1E-01010D4A7852}" sibTransId="{10F15C69-3647-415C-AE40-F7002E3D2F7A}"/>
    <dgm:cxn modelId="{0F84FDAF-1169-44D9-ABC7-99E4EE8CE0A2}" type="presOf" srcId="{2902B331-4C6B-47D4-9B25-ED310D632B4C}" destId="{CBC6E8A9-28B1-40EB-A0DF-F55B9777E1B5}" srcOrd="0" destOrd="0" presId="urn:microsoft.com/office/officeart/2008/layout/LinedList"/>
    <dgm:cxn modelId="{A7D7DA1E-2436-49F2-A104-C14A15849087}" type="presOf" srcId="{E70B5F49-AD14-4C49-B0FE-6946A094594D}" destId="{4EEDCCF5-483E-48C3-AB83-3AEC1AC64809}" srcOrd="0" destOrd="0" presId="urn:microsoft.com/office/officeart/2008/layout/LinedList"/>
    <dgm:cxn modelId="{42F9FA22-344F-4475-BC57-38A6F06920A0}" srcId="{1D7431BF-B9FC-4E59-9D5C-08B779DA26E8}" destId="{DCE5DC43-15A2-4295-951D-52CB60C8D10B}" srcOrd="1" destOrd="0" parTransId="{B66E2E66-EF1E-41ED-BFD8-7046E1630E07}" sibTransId="{2B48076F-07C2-4BEA-9E1A-159ACE9FFED2}"/>
    <dgm:cxn modelId="{A646CF33-FF69-4505-B5A7-F18CB2664E78}" srcId="{1D7431BF-B9FC-4E59-9D5C-08B779DA26E8}" destId="{D242FD59-54B1-42B6-8C99-8F89B50160C5}" srcOrd="0" destOrd="0" parTransId="{26B4630D-BAA1-415D-B6C3-B2406BBD1505}" sibTransId="{2AE53358-1475-4E5F-BC7E-5AE43625D155}"/>
    <dgm:cxn modelId="{D5107431-3123-4E3A-B9C1-7BD01B97C959}" type="presOf" srcId="{DCE5DC43-15A2-4295-951D-52CB60C8D10B}" destId="{54D414E3-65E4-4E9F-8960-9C367615FF66}" srcOrd="0" destOrd="0" presId="urn:microsoft.com/office/officeart/2008/layout/LinedList"/>
    <dgm:cxn modelId="{CBAE455C-5BB1-4027-9612-E754F66810A3}" srcId="{1D7431BF-B9FC-4E59-9D5C-08B779DA26E8}" destId="{2902B331-4C6B-47D4-9B25-ED310D632B4C}" srcOrd="2" destOrd="0" parTransId="{84C457A2-80C5-4E5B-9A8D-9B0ECDBBA16D}" sibTransId="{EE154B19-E1FF-473F-9CD6-33824DD6D17C}"/>
    <dgm:cxn modelId="{8C28DE2F-C583-47CD-96AB-71FFA17B35EE}" type="presOf" srcId="{D242FD59-54B1-42B6-8C99-8F89B50160C5}" destId="{794530A8-00D0-484E-844F-83A804AE5E64}" srcOrd="0" destOrd="0" presId="urn:microsoft.com/office/officeart/2008/layout/LinedList"/>
    <dgm:cxn modelId="{D3DCB0D2-1BA3-4F72-A422-38FB759C3E24}" type="presParOf" srcId="{4EEDCCF5-483E-48C3-AB83-3AEC1AC64809}" destId="{77011D5E-9090-42DF-AA53-005E08916A83}" srcOrd="0" destOrd="0" presId="urn:microsoft.com/office/officeart/2008/layout/LinedList"/>
    <dgm:cxn modelId="{A0D06381-BE1D-4679-AACA-1CAB16EA6896}" type="presParOf" srcId="{4EEDCCF5-483E-48C3-AB83-3AEC1AC64809}" destId="{28C6526B-C5B0-4BDA-886A-34BFA3A935FB}" srcOrd="1" destOrd="0" presId="urn:microsoft.com/office/officeart/2008/layout/LinedList"/>
    <dgm:cxn modelId="{AB7EE77F-5677-4B0A-BFAA-A3CC2A058956}" type="presParOf" srcId="{28C6526B-C5B0-4BDA-886A-34BFA3A935FB}" destId="{101CFDE1-F180-4180-B0A1-ADFF5A48FF3D}" srcOrd="0" destOrd="0" presId="urn:microsoft.com/office/officeart/2008/layout/LinedList"/>
    <dgm:cxn modelId="{FC3E1C6C-2437-409A-83D4-BDB72E7945D6}" type="presParOf" srcId="{28C6526B-C5B0-4BDA-886A-34BFA3A935FB}" destId="{5CC49A00-3B85-42CA-BD08-08ED0C3DE2C8}" srcOrd="1" destOrd="0" presId="urn:microsoft.com/office/officeart/2008/layout/LinedList"/>
    <dgm:cxn modelId="{15278761-57BF-4A59-ACB3-8955981C8E17}" type="presParOf" srcId="{5CC49A00-3B85-42CA-BD08-08ED0C3DE2C8}" destId="{86592F50-B56B-444C-B036-3E4BEFF1C53E}" srcOrd="0" destOrd="0" presId="urn:microsoft.com/office/officeart/2008/layout/LinedList"/>
    <dgm:cxn modelId="{FDF62AFF-E30B-4069-A0F0-D515FFBF544A}" type="presParOf" srcId="{5CC49A00-3B85-42CA-BD08-08ED0C3DE2C8}" destId="{BBF0BB7B-FF24-43AA-912F-9B2D165C0A76}" srcOrd="1" destOrd="0" presId="urn:microsoft.com/office/officeart/2008/layout/LinedList"/>
    <dgm:cxn modelId="{572561A2-F438-4289-954D-46BE38AF285C}" type="presParOf" srcId="{BBF0BB7B-FF24-43AA-912F-9B2D165C0A76}" destId="{C9DD1424-6691-49A1-B71D-F49F6B6512FC}" srcOrd="0" destOrd="0" presId="urn:microsoft.com/office/officeart/2008/layout/LinedList"/>
    <dgm:cxn modelId="{41B66C63-FBCA-4831-9F2F-7F387573519A}" type="presParOf" srcId="{BBF0BB7B-FF24-43AA-912F-9B2D165C0A76}" destId="{794530A8-00D0-484E-844F-83A804AE5E64}" srcOrd="1" destOrd="0" presId="urn:microsoft.com/office/officeart/2008/layout/LinedList"/>
    <dgm:cxn modelId="{39E589D3-6DE2-4701-A92E-6EA7D70DCAA9}" type="presParOf" srcId="{BBF0BB7B-FF24-43AA-912F-9B2D165C0A76}" destId="{D088EF2C-7C3E-4A51-A672-7F047273CD10}" srcOrd="2" destOrd="0" presId="urn:microsoft.com/office/officeart/2008/layout/LinedList"/>
    <dgm:cxn modelId="{6732001A-D3CB-47E8-9F44-2838B3C229F0}" type="presParOf" srcId="{5CC49A00-3B85-42CA-BD08-08ED0C3DE2C8}" destId="{D2BEA5B6-E8D3-4830-B71D-26BD40BDA466}" srcOrd="2" destOrd="0" presId="urn:microsoft.com/office/officeart/2008/layout/LinedList"/>
    <dgm:cxn modelId="{EDDE9F00-E46B-47AD-8A3A-6F3A255EE77D}" type="presParOf" srcId="{5CC49A00-3B85-42CA-BD08-08ED0C3DE2C8}" destId="{6BB8DEA6-530F-4774-98EC-4FFF01D8820F}" srcOrd="3" destOrd="0" presId="urn:microsoft.com/office/officeart/2008/layout/LinedList"/>
    <dgm:cxn modelId="{155BAD3E-AA2E-40C4-9CBF-9A29C7E1D50E}" type="presParOf" srcId="{5CC49A00-3B85-42CA-BD08-08ED0C3DE2C8}" destId="{82498603-95B2-4A10-A219-1E5EDE08760F}" srcOrd="4" destOrd="0" presId="urn:microsoft.com/office/officeart/2008/layout/LinedList"/>
    <dgm:cxn modelId="{816E61F6-13D6-49E3-B00D-8248DC25AB2C}" type="presParOf" srcId="{82498603-95B2-4A10-A219-1E5EDE08760F}" destId="{A9EE86CE-7C47-41A7-8147-016727479260}" srcOrd="0" destOrd="0" presId="urn:microsoft.com/office/officeart/2008/layout/LinedList"/>
    <dgm:cxn modelId="{67211289-227E-404E-BC67-03294C3A8EAD}" type="presParOf" srcId="{82498603-95B2-4A10-A219-1E5EDE08760F}" destId="{54D414E3-65E4-4E9F-8960-9C367615FF66}" srcOrd="1" destOrd="0" presId="urn:microsoft.com/office/officeart/2008/layout/LinedList"/>
    <dgm:cxn modelId="{31D3C674-DD88-4E3D-A90C-11B5A200A600}" type="presParOf" srcId="{82498603-95B2-4A10-A219-1E5EDE08760F}" destId="{F191FD68-7608-4974-958E-FCD9526070FA}" srcOrd="2" destOrd="0" presId="urn:microsoft.com/office/officeart/2008/layout/LinedList"/>
    <dgm:cxn modelId="{BA196781-2CA8-4806-9CFE-A416AFA781C3}" type="presParOf" srcId="{5CC49A00-3B85-42CA-BD08-08ED0C3DE2C8}" destId="{AB3A0B0F-8D27-46D1-9C3E-CAC51DC152A3}" srcOrd="5" destOrd="0" presId="urn:microsoft.com/office/officeart/2008/layout/LinedList"/>
    <dgm:cxn modelId="{49A74272-A870-40E7-B80E-9780D93B1857}" type="presParOf" srcId="{5CC49A00-3B85-42CA-BD08-08ED0C3DE2C8}" destId="{33C2478B-E7EF-4CD4-A3D9-47139118A4E3}" srcOrd="6" destOrd="0" presId="urn:microsoft.com/office/officeart/2008/layout/LinedList"/>
    <dgm:cxn modelId="{1F0CBA6D-E6C3-41BE-8858-6699929F96E4}" type="presParOf" srcId="{5CC49A00-3B85-42CA-BD08-08ED0C3DE2C8}" destId="{026047C6-6804-458B-AD31-A4122E2AA460}" srcOrd="7" destOrd="0" presId="urn:microsoft.com/office/officeart/2008/layout/LinedList"/>
    <dgm:cxn modelId="{333908B3-4B50-4ED1-81C6-D990AA97315F}" type="presParOf" srcId="{026047C6-6804-458B-AD31-A4122E2AA460}" destId="{99CDA5DA-568C-4140-BA64-85773C80B410}" srcOrd="0" destOrd="0" presId="urn:microsoft.com/office/officeart/2008/layout/LinedList"/>
    <dgm:cxn modelId="{AC574C58-BC07-48FE-BEE7-2D0DE7987C3F}" type="presParOf" srcId="{026047C6-6804-458B-AD31-A4122E2AA460}" destId="{CBC6E8A9-28B1-40EB-A0DF-F55B9777E1B5}" srcOrd="1" destOrd="0" presId="urn:microsoft.com/office/officeart/2008/layout/LinedList"/>
    <dgm:cxn modelId="{F7B3D065-AD62-448F-9218-87D5B66BE6E6}" type="presParOf" srcId="{026047C6-6804-458B-AD31-A4122E2AA460}" destId="{BEF8A0BD-708B-4683-827C-41A8C7D0B565}" srcOrd="2" destOrd="0" presId="urn:microsoft.com/office/officeart/2008/layout/LinedList"/>
    <dgm:cxn modelId="{AF61AA77-D2D4-4A5D-B783-283F0E4964BD}" type="presParOf" srcId="{5CC49A00-3B85-42CA-BD08-08ED0C3DE2C8}" destId="{0AF19AA1-A10F-45F7-8E77-C1ED2215D2A7}" srcOrd="8" destOrd="0" presId="urn:microsoft.com/office/officeart/2008/layout/LinedList"/>
    <dgm:cxn modelId="{A78F7B4E-D247-4CC1-AD6D-253EA4D902FE}" type="presParOf" srcId="{5CC49A00-3B85-42CA-BD08-08ED0C3DE2C8}" destId="{31E1AE97-244E-408D-B971-F1C89F9B2E52}" srcOrd="9" destOrd="0" presId="urn:microsoft.com/office/officeart/2008/layout/LinedList"/>
    <dgm:cxn modelId="{F8BCA843-C058-44CB-B849-BC88D75ED849}" type="presParOf" srcId="{5CC49A00-3B85-42CA-BD08-08ED0C3DE2C8}" destId="{96001770-BF25-4C8D-B1E8-DCD706661858}" srcOrd="10" destOrd="0" presId="urn:microsoft.com/office/officeart/2008/layout/LinedList"/>
    <dgm:cxn modelId="{7A4B1BBA-DB19-4C70-A6A4-C11F16C0D219}" type="presParOf" srcId="{96001770-BF25-4C8D-B1E8-DCD706661858}" destId="{3D033161-9C64-4DD0-BED6-06481B60800B}" srcOrd="0" destOrd="0" presId="urn:microsoft.com/office/officeart/2008/layout/LinedList"/>
    <dgm:cxn modelId="{8E71E701-ED74-4D59-9028-78F8AB78D040}" type="presParOf" srcId="{96001770-BF25-4C8D-B1E8-DCD706661858}" destId="{9CABD526-1AAC-4B60-B862-ABE4CF1ACB7C}" srcOrd="1" destOrd="0" presId="urn:microsoft.com/office/officeart/2008/layout/LinedList"/>
    <dgm:cxn modelId="{54EF2777-2276-4381-952F-D598D8A38436}" type="presParOf" srcId="{96001770-BF25-4C8D-B1E8-DCD706661858}" destId="{E947059B-CCF3-4001-8DF1-B2A70E66148B}" srcOrd="2" destOrd="0" presId="urn:microsoft.com/office/officeart/2008/layout/LinedList"/>
    <dgm:cxn modelId="{F1F46E21-7B98-4A67-9ABA-53C0C07C58FE}" type="presParOf" srcId="{5CC49A00-3B85-42CA-BD08-08ED0C3DE2C8}" destId="{87D14FFA-103C-43A2-B6C3-AF20EA71E272}" srcOrd="11" destOrd="0" presId="urn:microsoft.com/office/officeart/2008/layout/LinedList"/>
    <dgm:cxn modelId="{F785CB3E-FC93-4DAB-9568-0AB7D57158DB}" type="presParOf" srcId="{5CC49A00-3B85-42CA-BD08-08ED0C3DE2C8}" destId="{09ECC8B9-BA82-47BF-A10E-682804420F9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CBF11-5ECE-4730-A3B7-0F03FBF1117E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9E2DDE6-3720-46F9-9876-78DAEB91DC5A}">
      <dgm:prSet custT="1"/>
      <dgm:spPr>
        <a:xfrm>
          <a:off x="2088877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Gitte Kondrup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05F2B04-35E0-4341-AE6A-6EE41AF6EC75}" type="parTrans" cxnId="{1042EED0-08EA-4F56-ACEF-45B0EF08728A}">
      <dgm:prSet/>
      <dgm:spPr/>
      <dgm:t>
        <a:bodyPr/>
        <a:lstStyle/>
        <a:p>
          <a:endParaRPr lang="da-DK"/>
        </a:p>
      </dgm:t>
    </dgm:pt>
    <dgm:pt modelId="{CA1F8E88-4649-43B1-B34A-6EE8E88A93C3}" type="sibTrans" cxnId="{1042EED0-08EA-4F56-ACEF-45B0EF08728A}">
      <dgm:prSet/>
      <dgm:spPr/>
      <dgm:t>
        <a:bodyPr/>
        <a:lstStyle/>
        <a:p>
          <a:endParaRPr lang="da-DK"/>
        </a:p>
      </dgm:t>
    </dgm:pt>
    <dgm:pt modelId="{5E45A5D9-AE59-4DF3-B389-03B915BAD8EE}">
      <dgm:prSet custT="1"/>
      <dgm:spPr>
        <a:xfrm>
          <a:off x="4172175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Peter Poulsen</a:t>
          </a:r>
          <a:endParaRPr lang="da-DK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720179E-55B9-49EB-953C-A374E43ECD88}" type="parTrans" cxnId="{FFAC5AB3-4B04-4C75-985E-3FE9F0066ECA}">
      <dgm:prSet/>
      <dgm:spPr/>
      <dgm:t>
        <a:bodyPr/>
        <a:lstStyle/>
        <a:p>
          <a:endParaRPr lang="da-DK"/>
        </a:p>
      </dgm:t>
    </dgm:pt>
    <dgm:pt modelId="{CA9E69C2-1717-4299-A60D-8C861DF5CF55}" type="sibTrans" cxnId="{FFAC5AB3-4B04-4C75-985E-3FE9F0066ECA}">
      <dgm:prSet/>
      <dgm:spPr/>
      <dgm:t>
        <a:bodyPr/>
        <a:lstStyle/>
        <a:p>
          <a:endParaRPr lang="da-DK"/>
        </a:p>
      </dgm:t>
    </dgm:pt>
    <dgm:pt modelId="{1960A221-82BE-4606-AF02-C5BC0E241334}">
      <dgm:prSet custT="1"/>
      <dgm:spPr>
        <a:xfrm>
          <a:off x="6255473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Jens Bertram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2508160-79DC-4728-8543-8B84C2E78E54}" type="parTrans" cxnId="{76D10B3D-361D-4312-A6E9-ED762AB67FF2}">
      <dgm:prSet/>
      <dgm:spPr/>
      <dgm:t>
        <a:bodyPr/>
        <a:lstStyle/>
        <a:p>
          <a:endParaRPr lang="da-DK"/>
        </a:p>
      </dgm:t>
    </dgm:pt>
    <dgm:pt modelId="{1D5A30A0-2AB6-41DD-A0D8-FAEBA8E4DB14}" type="sibTrans" cxnId="{76D10B3D-361D-4312-A6E9-ED762AB67FF2}">
      <dgm:prSet/>
      <dgm:spPr/>
      <dgm:t>
        <a:bodyPr/>
        <a:lstStyle/>
        <a:p>
          <a:endParaRPr lang="da-DK"/>
        </a:p>
      </dgm:t>
    </dgm:pt>
    <dgm:pt modelId="{943227B0-5FFA-41A7-8F65-8D3A22675320}">
      <dgm:prSet custT="1"/>
      <dgm:spPr>
        <a:xfrm>
          <a:off x="8338772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Jens Erik Jacobsen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B808618-5E7E-4628-BBB3-E6F8BE9D375C}" type="parTrans" cxnId="{68A8B28C-2BC9-419B-8B78-2B59E1B81E80}">
      <dgm:prSet/>
      <dgm:spPr/>
      <dgm:t>
        <a:bodyPr/>
        <a:lstStyle/>
        <a:p>
          <a:endParaRPr lang="da-DK"/>
        </a:p>
      </dgm:t>
    </dgm:pt>
    <dgm:pt modelId="{E47C85D1-A738-4DAD-9062-238FDCAB53C3}" type="sibTrans" cxnId="{68A8B28C-2BC9-419B-8B78-2B59E1B81E80}">
      <dgm:prSet/>
      <dgm:spPr/>
      <dgm:t>
        <a:bodyPr/>
        <a:lstStyle/>
        <a:p>
          <a:endParaRPr lang="da-DK"/>
        </a:p>
      </dgm:t>
    </dgm:pt>
    <dgm:pt modelId="{EEEFB6E2-24A1-49C3-A18C-BCA56263F8E1}">
      <dgm:prSet custT="1"/>
      <dgm:spPr>
        <a:xfrm>
          <a:off x="5579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Jens Jensen</a:t>
          </a:r>
          <a:endParaRPr lang="da-DK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83D9C76-023E-46F6-8181-EA738475AF8B}" type="parTrans" cxnId="{B00ABA83-1267-4D56-8043-10F82903109A}">
      <dgm:prSet/>
      <dgm:spPr/>
      <dgm:t>
        <a:bodyPr/>
        <a:lstStyle/>
        <a:p>
          <a:endParaRPr lang="da-DK"/>
        </a:p>
      </dgm:t>
    </dgm:pt>
    <dgm:pt modelId="{7646224D-9CA6-48D2-8748-272F68269FB5}" type="sibTrans" cxnId="{B00ABA83-1267-4D56-8043-10F82903109A}">
      <dgm:prSet/>
      <dgm:spPr/>
      <dgm:t>
        <a:bodyPr/>
        <a:lstStyle/>
        <a:p>
          <a:endParaRPr lang="da-DK"/>
        </a:p>
      </dgm:t>
    </dgm:pt>
    <dgm:pt modelId="{E3E2AB07-5208-4F9B-B94B-CC07F2A9DE27}">
      <dgm:prSet custT="1"/>
      <dgm:spPr>
        <a:xfrm>
          <a:off x="2088877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Dennis Knudsen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DC0B75-4FBA-4B12-B010-D2B5504E82D1}" type="parTrans" cxnId="{DF8C2810-1EA9-412A-907B-5919839D6F15}">
      <dgm:prSet/>
      <dgm:spPr/>
      <dgm:t>
        <a:bodyPr/>
        <a:lstStyle/>
        <a:p>
          <a:endParaRPr lang="da-DK"/>
        </a:p>
      </dgm:t>
    </dgm:pt>
    <dgm:pt modelId="{09971EA2-45B0-4E9A-B28E-6E65591EF329}" type="sibTrans" cxnId="{DF8C2810-1EA9-412A-907B-5919839D6F15}">
      <dgm:prSet/>
      <dgm:spPr/>
      <dgm:t>
        <a:bodyPr/>
        <a:lstStyle/>
        <a:p>
          <a:endParaRPr lang="da-DK"/>
        </a:p>
      </dgm:t>
    </dgm:pt>
    <dgm:pt modelId="{CAAA41A7-BE21-44FD-9E36-6396BE24B37A}">
      <dgm:prSet custT="1"/>
      <dgm:spPr>
        <a:xfrm>
          <a:off x="4172175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Michael Madsen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ECDD4D-E939-4B85-B9EA-5F34085F7DBA}" type="parTrans" cxnId="{A686A80D-0B83-4E92-803D-E23A0219E94B}">
      <dgm:prSet/>
      <dgm:spPr/>
      <dgm:t>
        <a:bodyPr/>
        <a:lstStyle/>
        <a:p>
          <a:endParaRPr lang="da-DK"/>
        </a:p>
      </dgm:t>
    </dgm:pt>
    <dgm:pt modelId="{BC1742A6-DEAC-45D3-A437-DAE0C697CBE1}" type="sibTrans" cxnId="{A686A80D-0B83-4E92-803D-E23A0219E94B}">
      <dgm:prSet/>
      <dgm:spPr/>
      <dgm:t>
        <a:bodyPr/>
        <a:lstStyle/>
        <a:p>
          <a:endParaRPr lang="da-DK"/>
        </a:p>
      </dgm:t>
    </dgm:pt>
    <dgm:pt modelId="{5978D915-00AE-470E-9741-98FC39952A66}">
      <dgm:prSet custT="1"/>
      <dgm:spPr>
        <a:xfrm>
          <a:off x="6255473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Steffen Agger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9271B16-9672-4D2B-8C4D-169910A57B9B}" type="parTrans" cxnId="{B32739C2-82DA-450A-AF03-425D071FDFBB}">
      <dgm:prSet/>
      <dgm:spPr/>
      <dgm:t>
        <a:bodyPr/>
        <a:lstStyle/>
        <a:p>
          <a:endParaRPr lang="da-DK"/>
        </a:p>
      </dgm:t>
    </dgm:pt>
    <dgm:pt modelId="{AB81A80F-2A1B-4499-8395-BB6933989DF6}" type="sibTrans" cxnId="{B32739C2-82DA-450A-AF03-425D071FDFBB}">
      <dgm:prSet/>
      <dgm:spPr/>
      <dgm:t>
        <a:bodyPr/>
        <a:lstStyle/>
        <a:p>
          <a:endParaRPr lang="da-DK"/>
        </a:p>
      </dgm:t>
    </dgm:pt>
    <dgm:pt modelId="{8F1A4DFA-51A0-4712-B6D9-F54639F8902C}">
      <dgm:prSet custT="1"/>
      <dgm:spPr>
        <a:xfrm>
          <a:off x="8338772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Jørgen E. Hansen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99C91C2-60E1-4C76-8396-1599A33646F9}" type="parTrans" cxnId="{3DF2B34B-9C51-4A39-A8AF-7A6B32DB34B3}">
      <dgm:prSet/>
      <dgm:spPr/>
      <dgm:t>
        <a:bodyPr/>
        <a:lstStyle/>
        <a:p>
          <a:endParaRPr lang="da-DK"/>
        </a:p>
      </dgm:t>
    </dgm:pt>
    <dgm:pt modelId="{3E97F662-448B-4ABD-BBED-F79587168254}" type="sibTrans" cxnId="{3DF2B34B-9C51-4A39-A8AF-7A6B32DB34B3}">
      <dgm:prSet/>
      <dgm:spPr/>
      <dgm:t>
        <a:bodyPr/>
        <a:lstStyle/>
        <a:p>
          <a:endParaRPr lang="da-DK"/>
        </a:p>
      </dgm:t>
    </dgm:pt>
    <dgm:pt modelId="{5AC7E5EA-44C7-461D-A153-A5E390E68834}">
      <dgm:prSet custT="1"/>
      <dgm:spPr>
        <a:xfrm>
          <a:off x="5579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 rtl="0"/>
          <a:r>
            <a:rPr lang="da-DK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 </a:t>
          </a:r>
          <a:r>
            <a:rPr lang="da-DK" sz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Tærsbøl</a:t>
          </a:r>
          <a:endParaRPr lang="da-DK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FACB0A-D09E-4DF5-B930-6DB81964283E}" type="parTrans" cxnId="{0812A551-B84C-43E4-8C88-2EDD31265C09}">
      <dgm:prSet/>
      <dgm:spPr/>
      <dgm:t>
        <a:bodyPr/>
        <a:lstStyle/>
        <a:p>
          <a:endParaRPr lang="da-DK"/>
        </a:p>
      </dgm:t>
    </dgm:pt>
    <dgm:pt modelId="{9025079F-1AF9-4251-9E3D-9B283CE6460F}" type="sibTrans" cxnId="{0812A551-B84C-43E4-8C88-2EDD31265C09}">
      <dgm:prSet/>
      <dgm:spPr/>
      <dgm:t>
        <a:bodyPr/>
        <a:lstStyle/>
        <a:p>
          <a:endParaRPr lang="da-DK"/>
        </a:p>
      </dgm:t>
    </dgm:pt>
    <dgm:pt modelId="{AC87D997-AC04-41CA-A419-B7438C4482CD}" type="pres">
      <dgm:prSet presAssocID="{136CBF11-5ECE-4730-A3B7-0F03FBF1117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751E18BF-952B-419C-A370-3B60A010C782}" type="pres">
      <dgm:prSet presAssocID="{5AC7E5EA-44C7-461D-A153-A5E390E68834}" presName="compNode" presStyleCnt="0"/>
      <dgm:spPr/>
    </dgm:pt>
    <dgm:pt modelId="{43736D22-31FF-4911-9240-A532B04C2076}" type="pres">
      <dgm:prSet presAssocID="{5AC7E5EA-44C7-461D-A153-A5E390E68834}" presName="childRect" presStyleLbl="bgAcc1" presStyleIdx="0" presStyleCnt="10">
        <dgm:presLayoutVars>
          <dgm:bulletEnabled val="1"/>
        </dgm:presLayoutVars>
      </dgm:prSet>
      <dgm:spPr>
        <a:xfrm>
          <a:off x="5579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F16C5069-872F-43BB-9190-B646F2B12635}" type="pres">
      <dgm:prSet presAssocID="{5AC7E5EA-44C7-461D-A153-A5E390E688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1FDF59-373D-48A4-86EC-DF2A16CE560A}" type="pres">
      <dgm:prSet presAssocID="{5AC7E5EA-44C7-461D-A153-A5E390E68834}" presName="parentRect" presStyleLbl="alignNode1" presStyleIdx="0" presStyleCnt="10"/>
      <dgm:spPr/>
      <dgm:t>
        <a:bodyPr/>
        <a:lstStyle/>
        <a:p>
          <a:endParaRPr lang="da-DK"/>
        </a:p>
      </dgm:t>
    </dgm:pt>
    <dgm:pt modelId="{2EA456A7-6769-4EB4-8E2F-2561CF14BB58}" type="pres">
      <dgm:prSet presAssocID="{5AC7E5EA-44C7-461D-A153-A5E390E68834}" presName="adorn" presStyleLbl="fgAccFollowNode1" presStyleIdx="0" presStyleCnt="10"/>
      <dgm:spPr>
        <a:xfrm>
          <a:off x="1310756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09740716-4F00-49FD-9BF2-5F6BC20379C2}" type="pres">
      <dgm:prSet presAssocID="{9025079F-1AF9-4251-9E3D-9B283CE6460F}" presName="sibTrans" presStyleLbl="sibTrans2D1" presStyleIdx="0" presStyleCnt="0"/>
      <dgm:spPr/>
      <dgm:t>
        <a:bodyPr/>
        <a:lstStyle/>
        <a:p>
          <a:endParaRPr lang="da-DK"/>
        </a:p>
      </dgm:t>
    </dgm:pt>
    <dgm:pt modelId="{AEEFC482-B79B-4F17-918B-73F2CFD61185}" type="pres">
      <dgm:prSet presAssocID="{E9E2DDE6-3720-46F9-9876-78DAEB91DC5A}" presName="compNode" presStyleCnt="0"/>
      <dgm:spPr/>
    </dgm:pt>
    <dgm:pt modelId="{CEB21226-3CD9-49BF-A15D-78611D771183}" type="pres">
      <dgm:prSet presAssocID="{E9E2DDE6-3720-46F9-9876-78DAEB91DC5A}" presName="childRect" presStyleLbl="bgAcc1" presStyleIdx="1" presStyleCnt="10">
        <dgm:presLayoutVars>
          <dgm:bulletEnabled val="1"/>
        </dgm:presLayoutVars>
      </dgm:prSet>
      <dgm:spPr>
        <a:xfrm>
          <a:off x="2088877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7CCB04EC-B25A-4D2E-956A-A65C650B6087}" type="pres">
      <dgm:prSet presAssocID="{E9E2DDE6-3720-46F9-9876-78DAEB91DC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7FB92A4-AE36-4A25-B57F-B63DBF2B0D8C}" type="pres">
      <dgm:prSet presAssocID="{E9E2DDE6-3720-46F9-9876-78DAEB91DC5A}" presName="parentRect" presStyleLbl="alignNode1" presStyleIdx="1" presStyleCnt="10"/>
      <dgm:spPr/>
      <dgm:t>
        <a:bodyPr/>
        <a:lstStyle/>
        <a:p>
          <a:endParaRPr lang="da-DK"/>
        </a:p>
      </dgm:t>
    </dgm:pt>
    <dgm:pt modelId="{B3C05ECE-D834-4ED9-ACAD-D90079DDE9AD}" type="pres">
      <dgm:prSet presAssocID="{E9E2DDE6-3720-46F9-9876-78DAEB91DC5A}" presName="adorn" presStyleLbl="fgAccFollowNode1" presStyleIdx="1" presStyleCnt="10"/>
      <dgm:spPr>
        <a:xfrm>
          <a:off x="3394054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3396D52E-3301-4DFD-85AF-2A32B6BDDAE5}" type="pres">
      <dgm:prSet presAssocID="{CA1F8E88-4649-43B1-B34A-6EE8E88A93C3}" presName="sibTrans" presStyleLbl="sibTrans2D1" presStyleIdx="0" presStyleCnt="0"/>
      <dgm:spPr/>
      <dgm:t>
        <a:bodyPr/>
        <a:lstStyle/>
        <a:p>
          <a:endParaRPr lang="da-DK"/>
        </a:p>
      </dgm:t>
    </dgm:pt>
    <dgm:pt modelId="{4B0F2AAD-A3BE-40F2-A314-574B7202BC6B}" type="pres">
      <dgm:prSet presAssocID="{5E45A5D9-AE59-4DF3-B389-03B915BAD8EE}" presName="compNode" presStyleCnt="0"/>
      <dgm:spPr/>
    </dgm:pt>
    <dgm:pt modelId="{F97FB731-5EF3-4D7E-B41B-4FE52B94A5CA}" type="pres">
      <dgm:prSet presAssocID="{5E45A5D9-AE59-4DF3-B389-03B915BAD8EE}" presName="childRect" presStyleLbl="bgAcc1" presStyleIdx="2" presStyleCnt="10">
        <dgm:presLayoutVars>
          <dgm:bulletEnabled val="1"/>
        </dgm:presLayoutVars>
      </dgm:prSet>
      <dgm:spPr>
        <a:xfrm>
          <a:off x="4172175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79BDBF6C-F6DA-4A16-AFF2-1DE989B5D82A}" type="pres">
      <dgm:prSet presAssocID="{5E45A5D9-AE59-4DF3-B389-03B915BAD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A5FCC7A-E10D-42DC-81B4-0EFD61440335}" type="pres">
      <dgm:prSet presAssocID="{5E45A5D9-AE59-4DF3-B389-03B915BAD8EE}" presName="parentRect" presStyleLbl="alignNode1" presStyleIdx="2" presStyleCnt="10"/>
      <dgm:spPr/>
      <dgm:t>
        <a:bodyPr/>
        <a:lstStyle/>
        <a:p>
          <a:endParaRPr lang="da-DK"/>
        </a:p>
      </dgm:t>
    </dgm:pt>
    <dgm:pt modelId="{2A2024E6-5E6C-4398-9204-E68C5D221376}" type="pres">
      <dgm:prSet presAssocID="{5E45A5D9-AE59-4DF3-B389-03B915BAD8EE}" presName="adorn" presStyleLbl="fgAccFollowNode1" presStyleIdx="2" presStyleCnt="10"/>
      <dgm:spPr>
        <a:xfrm>
          <a:off x="5477352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86B4D9B-3C56-4E7C-B907-63387E62773C}" type="pres">
      <dgm:prSet presAssocID="{CA9E69C2-1717-4299-A60D-8C861DF5CF55}" presName="sibTrans" presStyleLbl="sibTrans2D1" presStyleIdx="0" presStyleCnt="0"/>
      <dgm:spPr/>
      <dgm:t>
        <a:bodyPr/>
        <a:lstStyle/>
        <a:p>
          <a:endParaRPr lang="da-DK"/>
        </a:p>
      </dgm:t>
    </dgm:pt>
    <dgm:pt modelId="{3D767CDF-90D4-427A-B971-99128DE185B4}" type="pres">
      <dgm:prSet presAssocID="{1960A221-82BE-4606-AF02-C5BC0E241334}" presName="compNode" presStyleCnt="0"/>
      <dgm:spPr/>
    </dgm:pt>
    <dgm:pt modelId="{4009EDE0-2982-467A-9064-9F82D147D907}" type="pres">
      <dgm:prSet presAssocID="{1960A221-82BE-4606-AF02-C5BC0E241334}" presName="childRect" presStyleLbl="bgAcc1" presStyleIdx="3" presStyleCnt="10">
        <dgm:presLayoutVars>
          <dgm:bulletEnabled val="1"/>
        </dgm:presLayoutVars>
      </dgm:prSet>
      <dgm:spPr>
        <a:xfrm>
          <a:off x="6255473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C61766C-7723-4203-B81F-D939D55EB982}" type="pres">
      <dgm:prSet presAssocID="{1960A221-82BE-4606-AF02-C5BC0E2413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EC0CC7-07A8-4028-9798-E9729681AB55}" type="pres">
      <dgm:prSet presAssocID="{1960A221-82BE-4606-AF02-C5BC0E241334}" presName="parentRect" presStyleLbl="alignNode1" presStyleIdx="3" presStyleCnt="10"/>
      <dgm:spPr/>
      <dgm:t>
        <a:bodyPr/>
        <a:lstStyle/>
        <a:p>
          <a:endParaRPr lang="da-DK"/>
        </a:p>
      </dgm:t>
    </dgm:pt>
    <dgm:pt modelId="{75745A9D-BB41-40EA-B184-71AB66C44B3B}" type="pres">
      <dgm:prSet presAssocID="{1960A221-82BE-4606-AF02-C5BC0E241334}" presName="adorn" presStyleLbl="fgAccFollowNode1" presStyleIdx="3" presStyleCnt="10"/>
      <dgm:spPr>
        <a:xfrm>
          <a:off x="7560651" y="1719845"/>
          <a:ext cx="623622" cy="62362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3C9C52DA-946D-4B39-BB75-3696CE06BC57}" type="pres">
      <dgm:prSet presAssocID="{1D5A30A0-2AB6-41DD-A0D8-FAEBA8E4DB14}" presName="sibTrans" presStyleLbl="sibTrans2D1" presStyleIdx="0" presStyleCnt="0"/>
      <dgm:spPr/>
      <dgm:t>
        <a:bodyPr/>
        <a:lstStyle/>
        <a:p>
          <a:endParaRPr lang="da-DK"/>
        </a:p>
      </dgm:t>
    </dgm:pt>
    <dgm:pt modelId="{A7C63834-B8BB-45D0-97EB-9F23147DF8D2}" type="pres">
      <dgm:prSet presAssocID="{943227B0-5FFA-41A7-8F65-8D3A22675320}" presName="compNode" presStyleCnt="0"/>
      <dgm:spPr/>
    </dgm:pt>
    <dgm:pt modelId="{19DFEC7C-F1FA-4CD2-AABB-353DCC2D4255}" type="pres">
      <dgm:prSet presAssocID="{943227B0-5FFA-41A7-8F65-8D3A22675320}" presName="childRect" presStyleLbl="bgAcc1" presStyleIdx="4" presStyleCnt="10">
        <dgm:presLayoutVars>
          <dgm:bulletEnabled val="1"/>
        </dgm:presLayoutVars>
      </dgm:prSet>
      <dgm:spPr>
        <a:xfrm>
          <a:off x="8338772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D51E0DDD-6ABF-4122-A3AB-985349557417}" type="pres">
      <dgm:prSet presAssocID="{943227B0-5FFA-41A7-8F65-8D3A226753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C47A3B0-2DA6-44C3-B756-24D29B979C3F}" type="pres">
      <dgm:prSet presAssocID="{943227B0-5FFA-41A7-8F65-8D3A22675320}" presName="parentRect" presStyleLbl="alignNode1" presStyleIdx="4" presStyleCnt="10"/>
      <dgm:spPr/>
      <dgm:t>
        <a:bodyPr/>
        <a:lstStyle/>
        <a:p>
          <a:endParaRPr lang="da-DK"/>
        </a:p>
      </dgm:t>
    </dgm:pt>
    <dgm:pt modelId="{6F3F669D-E668-4BAE-9409-FACEC21653A9}" type="pres">
      <dgm:prSet presAssocID="{943227B0-5FFA-41A7-8F65-8D3A22675320}" presName="adorn" presStyleLbl="fgAccFollowNode1" presStyleIdx="4" presStyleCnt="10"/>
      <dgm:spPr>
        <a:xfrm>
          <a:off x="9643949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851187EF-4AFF-4C52-9059-ACBFCB4DDFAF}" type="pres">
      <dgm:prSet presAssocID="{E47C85D1-A738-4DAD-9062-238FDCAB53C3}" presName="sibTrans" presStyleLbl="sibTrans2D1" presStyleIdx="0" presStyleCnt="0"/>
      <dgm:spPr/>
      <dgm:t>
        <a:bodyPr/>
        <a:lstStyle/>
        <a:p>
          <a:endParaRPr lang="da-DK"/>
        </a:p>
      </dgm:t>
    </dgm:pt>
    <dgm:pt modelId="{7D382157-C46B-4F56-9F29-F143A30410B6}" type="pres">
      <dgm:prSet presAssocID="{EEEFB6E2-24A1-49C3-A18C-BCA56263F8E1}" presName="compNode" presStyleCnt="0"/>
      <dgm:spPr/>
    </dgm:pt>
    <dgm:pt modelId="{ABE180BB-91F3-465E-90C8-74AB7DD1FD8A}" type="pres">
      <dgm:prSet presAssocID="{EEEFB6E2-24A1-49C3-A18C-BCA56263F8E1}" presName="childRect" presStyleLbl="bgAcc1" presStyleIdx="5" presStyleCnt="10">
        <dgm:presLayoutVars>
          <dgm:bulletEnabled val="1"/>
        </dgm:presLayoutVars>
      </dgm:prSet>
      <dgm:spPr>
        <a:xfrm>
          <a:off x="5579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8C691EC5-4705-49EC-8106-2EB0153039C3}" type="pres">
      <dgm:prSet presAssocID="{EEEFB6E2-24A1-49C3-A18C-BCA56263F8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6EEE7F4-652C-47F5-B8AC-D9A3DCFBDBC1}" type="pres">
      <dgm:prSet presAssocID="{EEEFB6E2-24A1-49C3-A18C-BCA56263F8E1}" presName="parentRect" presStyleLbl="alignNode1" presStyleIdx="5" presStyleCnt="10"/>
      <dgm:spPr/>
      <dgm:t>
        <a:bodyPr/>
        <a:lstStyle/>
        <a:p>
          <a:endParaRPr lang="da-DK"/>
        </a:p>
      </dgm:t>
    </dgm:pt>
    <dgm:pt modelId="{05E662CD-57A2-4408-BD31-523FAE794511}" type="pres">
      <dgm:prSet presAssocID="{EEEFB6E2-24A1-49C3-A18C-BCA56263F8E1}" presName="adorn" presStyleLbl="fgAccFollowNode1" presStyleIdx="5" presStyleCnt="10"/>
      <dgm:spPr>
        <a:xfrm>
          <a:off x="1310756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E97EFA96-D64A-4AB3-89F3-78BE98871389}" type="pres">
      <dgm:prSet presAssocID="{7646224D-9CA6-48D2-8748-272F68269FB5}" presName="sibTrans" presStyleLbl="sibTrans2D1" presStyleIdx="0" presStyleCnt="0"/>
      <dgm:spPr/>
      <dgm:t>
        <a:bodyPr/>
        <a:lstStyle/>
        <a:p>
          <a:endParaRPr lang="da-DK"/>
        </a:p>
      </dgm:t>
    </dgm:pt>
    <dgm:pt modelId="{39FEC241-9AF0-4428-8A7E-95A94936B361}" type="pres">
      <dgm:prSet presAssocID="{E3E2AB07-5208-4F9B-B94B-CC07F2A9DE27}" presName="compNode" presStyleCnt="0"/>
      <dgm:spPr/>
    </dgm:pt>
    <dgm:pt modelId="{AAE3709A-7C9A-4D6A-A877-BBDD5E27E1AA}" type="pres">
      <dgm:prSet presAssocID="{E3E2AB07-5208-4F9B-B94B-CC07F2A9DE27}" presName="childRect" presStyleLbl="bgAcc1" presStyleIdx="6" presStyleCnt="10">
        <dgm:presLayoutVars>
          <dgm:bulletEnabled val="1"/>
        </dgm:presLayoutVars>
      </dgm:prSet>
      <dgm:spPr>
        <a:xfrm>
          <a:off x="2088877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4A75170-7B34-4C41-9AF7-AC96C0691C85}" type="pres">
      <dgm:prSet presAssocID="{E3E2AB07-5208-4F9B-B94B-CC07F2A9DE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F7AE85A-A02D-4B3A-9BC3-BA1BC7303AFB}" type="pres">
      <dgm:prSet presAssocID="{E3E2AB07-5208-4F9B-B94B-CC07F2A9DE27}" presName="parentRect" presStyleLbl="alignNode1" presStyleIdx="6" presStyleCnt="10"/>
      <dgm:spPr/>
      <dgm:t>
        <a:bodyPr/>
        <a:lstStyle/>
        <a:p>
          <a:endParaRPr lang="da-DK"/>
        </a:p>
      </dgm:t>
    </dgm:pt>
    <dgm:pt modelId="{BE712FAD-05A2-4B56-B2FB-4AF6815FC073}" type="pres">
      <dgm:prSet presAssocID="{E3E2AB07-5208-4F9B-B94B-CC07F2A9DE27}" presName="adorn" presStyleLbl="fgAccFollowNode1" presStyleIdx="6" presStyleCnt="10"/>
      <dgm:spPr>
        <a:xfrm>
          <a:off x="3394054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30DC1705-85EA-4058-9614-8EEDA1A75956}" type="pres">
      <dgm:prSet presAssocID="{09971EA2-45B0-4E9A-B28E-6E65591EF329}" presName="sibTrans" presStyleLbl="sibTrans2D1" presStyleIdx="0" presStyleCnt="0"/>
      <dgm:spPr/>
      <dgm:t>
        <a:bodyPr/>
        <a:lstStyle/>
        <a:p>
          <a:endParaRPr lang="da-DK"/>
        </a:p>
      </dgm:t>
    </dgm:pt>
    <dgm:pt modelId="{9EDDFC54-7BA8-4892-BCA9-E326A7B69E20}" type="pres">
      <dgm:prSet presAssocID="{CAAA41A7-BE21-44FD-9E36-6396BE24B37A}" presName="compNode" presStyleCnt="0"/>
      <dgm:spPr/>
    </dgm:pt>
    <dgm:pt modelId="{BFA5FEE7-4835-4189-B5AB-1BF8298E54BC}" type="pres">
      <dgm:prSet presAssocID="{CAAA41A7-BE21-44FD-9E36-6396BE24B37A}" presName="childRect" presStyleLbl="bgAcc1" presStyleIdx="7" presStyleCnt="10">
        <dgm:presLayoutVars>
          <dgm:bulletEnabled val="1"/>
        </dgm:presLayoutVars>
      </dgm:prSet>
      <dgm:spPr>
        <a:xfrm>
          <a:off x="4172175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969AFC9C-2C90-4CCB-8F45-7CEBF8C2D184}" type="pres">
      <dgm:prSet presAssocID="{CAAA41A7-BE21-44FD-9E36-6396BE24B3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091917D-BFE4-42DF-9F6E-B051E133FD2F}" type="pres">
      <dgm:prSet presAssocID="{CAAA41A7-BE21-44FD-9E36-6396BE24B37A}" presName="parentRect" presStyleLbl="alignNode1" presStyleIdx="7" presStyleCnt="10"/>
      <dgm:spPr/>
      <dgm:t>
        <a:bodyPr/>
        <a:lstStyle/>
        <a:p>
          <a:endParaRPr lang="da-DK"/>
        </a:p>
      </dgm:t>
    </dgm:pt>
    <dgm:pt modelId="{AABDB7BD-6DDE-405A-AB63-C71A9706A7A2}" type="pres">
      <dgm:prSet presAssocID="{CAAA41A7-BE21-44FD-9E36-6396BE24B37A}" presName="adorn" presStyleLbl="fgAccFollowNode1" presStyleIdx="7" presStyleCnt="10"/>
      <dgm:spPr>
        <a:xfrm>
          <a:off x="5477352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3D7C649F-3F45-4D35-B0BC-75FA16C7F95B}" type="pres">
      <dgm:prSet presAssocID="{BC1742A6-DEAC-45D3-A437-DAE0C697CBE1}" presName="sibTrans" presStyleLbl="sibTrans2D1" presStyleIdx="0" presStyleCnt="0"/>
      <dgm:spPr/>
      <dgm:t>
        <a:bodyPr/>
        <a:lstStyle/>
        <a:p>
          <a:endParaRPr lang="da-DK"/>
        </a:p>
      </dgm:t>
    </dgm:pt>
    <dgm:pt modelId="{CCC89BBE-3A21-4E92-9B0C-2885E3BEF60D}" type="pres">
      <dgm:prSet presAssocID="{5978D915-00AE-470E-9741-98FC39952A66}" presName="compNode" presStyleCnt="0"/>
      <dgm:spPr/>
    </dgm:pt>
    <dgm:pt modelId="{49B1C38B-5CC3-4874-8C9D-2AF08454D240}" type="pres">
      <dgm:prSet presAssocID="{5978D915-00AE-470E-9741-98FC39952A66}" presName="childRect" presStyleLbl="bgAcc1" presStyleIdx="8" presStyleCnt="10">
        <dgm:presLayoutVars>
          <dgm:bulletEnabled val="1"/>
        </dgm:presLayoutVars>
      </dgm:prSet>
      <dgm:spPr>
        <a:xfrm>
          <a:off x="6255473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98AF5ED-2A25-487F-952A-AE4CBD6BE6F3}" type="pres">
      <dgm:prSet presAssocID="{5978D915-00AE-470E-9741-98FC39952A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BBB78DE-764B-4F1C-B265-067BAE94E069}" type="pres">
      <dgm:prSet presAssocID="{5978D915-00AE-470E-9741-98FC39952A66}" presName="parentRect" presStyleLbl="alignNode1" presStyleIdx="8" presStyleCnt="10"/>
      <dgm:spPr/>
      <dgm:t>
        <a:bodyPr/>
        <a:lstStyle/>
        <a:p>
          <a:endParaRPr lang="da-DK"/>
        </a:p>
      </dgm:t>
    </dgm:pt>
    <dgm:pt modelId="{D87903A5-9FB0-4692-9243-03138CE8B8E6}" type="pres">
      <dgm:prSet presAssocID="{5978D915-00AE-470E-9741-98FC39952A66}" presName="adorn" presStyleLbl="fgAccFollowNode1" presStyleIdx="8" presStyleCnt="10"/>
      <dgm:spPr>
        <a:xfrm>
          <a:off x="7560651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60AD776D-36EB-46BB-9C31-A9906DA3AFBD}" type="pres">
      <dgm:prSet presAssocID="{AB81A80F-2A1B-4499-8395-BB6933989DF6}" presName="sibTrans" presStyleLbl="sibTrans2D1" presStyleIdx="0" presStyleCnt="0"/>
      <dgm:spPr/>
      <dgm:t>
        <a:bodyPr/>
        <a:lstStyle/>
        <a:p>
          <a:endParaRPr lang="da-DK"/>
        </a:p>
      </dgm:t>
    </dgm:pt>
    <dgm:pt modelId="{C5B11A03-4457-4CE4-9440-C515EE97C68E}" type="pres">
      <dgm:prSet presAssocID="{8F1A4DFA-51A0-4712-B6D9-F54639F8902C}" presName="compNode" presStyleCnt="0"/>
      <dgm:spPr/>
    </dgm:pt>
    <dgm:pt modelId="{245071E3-3E3C-46EE-871C-0687DE16C1CF}" type="pres">
      <dgm:prSet presAssocID="{8F1A4DFA-51A0-4712-B6D9-F54639F8902C}" presName="childRect" presStyleLbl="bgAcc1" presStyleIdx="9" presStyleCnt="10">
        <dgm:presLayoutVars>
          <dgm:bulletEnabled val="1"/>
        </dgm:presLayoutVars>
      </dgm:prSet>
      <dgm:spPr>
        <a:xfrm>
          <a:off x="8338772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F02E16AB-61CF-4507-AABF-5C7A003BA096}" type="pres">
      <dgm:prSet presAssocID="{8F1A4DFA-51A0-4712-B6D9-F54639F890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0EF0A31-7C82-4D4A-8642-621E5F8806E0}" type="pres">
      <dgm:prSet presAssocID="{8F1A4DFA-51A0-4712-B6D9-F54639F8902C}" presName="parentRect" presStyleLbl="alignNode1" presStyleIdx="9" presStyleCnt="10"/>
      <dgm:spPr/>
      <dgm:t>
        <a:bodyPr/>
        <a:lstStyle/>
        <a:p>
          <a:endParaRPr lang="da-DK"/>
        </a:p>
      </dgm:t>
    </dgm:pt>
    <dgm:pt modelId="{92008FA1-730F-4936-AADC-E4D3E9DB97A6}" type="pres">
      <dgm:prSet presAssocID="{8F1A4DFA-51A0-4712-B6D9-F54639F8902C}" presName="adorn" presStyleLbl="fgAccFollowNode1" presStyleIdx="9" presStyleCnt="10"/>
      <dgm:spPr>
        <a:xfrm>
          <a:off x="9643949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</dgm:ptLst>
  <dgm:cxnLst>
    <dgm:cxn modelId="{1042EED0-08EA-4F56-ACEF-45B0EF08728A}" srcId="{136CBF11-5ECE-4730-A3B7-0F03FBF1117E}" destId="{E9E2DDE6-3720-46F9-9876-78DAEB91DC5A}" srcOrd="1" destOrd="0" parTransId="{D05F2B04-35E0-4341-AE6A-6EE41AF6EC75}" sibTransId="{CA1F8E88-4649-43B1-B34A-6EE8E88A93C3}"/>
    <dgm:cxn modelId="{3DF2B34B-9C51-4A39-A8AF-7A6B32DB34B3}" srcId="{136CBF11-5ECE-4730-A3B7-0F03FBF1117E}" destId="{8F1A4DFA-51A0-4712-B6D9-F54639F8902C}" srcOrd="9" destOrd="0" parTransId="{A99C91C2-60E1-4C76-8396-1599A33646F9}" sibTransId="{3E97F662-448B-4ABD-BBED-F79587168254}"/>
    <dgm:cxn modelId="{EDDD3015-ED89-4A4A-9F84-C189E66800F6}" type="presOf" srcId="{1960A221-82BE-4606-AF02-C5BC0E241334}" destId="{48EC0CC7-07A8-4028-9798-E9729681AB55}" srcOrd="1" destOrd="0" presId="urn:microsoft.com/office/officeart/2005/8/layout/bList2"/>
    <dgm:cxn modelId="{FD41B969-2B00-48D4-B415-80E4DAFD2D63}" type="presOf" srcId="{7646224D-9CA6-48D2-8748-272F68269FB5}" destId="{E97EFA96-D64A-4AB3-89F3-78BE98871389}" srcOrd="0" destOrd="0" presId="urn:microsoft.com/office/officeart/2005/8/layout/bList2"/>
    <dgm:cxn modelId="{9434D2E4-90F2-480B-951D-50E05F596E92}" type="presOf" srcId="{9025079F-1AF9-4251-9E3D-9B283CE6460F}" destId="{09740716-4F00-49FD-9BF2-5F6BC20379C2}" srcOrd="0" destOrd="0" presId="urn:microsoft.com/office/officeart/2005/8/layout/bList2"/>
    <dgm:cxn modelId="{0BEAE7A0-9192-469F-BC5D-7D2853406A26}" type="presOf" srcId="{EEEFB6E2-24A1-49C3-A18C-BCA56263F8E1}" destId="{8C691EC5-4705-49EC-8106-2EB0153039C3}" srcOrd="0" destOrd="0" presId="urn:microsoft.com/office/officeart/2005/8/layout/bList2"/>
    <dgm:cxn modelId="{8A75C011-341D-459A-8B32-D1DEF3512C22}" type="presOf" srcId="{5AC7E5EA-44C7-461D-A153-A5E390E68834}" destId="{F16C5069-872F-43BB-9190-B646F2B12635}" srcOrd="0" destOrd="0" presId="urn:microsoft.com/office/officeart/2005/8/layout/bList2"/>
    <dgm:cxn modelId="{B00ABA83-1267-4D56-8043-10F82903109A}" srcId="{136CBF11-5ECE-4730-A3B7-0F03FBF1117E}" destId="{EEEFB6E2-24A1-49C3-A18C-BCA56263F8E1}" srcOrd="5" destOrd="0" parTransId="{F83D9C76-023E-46F6-8181-EA738475AF8B}" sibTransId="{7646224D-9CA6-48D2-8748-272F68269FB5}"/>
    <dgm:cxn modelId="{B759FD52-36D6-4B80-AECD-03C2A1AD1620}" type="presOf" srcId="{09971EA2-45B0-4E9A-B28E-6E65591EF329}" destId="{30DC1705-85EA-4058-9614-8EEDA1A75956}" srcOrd="0" destOrd="0" presId="urn:microsoft.com/office/officeart/2005/8/layout/bList2"/>
    <dgm:cxn modelId="{DA876208-3D4A-4F3A-B891-A51ADAAF0516}" type="presOf" srcId="{5AC7E5EA-44C7-461D-A153-A5E390E68834}" destId="{BE1FDF59-373D-48A4-86EC-DF2A16CE560A}" srcOrd="1" destOrd="0" presId="urn:microsoft.com/office/officeart/2005/8/layout/bList2"/>
    <dgm:cxn modelId="{1023AAC1-E458-4CA6-9EC6-6A701CD089E8}" type="presOf" srcId="{EEEFB6E2-24A1-49C3-A18C-BCA56263F8E1}" destId="{16EEE7F4-652C-47F5-B8AC-D9A3DCFBDBC1}" srcOrd="1" destOrd="0" presId="urn:microsoft.com/office/officeart/2005/8/layout/bList2"/>
    <dgm:cxn modelId="{76BEFF2B-352A-4266-8B6E-8A955F082AA5}" type="presOf" srcId="{E3E2AB07-5208-4F9B-B94B-CC07F2A9DE27}" destId="{A4A75170-7B34-4C41-9AF7-AC96C0691C85}" srcOrd="0" destOrd="0" presId="urn:microsoft.com/office/officeart/2005/8/layout/bList2"/>
    <dgm:cxn modelId="{BBF64EFC-04DE-4CBC-A12A-05FB8615F0A5}" type="presOf" srcId="{8F1A4DFA-51A0-4712-B6D9-F54639F8902C}" destId="{B0EF0A31-7C82-4D4A-8642-621E5F8806E0}" srcOrd="1" destOrd="0" presId="urn:microsoft.com/office/officeart/2005/8/layout/bList2"/>
    <dgm:cxn modelId="{29A4BFBB-445E-46B4-A342-28ACA50CD0AA}" type="presOf" srcId="{CAAA41A7-BE21-44FD-9E36-6396BE24B37A}" destId="{969AFC9C-2C90-4CCB-8F45-7CEBF8C2D184}" srcOrd="0" destOrd="0" presId="urn:microsoft.com/office/officeart/2005/8/layout/bList2"/>
    <dgm:cxn modelId="{052208C6-A963-466C-A0E8-CAD07DD792B4}" type="presOf" srcId="{5978D915-00AE-470E-9741-98FC39952A66}" destId="{A98AF5ED-2A25-487F-952A-AE4CBD6BE6F3}" srcOrd="0" destOrd="0" presId="urn:microsoft.com/office/officeart/2005/8/layout/bList2"/>
    <dgm:cxn modelId="{6F69145D-9519-4A83-990E-B4DDE31559E1}" type="presOf" srcId="{CA1F8E88-4649-43B1-B34A-6EE8E88A93C3}" destId="{3396D52E-3301-4DFD-85AF-2A32B6BDDAE5}" srcOrd="0" destOrd="0" presId="urn:microsoft.com/office/officeart/2005/8/layout/bList2"/>
    <dgm:cxn modelId="{1CE59DB1-9632-4445-8E58-D80F97A3144C}" type="presOf" srcId="{8F1A4DFA-51A0-4712-B6D9-F54639F8902C}" destId="{F02E16AB-61CF-4507-AABF-5C7A003BA096}" srcOrd="0" destOrd="0" presId="urn:microsoft.com/office/officeart/2005/8/layout/bList2"/>
    <dgm:cxn modelId="{DF886773-470D-4A7F-96AF-2F0666E1A1CA}" type="presOf" srcId="{943227B0-5FFA-41A7-8F65-8D3A22675320}" destId="{AC47A3B0-2DA6-44C3-B756-24D29B979C3F}" srcOrd="1" destOrd="0" presId="urn:microsoft.com/office/officeart/2005/8/layout/bList2"/>
    <dgm:cxn modelId="{16D06153-85F4-420B-9CA0-B9F31776635A}" type="presOf" srcId="{5E45A5D9-AE59-4DF3-B389-03B915BAD8EE}" destId="{AA5FCC7A-E10D-42DC-81B4-0EFD61440335}" srcOrd="1" destOrd="0" presId="urn:microsoft.com/office/officeart/2005/8/layout/bList2"/>
    <dgm:cxn modelId="{BB97130D-615D-4BC0-BD3B-F9DA692EB551}" type="presOf" srcId="{CAAA41A7-BE21-44FD-9E36-6396BE24B37A}" destId="{B091917D-BFE4-42DF-9F6E-B051E133FD2F}" srcOrd="1" destOrd="0" presId="urn:microsoft.com/office/officeart/2005/8/layout/bList2"/>
    <dgm:cxn modelId="{B32739C2-82DA-450A-AF03-425D071FDFBB}" srcId="{136CBF11-5ECE-4730-A3B7-0F03FBF1117E}" destId="{5978D915-00AE-470E-9741-98FC39952A66}" srcOrd="8" destOrd="0" parTransId="{F9271B16-9672-4D2B-8C4D-169910A57B9B}" sibTransId="{AB81A80F-2A1B-4499-8395-BB6933989DF6}"/>
    <dgm:cxn modelId="{5A5EFF68-B5A3-4A16-B644-7B1073734083}" type="presOf" srcId="{943227B0-5FFA-41A7-8F65-8D3A22675320}" destId="{D51E0DDD-6ABF-4122-A3AB-985349557417}" srcOrd="0" destOrd="0" presId="urn:microsoft.com/office/officeart/2005/8/layout/bList2"/>
    <dgm:cxn modelId="{3DF96AEE-7E3C-4717-AB74-AFF13CB603B2}" type="presOf" srcId="{AB81A80F-2A1B-4499-8395-BB6933989DF6}" destId="{60AD776D-36EB-46BB-9C31-A9906DA3AFBD}" srcOrd="0" destOrd="0" presId="urn:microsoft.com/office/officeart/2005/8/layout/bList2"/>
    <dgm:cxn modelId="{CADDE1AF-33FB-492E-AC9B-EC0CE89FE49B}" type="presOf" srcId="{5978D915-00AE-470E-9741-98FC39952A66}" destId="{EBBB78DE-764B-4F1C-B265-067BAE94E069}" srcOrd="1" destOrd="0" presId="urn:microsoft.com/office/officeart/2005/8/layout/bList2"/>
    <dgm:cxn modelId="{E17B2A74-C8B9-4077-91D6-6C9CD06C5BD3}" type="presOf" srcId="{CA9E69C2-1717-4299-A60D-8C861DF5CF55}" destId="{A86B4D9B-3C56-4E7C-B907-63387E62773C}" srcOrd="0" destOrd="0" presId="urn:microsoft.com/office/officeart/2005/8/layout/bList2"/>
    <dgm:cxn modelId="{A686A80D-0B83-4E92-803D-E23A0219E94B}" srcId="{136CBF11-5ECE-4730-A3B7-0F03FBF1117E}" destId="{CAAA41A7-BE21-44FD-9E36-6396BE24B37A}" srcOrd="7" destOrd="0" parTransId="{9CECDD4D-E939-4B85-B9EA-5F34085F7DBA}" sibTransId="{BC1742A6-DEAC-45D3-A437-DAE0C697CBE1}"/>
    <dgm:cxn modelId="{68A8B28C-2BC9-419B-8B78-2B59E1B81E80}" srcId="{136CBF11-5ECE-4730-A3B7-0F03FBF1117E}" destId="{943227B0-5FFA-41A7-8F65-8D3A22675320}" srcOrd="4" destOrd="0" parTransId="{BB808618-5E7E-4628-BBB3-E6F8BE9D375C}" sibTransId="{E47C85D1-A738-4DAD-9062-238FDCAB53C3}"/>
    <dgm:cxn modelId="{5E45F980-7F08-4AC0-A01E-19E624924A99}" type="presOf" srcId="{5E45A5D9-AE59-4DF3-B389-03B915BAD8EE}" destId="{79BDBF6C-F6DA-4A16-AFF2-1DE989B5D82A}" srcOrd="0" destOrd="0" presId="urn:microsoft.com/office/officeart/2005/8/layout/bList2"/>
    <dgm:cxn modelId="{0812A551-B84C-43E4-8C88-2EDD31265C09}" srcId="{136CBF11-5ECE-4730-A3B7-0F03FBF1117E}" destId="{5AC7E5EA-44C7-461D-A153-A5E390E68834}" srcOrd="0" destOrd="0" parTransId="{E4FACB0A-D09E-4DF5-B930-6DB81964283E}" sibTransId="{9025079F-1AF9-4251-9E3D-9B283CE6460F}"/>
    <dgm:cxn modelId="{B9EFB953-ABC4-4E5E-9D42-4CBDE051AE94}" type="presOf" srcId="{E9E2DDE6-3720-46F9-9876-78DAEB91DC5A}" destId="{F7FB92A4-AE36-4A25-B57F-B63DBF2B0D8C}" srcOrd="1" destOrd="0" presId="urn:microsoft.com/office/officeart/2005/8/layout/bList2"/>
    <dgm:cxn modelId="{83C17C68-1322-4DCE-8485-EE839367DB8E}" type="presOf" srcId="{E3E2AB07-5208-4F9B-B94B-CC07F2A9DE27}" destId="{8F7AE85A-A02D-4B3A-9BC3-BA1BC7303AFB}" srcOrd="1" destOrd="0" presId="urn:microsoft.com/office/officeart/2005/8/layout/bList2"/>
    <dgm:cxn modelId="{C9F24F00-4FA8-40F6-9EC9-BDF8D28C300A}" type="presOf" srcId="{1960A221-82BE-4606-AF02-C5BC0E241334}" destId="{AC61766C-7723-4203-B81F-D939D55EB982}" srcOrd="0" destOrd="0" presId="urn:microsoft.com/office/officeart/2005/8/layout/bList2"/>
    <dgm:cxn modelId="{FFAC5AB3-4B04-4C75-985E-3FE9F0066ECA}" srcId="{136CBF11-5ECE-4730-A3B7-0F03FBF1117E}" destId="{5E45A5D9-AE59-4DF3-B389-03B915BAD8EE}" srcOrd="2" destOrd="0" parTransId="{D720179E-55B9-49EB-953C-A374E43ECD88}" sibTransId="{CA9E69C2-1717-4299-A60D-8C861DF5CF55}"/>
    <dgm:cxn modelId="{5BE14785-883A-41FA-BE9E-B29951F4CB2D}" type="presOf" srcId="{E9E2DDE6-3720-46F9-9876-78DAEB91DC5A}" destId="{7CCB04EC-B25A-4D2E-956A-A65C650B6087}" srcOrd="0" destOrd="0" presId="urn:microsoft.com/office/officeart/2005/8/layout/bList2"/>
    <dgm:cxn modelId="{590EF382-D969-422F-AF14-BFE69ABB16F3}" type="presOf" srcId="{1D5A30A0-2AB6-41DD-A0D8-FAEBA8E4DB14}" destId="{3C9C52DA-946D-4B39-BB75-3696CE06BC57}" srcOrd="0" destOrd="0" presId="urn:microsoft.com/office/officeart/2005/8/layout/bList2"/>
    <dgm:cxn modelId="{7691180D-AE7C-4A88-AEBB-298CAEE4E3F7}" type="presOf" srcId="{136CBF11-5ECE-4730-A3B7-0F03FBF1117E}" destId="{AC87D997-AC04-41CA-A419-B7438C4482CD}" srcOrd="0" destOrd="0" presId="urn:microsoft.com/office/officeart/2005/8/layout/bList2"/>
    <dgm:cxn modelId="{C52F8732-803C-4527-A6E1-A11F78952287}" type="presOf" srcId="{E47C85D1-A738-4DAD-9062-238FDCAB53C3}" destId="{851187EF-4AFF-4C52-9059-ACBFCB4DDFAF}" srcOrd="0" destOrd="0" presId="urn:microsoft.com/office/officeart/2005/8/layout/bList2"/>
    <dgm:cxn modelId="{00A983EA-E1CB-4DB9-BAA4-D62665E65B94}" type="presOf" srcId="{BC1742A6-DEAC-45D3-A437-DAE0C697CBE1}" destId="{3D7C649F-3F45-4D35-B0BC-75FA16C7F95B}" srcOrd="0" destOrd="0" presId="urn:microsoft.com/office/officeart/2005/8/layout/bList2"/>
    <dgm:cxn modelId="{DF8C2810-1EA9-412A-907B-5919839D6F15}" srcId="{136CBF11-5ECE-4730-A3B7-0F03FBF1117E}" destId="{E3E2AB07-5208-4F9B-B94B-CC07F2A9DE27}" srcOrd="6" destOrd="0" parTransId="{CDDC0B75-4FBA-4B12-B010-D2B5504E82D1}" sibTransId="{09971EA2-45B0-4E9A-B28E-6E65591EF329}"/>
    <dgm:cxn modelId="{76D10B3D-361D-4312-A6E9-ED762AB67FF2}" srcId="{136CBF11-5ECE-4730-A3B7-0F03FBF1117E}" destId="{1960A221-82BE-4606-AF02-C5BC0E241334}" srcOrd="3" destOrd="0" parTransId="{52508160-79DC-4728-8543-8B84C2E78E54}" sibTransId="{1D5A30A0-2AB6-41DD-A0D8-FAEBA8E4DB14}"/>
    <dgm:cxn modelId="{C07FE342-B2B8-4F7D-A55A-D402920C65C0}" type="presParOf" srcId="{AC87D997-AC04-41CA-A419-B7438C4482CD}" destId="{751E18BF-952B-419C-A370-3B60A010C782}" srcOrd="0" destOrd="0" presId="urn:microsoft.com/office/officeart/2005/8/layout/bList2"/>
    <dgm:cxn modelId="{016AD18A-BBE5-41DD-ACBC-E1266321F119}" type="presParOf" srcId="{751E18BF-952B-419C-A370-3B60A010C782}" destId="{43736D22-31FF-4911-9240-A532B04C2076}" srcOrd="0" destOrd="0" presId="urn:microsoft.com/office/officeart/2005/8/layout/bList2"/>
    <dgm:cxn modelId="{11628C28-E72A-4611-9D78-A17C1B6238E0}" type="presParOf" srcId="{751E18BF-952B-419C-A370-3B60A010C782}" destId="{F16C5069-872F-43BB-9190-B646F2B12635}" srcOrd="1" destOrd="0" presId="urn:microsoft.com/office/officeart/2005/8/layout/bList2"/>
    <dgm:cxn modelId="{9AD1B7AC-D02D-477A-8FA8-B400A652C98E}" type="presParOf" srcId="{751E18BF-952B-419C-A370-3B60A010C782}" destId="{BE1FDF59-373D-48A4-86EC-DF2A16CE560A}" srcOrd="2" destOrd="0" presId="urn:microsoft.com/office/officeart/2005/8/layout/bList2"/>
    <dgm:cxn modelId="{5BC792B4-93FD-4F16-B677-6F3B00E5498F}" type="presParOf" srcId="{751E18BF-952B-419C-A370-3B60A010C782}" destId="{2EA456A7-6769-4EB4-8E2F-2561CF14BB58}" srcOrd="3" destOrd="0" presId="urn:microsoft.com/office/officeart/2005/8/layout/bList2"/>
    <dgm:cxn modelId="{255B437F-7290-40DB-AC11-E9F63B9E91B3}" type="presParOf" srcId="{AC87D997-AC04-41CA-A419-B7438C4482CD}" destId="{09740716-4F00-49FD-9BF2-5F6BC20379C2}" srcOrd="1" destOrd="0" presId="urn:microsoft.com/office/officeart/2005/8/layout/bList2"/>
    <dgm:cxn modelId="{F680F3F9-3E45-4740-9F4A-A5A9980FE0DD}" type="presParOf" srcId="{AC87D997-AC04-41CA-A419-B7438C4482CD}" destId="{AEEFC482-B79B-4F17-918B-73F2CFD61185}" srcOrd="2" destOrd="0" presId="urn:microsoft.com/office/officeart/2005/8/layout/bList2"/>
    <dgm:cxn modelId="{6719ABF7-C096-4CF3-A3D6-070AE4D46998}" type="presParOf" srcId="{AEEFC482-B79B-4F17-918B-73F2CFD61185}" destId="{CEB21226-3CD9-49BF-A15D-78611D771183}" srcOrd="0" destOrd="0" presId="urn:microsoft.com/office/officeart/2005/8/layout/bList2"/>
    <dgm:cxn modelId="{2E9D9C01-CA43-49F5-996A-CD30E8A777F1}" type="presParOf" srcId="{AEEFC482-B79B-4F17-918B-73F2CFD61185}" destId="{7CCB04EC-B25A-4D2E-956A-A65C650B6087}" srcOrd="1" destOrd="0" presId="urn:microsoft.com/office/officeart/2005/8/layout/bList2"/>
    <dgm:cxn modelId="{BF002428-1530-4479-85FF-6F006434FA39}" type="presParOf" srcId="{AEEFC482-B79B-4F17-918B-73F2CFD61185}" destId="{F7FB92A4-AE36-4A25-B57F-B63DBF2B0D8C}" srcOrd="2" destOrd="0" presId="urn:microsoft.com/office/officeart/2005/8/layout/bList2"/>
    <dgm:cxn modelId="{1D3F84A8-7CC9-458A-AAC2-30C12496E629}" type="presParOf" srcId="{AEEFC482-B79B-4F17-918B-73F2CFD61185}" destId="{B3C05ECE-D834-4ED9-ACAD-D90079DDE9AD}" srcOrd="3" destOrd="0" presId="urn:microsoft.com/office/officeart/2005/8/layout/bList2"/>
    <dgm:cxn modelId="{9463ACAB-BF65-479E-84C4-58DE585B7E5F}" type="presParOf" srcId="{AC87D997-AC04-41CA-A419-B7438C4482CD}" destId="{3396D52E-3301-4DFD-85AF-2A32B6BDDAE5}" srcOrd="3" destOrd="0" presId="urn:microsoft.com/office/officeart/2005/8/layout/bList2"/>
    <dgm:cxn modelId="{02181906-CC69-4BD5-9A5E-A3D096B4AD64}" type="presParOf" srcId="{AC87D997-AC04-41CA-A419-B7438C4482CD}" destId="{4B0F2AAD-A3BE-40F2-A314-574B7202BC6B}" srcOrd="4" destOrd="0" presId="urn:microsoft.com/office/officeart/2005/8/layout/bList2"/>
    <dgm:cxn modelId="{7C502103-C8C2-4921-B795-D8F7331E861A}" type="presParOf" srcId="{4B0F2AAD-A3BE-40F2-A314-574B7202BC6B}" destId="{F97FB731-5EF3-4D7E-B41B-4FE52B94A5CA}" srcOrd="0" destOrd="0" presId="urn:microsoft.com/office/officeart/2005/8/layout/bList2"/>
    <dgm:cxn modelId="{1A6A856A-C695-4656-A32F-7E5E29471C27}" type="presParOf" srcId="{4B0F2AAD-A3BE-40F2-A314-574B7202BC6B}" destId="{79BDBF6C-F6DA-4A16-AFF2-1DE989B5D82A}" srcOrd="1" destOrd="0" presId="urn:microsoft.com/office/officeart/2005/8/layout/bList2"/>
    <dgm:cxn modelId="{7AA9E7C6-1AAC-421B-9B54-53F533E3DD23}" type="presParOf" srcId="{4B0F2AAD-A3BE-40F2-A314-574B7202BC6B}" destId="{AA5FCC7A-E10D-42DC-81B4-0EFD61440335}" srcOrd="2" destOrd="0" presId="urn:microsoft.com/office/officeart/2005/8/layout/bList2"/>
    <dgm:cxn modelId="{D4C9AFB3-58B3-4102-9FC5-F9E49E03BF38}" type="presParOf" srcId="{4B0F2AAD-A3BE-40F2-A314-574B7202BC6B}" destId="{2A2024E6-5E6C-4398-9204-E68C5D221376}" srcOrd="3" destOrd="0" presId="urn:microsoft.com/office/officeart/2005/8/layout/bList2"/>
    <dgm:cxn modelId="{B6723452-3916-4CE3-9445-577A38976F5E}" type="presParOf" srcId="{AC87D997-AC04-41CA-A419-B7438C4482CD}" destId="{A86B4D9B-3C56-4E7C-B907-63387E62773C}" srcOrd="5" destOrd="0" presId="urn:microsoft.com/office/officeart/2005/8/layout/bList2"/>
    <dgm:cxn modelId="{AA57ACB5-589B-4DFC-9CBF-6CAFD5AFA3A6}" type="presParOf" srcId="{AC87D997-AC04-41CA-A419-B7438C4482CD}" destId="{3D767CDF-90D4-427A-B971-99128DE185B4}" srcOrd="6" destOrd="0" presId="urn:microsoft.com/office/officeart/2005/8/layout/bList2"/>
    <dgm:cxn modelId="{C83E6C16-A7C2-42CC-8406-2C6133A8B82C}" type="presParOf" srcId="{3D767CDF-90D4-427A-B971-99128DE185B4}" destId="{4009EDE0-2982-467A-9064-9F82D147D907}" srcOrd="0" destOrd="0" presId="urn:microsoft.com/office/officeart/2005/8/layout/bList2"/>
    <dgm:cxn modelId="{BF880A3C-7AD0-49DC-B46C-7939DC911D75}" type="presParOf" srcId="{3D767CDF-90D4-427A-B971-99128DE185B4}" destId="{AC61766C-7723-4203-B81F-D939D55EB982}" srcOrd="1" destOrd="0" presId="urn:microsoft.com/office/officeart/2005/8/layout/bList2"/>
    <dgm:cxn modelId="{D911702D-F640-46F7-B41B-1450E9736604}" type="presParOf" srcId="{3D767CDF-90D4-427A-B971-99128DE185B4}" destId="{48EC0CC7-07A8-4028-9798-E9729681AB55}" srcOrd="2" destOrd="0" presId="urn:microsoft.com/office/officeart/2005/8/layout/bList2"/>
    <dgm:cxn modelId="{36BB2B77-653C-4A28-9F52-B32E697C8843}" type="presParOf" srcId="{3D767CDF-90D4-427A-B971-99128DE185B4}" destId="{75745A9D-BB41-40EA-B184-71AB66C44B3B}" srcOrd="3" destOrd="0" presId="urn:microsoft.com/office/officeart/2005/8/layout/bList2"/>
    <dgm:cxn modelId="{02E39830-133F-41CB-96F1-6CCBC892F716}" type="presParOf" srcId="{AC87D997-AC04-41CA-A419-B7438C4482CD}" destId="{3C9C52DA-946D-4B39-BB75-3696CE06BC57}" srcOrd="7" destOrd="0" presId="urn:microsoft.com/office/officeart/2005/8/layout/bList2"/>
    <dgm:cxn modelId="{69785738-7655-492B-AD5B-6016FCD7B688}" type="presParOf" srcId="{AC87D997-AC04-41CA-A419-B7438C4482CD}" destId="{A7C63834-B8BB-45D0-97EB-9F23147DF8D2}" srcOrd="8" destOrd="0" presId="urn:microsoft.com/office/officeart/2005/8/layout/bList2"/>
    <dgm:cxn modelId="{1714AE61-9F7A-4082-B4F0-BB5F8D3051AD}" type="presParOf" srcId="{A7C63834-B8BB-45D0-97EB-9F23147DF8D2}" destId="{19DFEC7C-F1FA-4CD2-AABB-353DCC2D4255}" srcOrd="0" destOrd="0" presId="urn:microsoft.com/office/officeart/2005/8/layout/bList2"/>
    <dgm:cxn modelId="{18F6BF0B-4305-4AE8-ADFB-91407EB89051}" type="presParOf" srcId="{A7C63834-B8BB-45D0-97EB-9F23147DF8D2}" destId="{D51E0DDD-6ABF-4122-A3AB-985349557417}" srcOrd="1" destOrd="0" presId="urn:microsoft.com/office/officeart/2005/8/layout/bList2"/>
    <dgm:cxn modelId="{A44389EB-6F26-4A5D-BCF8-71EED9FE5D9D}" type="presParOf" srcId="{A7C63834-B8BB-45D0-97EB-9F23147DF8D2}" destId="{AC47A3B0-2DA6-44C3-B756-24D29B979C3F}" srcOrd="2" destOrd="0" presId="urn:microsoft.com/office/officeart/2005/8/layout/bList2"/>
    <dgm:cxn modelId="{39ECDD2A-CE7B-422D-8F8F-2A0570A9B521}" type="presParOf" srcId="{A7C63834-B8BB-45D0-97EB-9F23147DF8D2}" destId="{6F3F669D-E668-4BAE-9409-FACEC21653A9}" srcOrd="3" destOrd="0" presId="urn:microsoft.com/office/officeart/2005/8/layout/bList2"/>
    <dgm:cxn modelId="{C09DFF76-D5E2-4AD8-87A6-AF4DB6AFB8DD}" type="presParOf" srcId="{AC87D997-AC04-41CA-A419-B7438C4482CD}" destId="{851187EF-4AFF-4C52-9059-ACBFCB4DDFAF}" srcOrd="9" destOrd="0" presId="urn:microsoft.com/office/officeart/2005/8/layout/bList2"/>
    <dgm:cxn modelId="{AB731BC2-A3D5-4F84-A70E-28047ED32097}" type="presParOf" srcId="{AC87D997-AC04-41CA-A419-B7438C4482CD}" destId="{7D382157-C46B-4F56-9F29-F143A30410B6}" srcOrd="10" destOrd="0" presId="urn:microsoft.com/office/officeart/2005/8/layout/bList2"/>
    <dgm:cxn modelId="{43C30896-3497-4FF8-AAFD-6225998A7E2D}" type="presParOf" srcId="{7D382157-C46B-4F56-9F29-F143A30410B6}" destId="{ABE180BB-91F3-465E-90C8-74AB7DD1FD8A}" srcOrd="0" destOrd="0" presId="urn:microsoft.com/office/officeart/2005/8/layout/bList2"/>
    <dgm:cxn modelId="{C8050C35-D7D0-4F8C-8E26-89126CDEE534}" type="presParOf" srcId="{7D382157-C46B-4F56-9F29-F143A30410B6}" destId="{8C691EC5-4705-49EC-8106-2EB0153039C3}" srcOrd="1" destOrd="0" presId="urn:microsoft.com/office/officeart/2005/8/layout/bList2"/>
    <dgm:cxn modelId="{68F468B6-DB59-4503-88D2-320541BB5F66}" type="presParOf" srcId="{7D382157-C46B-4F56-9F29-F143A30410B6}" destId="{16EEE7F4-652C-47F5-B8AC-D9A3DCFBDBC1}" srcOrd="2" destOrd="0" presId="urn:microsoft.com/office/officeart/2005/8/layout/bList2"/>
    <dgm:cxn modelId="{C4FDB9DD-909F-485F-9A19-4A1D6D567E87}" type="presParOf" srcId="{7D382157-C46B-4F56-9F29-F143A30410B6}" destId="{05E662CD-57A2-4408-BD31-523FAE794511}" srcOrd="3" destOrd="0" presId="urn:microsoft.com/office/officeart/2005/8/layout/bList2"/>
    <dgm:cxn modelId="{97F412B5-57E2-4958-A21E-9D62A3FB2B4E}" type="presParOf" srcId="{AC87D997-AC04-41CA-A419-B7438C4482CD}" destId="{E97EFA96-D64A-4AB3-89F3-78BE98871389}" srcOrd="11" destOrd="0" presId="urn:microsoft.com/office/officeart/2005/8/layout/bList2"/>
    <dgm:cxn modelId="{DD0EA697-066C-450C-A7E0-8E32162FFD8E}" type="presParOf" srcId="{AC87D997-AC04-41CA-A419-B7438C4482CD}" destId="{39FEC241-9AF0-4428-8A7E-95A94936B361}" srcOrd="12" destOrd="0" presId="urn:microsoft.com/office/officeart/2005/8/layout/bList2"/>
    <dgm:cxn modelId="{3945FB6A-29CC-43ED-B5A2-B442A77FAE53}" type="presParOf" srcId="{39FEC241-9AF0-4428-8A7E-95A94936B361}" destId="{AAE3709A-7C9A-4D6A-A877-BBDD5E27E1AA}" srcOrd="0" destOrd="0" presId="urn:microsoft.com/office/officeart/2005/8/layout/bList2"/>
    <dgm:cxn modelId="{D995C2C8-B769-43EC-B464-7EE82F7EF678}" type="presParOf" srcId="{39FEC241-9AF0-4428-8A7E-95A94936B361}" destId="{A4A75170-7B34-4C41-9AF7-AC96C0691C85}" srcOrd="1" destOrd="0" presId="urn:microsoft.com/office/officeart/2005/8/layout/bList2"/>
    <dgm:cxn modelId="{ADD66F9B-9649-4806-8A66-5B9F3194F721}" type="presParOf" srcId="{39FEC241-9AF0-4428-8A7E-95A94936B361}" destId="{8F7AE85A-A02D-4B3A-9BC3-BA1BC7303AFB}" srcOrd="2" destOrd="0" presId="urn:microsoft.com/office/officeart/2005/8/layout/bList2"/>
    <dgm:cxn modelId="{8CBB8240-76B5-437A-97BD-ED82F0EE169C}" type="presParOf" srcId="{39FEC241-9AF0-4428-8A7E-95A94936B361}" destId="{BE712FAD-05A2-4B56-B2FB-4AF6815FC073}" srcOrd="3" destOrd="0" presId="urn:microsoft.com/office/officeart/2005/8/layout/bList2"/>
    <dgm:cxn modelId="{91189BAD-1C16-4C86-82C1-704D535CAD3F}" type="presParOf" srcId="{AC87D997-AC04-41CA-A419-B7438C4482CD}" destId="{30DC1705-85EA-4058-9614-8EEDA1A75956}" srcOrd="13" destOrd="0" presId="urn:microsoft.com/office/officeart/2005/8/layout/bList2"/>
    <dgm:cxn modelId="{53785A3B-4A1F-4B7E-A53B-F54B532A9FD4}" type="presParOf" srcId="{AC87D997-AC04-41CA-A419-B7438C4482CD}" destId="{9EDDFC54-7BA8-4892-BCA9-E326A7B69E20}" srcOrd="14" destOrd="0" presId="urn:microsoft.com/office/officeart/2005/8/layout/bList2"/>
    <dgm:cxn modelId="{E297BF15-8056-4C14-A379-D7035012F554}" type="presParOf" srcId="{9EDDFC54-7BA8-4892-BCA9-E326A7B69E20}" destId="{BFA5FEE7-4835-4189-B5AB-1BF8298E54BC}" srcOrd="0" destOrd="0" presId="urn:microsoft.com/office/officeart/2005/8/layout/bList2"/>
    <dgm:cxn modelId="{6E247693-7F7C-4CBC-960B-2543DA42B748}" type="presParOf" srcId="{9EDDFC54-7BA8-4892-BCA9-E326A7B69E20}" destId="{969AFC9C-2C90-4CCB-8F45-7CEBF8C2D184}" srcOrd="1" destOrd="0" presId="urn:microsoft.com/office/officeart/2005/8/layout/bList2"/>
    <dgm:cxn modelId="{38A8857E-A303-4FB9-81BB-9B3CACDA5D18}" type="presParOf" srcId="{9EDDFC54-7BA8-4892-BCA9-E326A7B69E20}" destId="{B091917D-BFE4-42DF-9F6E-B051E133FD2F}" srcOrd="2" destOrd="0" presId="urn:microsoft.com/office/officeart/2005/8/layout/bList2"/>
    <dgm:cxn modelId="{70CE5961-C788-4D16-80E3-88044E682C76}" type="presParOf" srcId="{9EDDFC54-7BA8-4892-BCA9-E326A7B69E20}" destId="{AABDB7BD-6DDE-405A-AB63-C71A9706A7A2}" srcOrd="3" destOrd="0" presId="urn:microsoft.com/office/officeart/2005/8/layout/bList2"/>
    <dgm:cxn modelId="{BB3661AE-7B1A-40DE-A961-41C98674B67D}" type="presParOf" srcId="{AC87D997-AC04-41CA-A419-B7438C4482CD}" destId="{3D7C649F-3F45-4D35-B0BC-75FA16C7F95B}" srcOrd="15" destOrd="0" presId="urn:microsoft.com/office/officeart/2005/8/layout/bList2"/>
    <dgm:cxn modelId="{5D113761-A423-49EE-B8F2-41A84198E6AD}" type="presParOf" srcId="{AC87D997-AC04-41CA-A419-B7438C4482CD}" destId="{CCC89BBE-3A21-4E92-9B0C-2885E3BEF60D}" srcOrd="16" destOrd="0" presId="urn:microsoft.com/office/officeart/2005/8/layout/bList2"/>
    <dgm:cxn modelId="{CE1E3F43-C40E-4C6B-8938-08AB3FED8B34}" type="presParOf" srcId="{CCC89BBE-3A21-4E92-9B0C-2885E3BEF60D}" destId="{49B1C38B-5CC3-4874-8C9D-2AF08454D240}" srcOrd="0" destOrd="0" presId="urn:microsoft.com/office/officeart/2005/8/layout/bList2"/>
    <dgm:cxn modelId="{DCF8D891-167C-4C2A-BC9C-C6F605FC7FE7}" type="presParOf" srcId="{CCC89BBE-3A21-4E92-9B0C-2885E3BEF60D}" destId="{A98AF5ED-2A25-487F-952A-AE4CBD6BE6F3}" srcOrd="1" destOrd="0" presId="urn:microsoft.com/office/officeart/2005/8/layout/bList2"/>
    <dgm:cxn modelId="{60C05A2A-10E2-49D4-8326-232CC7D1083C}" type="presParOf" srcId="{CCC89BBE-3A21-4E92-9B0C-2885E3BEF60D}" destId="{EBBB78DE-764B-4F1C-B265-067BAE94E069}" srcOrd="2" destOrd="0" presId="urn:microsoft.com/office/officeart/2005/8/layout/bList2"/>
    <dgm:cxn modelId="{6F369E45-AD5C-4CAD-B1D8-33C02125CC65}" type="presParOf" srcId="{CCC89BBE-3A21-4E92-9B0C-2885E3BEF60D}" destId="{D87903A5-9FB0-4692-9243-03138CE8B8E6}" srcOrd="3" destOrd="0" presId="urn:microsoft.com/office/officeart/2005/8/layout/bList2"/>
    <dgm:cxn modelId="{735CCEC7-1B65-4AE0-A5C2-1ABD1CCF7AE0}" type="presParOf" srcId="{AC87D997-AC04-41CA-A419-B7438C4482CD}" destId="{60AD776D-36EB-46BB-9C31-A9906DA3AFBD}" srcOrd="17" destOrd="0" presId="urn:microsoft.com/office/officeart/2005/8/layout/bList2"/>
    <dgm:cxn modelId="{488B3678-F576-47E2-A978-199A417B8206}" type="presParOf" srcId="{AC87D997-AC04-41CA-A419-B7438C4482CD}" destId="{C5B11A03-4457-4CE4-9440-C515EE97C68E}" srcOrd="18" destOrd="0" presId="urn:microsoft.com/office/officeart/2005/8/layout/bList2"/>
    <dgm:cxn modelId="{152C65B6-1E54-4060-9EC1-2E1904BA2A31}" type="presParOf" srcId="{C5B11A03-4457-4CE4-9440-C515EE97C68E}" destId="{245071E3-3E3C-46EE-871C-0687DE16C1CF}" srcOrd="0" destOrd="0" presId="urn:microsoft.com/office/officeart/2005/8/layout/bList2"/>
    <dgm:cxn modelId="{103330FB-15BE-4F1F-B1C0-AB0CF03E368B}" type="presParOf" srcId="{C5B11A03-4457-4CE4-9440-C515EE97C68E}" destId="{F02E16AB-61CF-4507-AABF-5C7A003BA096}" srcOrd="1" destOrd="0" presId="urn:microsoft.com/office/officeart/2005/8/layout/bList2"/>
    <dgm:cxn modelId="{C81E172E-4C97-45B0-B5CC-2E60A522C744}" type="presParOf" srcId="{C5B11A03-4457-4CE4-9440-C515EE97C68E}" destId="{B0EF0A31-7C82-4D4A-8642-621E5F8806E0}" srcOrd="2" destOrd="0" presId="urn:microsoft.com/office/officeart/2005/8/layout/bList2"/>
    <dgm:cxn modelId="{5597A2BF-3EEA-4BE6-AC4F-9F1FD63DEFBA}" type="presParOf" srcId="{C5B11A03-4457-4CE4-9440-C515EE97C68E}" destId="{92008FA1-730F-4936-AADC-E4D3E9DB97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289099" cy="433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>
              <a:solidFill>
                <a:schemeClr val="accent1"/>
              </a:solidFill>
            </a:rPr>
            <a:t>Beslutnings-punkter</a:t>
          </a:r>
          <a:endParaRPr lang="da-DK" sz="1500" b="1" kern="1200" dirty="0">
            <a:solidFill>
              <a:schemeClr val="accent1"/>
            </a:solidFill>
          </a:endParaRPr>
        </a:p>
      </dsp:txBody>
      <dsp:txXfrm>
        <a:off x="0" y="0"/>
        <a:ext cx="1289099" cy="4332911"/>
      </dsp:txXfrm>
    </dsp:sp>
    <dsp:sp modelId="{B4D3465A-4437-4356-A4A0-A35796071859}">
      <dsp:nvSpPr>
        <dsp:cNvPr id="0" name=""/>
        <dsp:cNvSpPr/>
      </dsp:nvSpPr>
      <dsp:spPr>
        <a:xfrm>
          <a:off x="1360770" y="34115"/>
          <a:ext cx="375077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1. Godkendelse af dagsorden</a:t>
          </a:r>
          <a:endParaRPr lang="da-DK" sz="1600" kern="1200" dirty="0"/>
        </a:p>
      </dsp:txBody>
      <dsp:txXfrm>
        <a:off x="1360770" y="34115"/>
        <a:ext cx="3750772" cy="682306"/>
      </dsp:txXfrm>
    </dsp:sp>
    <dsp:sp modelId="{27575DC7-8C70-401F-B94C-23B92C7F6962}">
      <dsp:nvSpPr>
        <dsp:cNvPr id="0" name=""/>
        <dsp:cNvSpPr/>
      </dsp:nvSpPr>
      <dsp:spPr>
        <a:xfrm>
          <a:off x="1289099" y="716421"/>
          <a:ext cx="38224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8273C-DE87-477E-BAE8-A34A8DA41083}">
      <dsp:nvSpPr>
        <dsp:cNvPr id="0" name=""/>
        <dsp:cNvSpPr/>
      </dsp:nvSpPr>
      <dsp:spPr>
        <a:xfrm>
          <a:off x="1360770" y="750537"/>
          <a:ext cx="375077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2. Underskrift af protokollater</a:t>
          </a:r>
          <a:endParaRPr lang="da-DK" sz="1600" kern="1200" dirty="0"/>
        </a:p>
      </dsp:txBody>
      <dsp:txXfrm>
        <a:off x="1360770" y="750537"/>
        <a:ext cx="3750772" cy="682306"/>
      </dsp:txXfrm>
    </dsp:sp>
    <dsp:sp modelId="{60F216FD-13B3-428B-AC0A-56C46D937197}">
      <dsp:nvSpPr>
        <dsp:cNvPr id="0" name=""/>
        <dsp:cNvSpPr/>
      </dsp:nvSpPr>
      <dsp:spPr>
        <a:xfrm>
          <a:off x="1289099" y="1432843"/>
          <a:ext cx="38224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BB97-E8C6-494F-886E-DBAF66F52A70}">
      <dsp:nvSpPr>
        <dsp:cNvPr id="0" name=""/>
        <dsp:cNvSpPr/>
      </dsp:nvSpPr>
      <dsp:spPr>
        <a:xfrm>
          <a:off x="1360770" y="1466959"/>
          <a:ext cx="375077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3. Formanden og Direktionen orienterer</a:t>
          </a:r>
          <a:endParaRPr lang="da-DK" sz="1600" kern="1200" dirty="0"/>
        </a:p>
      </dsp:txBody>
      <dsp:txXfrm>
        <a:off x="1360770" y="1466959"/>
        <a:ext cx="3750772" cy="682306"/>
      </dsp:txXfrm>
    </dsp:sp>
    <dsp:sp modelId="{FA478A36-A64E-460F-AE67-40392AE39135}">
      <dsp:nvSpPr>
        <dsp:cNvPr id="0" name=""/>
        <dsp:cNvSpPr/>
      </dsp:nvSpPr>
      <dsp:spPr>
        <a:xfrm>
          <a:off x="1289099" y="2149265"/>
          <a:ext cx="38224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B4A41-79DD-48A9-88BF-991BD3B102A6}">
      <dsp:nvSpPr>
        <dsp:cNvPr id="0" name=""/>
        <dsp:cNvSpPr/>
      </dsp:nvSpPr>
      <dsp:spPr>
        <a:xfrm>
          <a:off x="1360770" y="2183380"/>
          <a:ext cx="375077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4. Økonomi- og ledelsesrapportering</a:t>
          </a:r>
          <a:endParaRPr lang="da-DK" sz="1600" kern="1200" dirty="0"/>
        </a:p>
      </dsp:txBody>
      <dsp:txXfrm>
        <a:off x="1360770" y="2183380"/>
        <a:ext cx="3750772" cy="682306"/>
      </dsp:txXfrm>
    </dsp:sp>
    <dsp:sp modelId="{D4BF0867-9340-4A6D-B1BF-BFBD81106D63}">
      <dsp:nvSpPr>
        <dsp:cNvPr id="0" name=""/>
        <dsp:cNvSpPr/>
      </dsp:nvSpPr>
      <dsp:spPr>
        <a:xfrm>
          <a:off x="1289099" y="2865687"/>
          <a:ext cx="38224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A134-5F0B-4F11-88D8-DD276653C3CC}">
      <dsp:nvSpPr>
        <dsp:cNvPr id="0" name=""/>
        <dsp:cNvSpPr/>
      </dsp:nvSpPr>
      <dsp:spPr>
        <a:xfrm>
          <a:off x="1360770" y="2899802"/>
          <a:ext cx="375077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5. Ansøgning om lånegaranti</a:t>
          </a:r>
          <a:endParaRPr lang="da-DK" sz="1600" kern="1200" dirty="0"/>
        </a:p>
      </dsp:txBody>
      <dsp:txXfrm>
        <a:off x="1360770" y="2899802"/>
        <a:ext cx="3750772" cy="682306"/>
      </dsp:txXfrm>
    </dsp:sp>
    <dsp:sp modelId="{F8B8774B-CF09-4508-8664-2FCC9D720339}">
      <dsp:nvSpPr>
        <dsp:cNvPr id="0" name=""/>
        <dsp:cNvSpPr/>
      </dsp:nvSpPr>
      <dsp:spPr>
        <a:xfrm>
          <a:off x="1289099" y="3582109"/>
          <a:ext cx="38224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6910-5496-47E2-91F8-D5B412B9FE31}">
      <dsp:nvSpPr>
        <dsp:cNvPr id="0" name=""/>
        <dsp:cNvSpPr/>
      </dsp:nvSpPr>
      <dsp:spPr>
        <a:xfrm>
          <a:off x="1360770" y="3616224"/>
          <a:ext cx="375077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6. Sydkystens renseanlæg – ombygning</a:t>
          </a:r>
          <a:endParaRPr lang="da-DK" sz="1600" kern="1200" dirty="0">
            <a:solidFill>
              <a:srgbClr val="FF0000"/>
            </a:solidFill>
          </a:endParaRPr>
        </a:p>
      </dsp:txBody>
      <dsp:txXfrm>
        <a:off x="1360770" y="3616224"/>
        <a:ext cx="3750772" cy="682306"/>
      </dsp:txXfrm>
    </dsp:sp>
    <dsp:sp modelId="{9530B1DF-57E3-4156-8E68-EAAB73273103}">
      <dsp:nvSpPr>
        <dsp:cNvPr id="0" name=""/>
        <dsp:cNvSpPr/>
      </dsp:nvSpPr>
      <dsp:spPr>
        <a:xfrm>
          <a:off x="1289099" y="4298531"/>
          <a:ext cx="38224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166529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err="1" smtClean="0">
              <a:solidFill>
                <a:schemeClr val="accent1"/>
              </a:solidFill>
            </a:rPr>
            <a:t>Orienterings-punkter</a:t>
          </a:r>
          <a:endParaRPr lang="da-DK" sz="1500" b="1" kern="1200" dirty="0">
            <a:solidFill>
              <a:schemeClr val="accent1"/>
            </a:solidFill>
          </a:endParaRPr>
        </a:p>
      </dsp:txBody>
      <dsp:txXfrm>
        <a:off x="0" y="0"/>
        <a:ext cx="1166529" cy="2166456"/>
      </dsp:txXfrm>
    </dsp:sp>
    <dsp:sp modelId="{67915080-59A8-416C-99AC-D2B4679F5D34}">
      <dsp:nvSpPr>
        <dsp:cNvPr id="0" name=""/>
        <dsp:cNvSpPr/>
      </dsp:nvSpPr>
      <dsp:spPr>
        <a:xfrm>
          <a:off x="0" y="2166456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5815A-534C-4F45-BD19-AE05BE26B877}">
      <dsp:nvSpPr>
        <dsp:cNvPr id="0" name=""/>
        <dsp:cNvSpPr/>
      </dsp:nvSpPr>
      <dsp:spPr>
        <a:xfrm>
          <a:off x="0" y="2166456"/>
          <a:ext cx="1166529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solidFill>
                <a:schemeClr val="accent1"/>
              </a:solidFill>
            </a:rPr>
            <a:t>Proces- og beslutnings-punkter</a:t>
          </a:r>
          <a:endParaRPr lang="da-DK" sz="1600" kern="1200" dirty="0">
            <a:solidFill>
              <a:srgbClr val="FF0000"/>
            </a:solidFill>
          </a:endParaRPr>
        </a:p>
      </dsp:txBody>
      <dsp:txXfrm>
        <a:off x="0" y="2166456"/>
        <a:ext cx="1166529" cy="2166456"/>
      </dsp:txXfrm>
    </dsp:sp>
    <dsp:sp modelId="{F4E1C9B1-DD67-42EB-99B6-401058A7ECA5}">
      <dsp:nvSpPr>
        <dsp:cNvPr id="0" name=""/>
        <dsp:cNvSpPr/>
      </dsp:nvSpPr>
      <dsp:spPr>
        <a:xfrm>
          <a:off x="1254019" y="2191924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solidFill>
                <a:schemeClr val="tx1"/>
              </a:solidFill>
            </a:rPr>
            <a:t>7. Fravigelse af tavshedspligt</a:t>
          </a:r>
          <a:endParaRPr lang="da-DK" sz="1600" kern="1200" dirty="0">
            <a:solidFill>
              <a:schemeClr val="tx1"/>
            </a:solidFill>
          </a:endParaRPr>
        </a:p>
      </dsp:txBody>
      <dsp:txXfrm>
        <a:off x="1254019" y="2191924"/>
        <a:ext cx="4578628" cy="509350"/>
      </dsp:txXfrm>
    </dsp:sp>
    <dsp:sp modelId="{664B4BEA-56F4-4308-90E1-6E4F86D4E5B7}">
      <dsp:nvSpPr>
        <dsp:cNvPr id="0" name=""/>
        <dsp:cNvSpPr/>
      </dsp:nvSpPr>
      <dsp:spPr>
        <a:xfrm>
          <a:off x="1166529" y="2701274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C8584-9EFC-45DF-A2B2-83604CB5E13E}">
      <dsp:nvSpPr>
        <dsp:cNvPr id="0" name=""/>
        <dsp:cNvSpPr/>
      </dsp:nvSpPr>
      <dsp:spPr>
        <a:xfrm>
          <a:off x="1254019" y="2726741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solidFill>
                <a:schemeClr val="tx1"/>
              </a:solidFill>
            </a:rPr>
            <a:t>8. Kommunikation</a:t>
          </a:r>
          <a:endParaRPr lang="da-DK" sz="1600" kern="1200" dirty="0">
            <a:solidFill>
              <a:schemeClr val="tx1"/>
            </a:solidFill>
          </a:endParaRPr>
        </a:p>
      </dsp:txBody>
      <dsp:txXfrm>
        <a:off x="1254019" y="2726741"/>
        <a:ext cx="4578628" cy="509350"/>
      </dsp:txXfrm>
    </dsp:sp>
    <dsp:sp modelId="{0691B33E-B597-4806-8249-A4359506E6D0}">
      <dsp:nvSpPr>
        <dsp:cNvPr id="0" name=""/>
        <dsp:cNvSpPr/>
      </dsp:nvSpPr>
      <dsp:spPr>
        <a:xfrm>
          <a:off x="1166529" y="3236091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8BDA-4DE3-48A7-86D9-A7C84396759E}">
      <dsp:nvSpPr>
        <dsp:cNvPr id="0" name=""/>
        <dsp:cNvSpPr/>
      </dsp:nvSpPr>
      <dsp:spPr>
        <a:xfrm>
          <a:off x="1254019" y="3261559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solidFill>
                <a:schemeClr val="tx1"/>
              </a:solidFill>
            </a:rPr>
            <a:t>9. Mødeplan 2020</a:t>
          </a:r>
          <a:endParaRPr lang="da-DK" sz="1600" kern="1200" dirty="0">
            <a:solidFill>
              <a:schemeClr val="tx1"/>
            </a:solidFill>
          </a:endParaRPr>
        </a:p>
      </dsp:txBody>
      <dsp:txXfrm>
        <a:off x="1254019" y="3261559"/>
        <a:ext cx="4578628" cy="509350"/>
      </dsp:txXfrm>
    </dsp:sp>
    <dsp:sp modelId="{FD89FDDF-8FB0-4CFE-8862-8DAA37D3BD78}">
      <dsp:nvSpPr>
        <dsp:cNvPr id="0" name=""/>
        <dsp:cNvSpPr/>
      </dsp:nvSpPr>
      <dsp:spPr>
        <a:xfrm>
          <a:off x="1166529" y="3770909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28A1-2086-4F45-BD7E-5DEFB59F08C9}">
      <dsp:nvSpPr>
        <dsp:cNvPr id="0" name=""/>
        <dsp:cNvSpPr/>
      </dsp:nvSpPr>
      <dsp:spPr>
        <a:xfrm>
          <a:off x="1254019" y="3796376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solidFill>
                <a:schemeClr val="tx1"/>
              </a:solidFill>
            </a:rPr>
            <a:t>10. Eventuelt</a:t>
          </a:r>
          <a:endParaRPr lang="da-DK" sz="1600" kern="1200" dirty="0">
            <a:solidFill>
              <a:schemeClr val="tx1"/>
            </a:solidFill>
          </a:endParaRPr>
        </a:p>
      </dsp:txBody>
      <dsp:txXfrm>
        <a:off x="1254019" y="3796376"/>
        <a:ext cx="4578628" cy="509350"/>
      </dsp:txXfrm>
    </dsp:sp>
    <dsp:sp modelId="{AC042FCB-45A9-43EC-B3DC-E632081DCFA7}">
      <dsp:nvSpPr>
        <dsp:cNvPr id="0" name=""/>
        <dsp:cNvSpPr/>
      </dsp:nvSpPr>
      <dsp:spPr>
        <a:xfrm>
          <a:off x="1166529" y="4305726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11D5E-9090-42DF-AA53-005E08916A83}">
      <dsp:nvSpPr>
        <dsp:cNvPr id="0" name=""/>
        <dsp:cNvSpPr/>
      </dsp:nvSpPr>
      <dsp:spPr>
        <a:xfrm>
          <a:off x="0" y="0"/>
          <a:ext cx="52811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CFDE1-F180-4180-B0A1-ADFF5A48FF3D}">
      <dsp:nvSpPr>
        <dsp:cNvPr id="0" name=""/>
        <dsp:cNvSpPr/>
      </dsp:nvSpPr>
      <dsp:spPr>
        <a:xfrm>
          <a:off x="0" y="0"/>
          <a:ext cx="1056233" cy="316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solidFill>
                <a:schemeClr val="bg1"/>
              </a:solidFill>
            </a:rPr>
            <a:t>Bilag</a:t>
          </a:r>
          <a:endParaRPr lang="da-DK" sz="1600" kern="1200" dirty="0">
            <a:solidFill>
              <a:schemeClr val="bg1"/>
            </a:solidFill>
          </a:endParaRPr>
        </a:p>
      </dsp:txBody>
      <dsp:txXfrm>
        <a:off x="0" y="0"/>
        <a:ext cx="1056233" cy="3168351"/>
      </dsp:txXfrm>
    </dsp:sp>
    <dsp:sp modelId="{794530A8-00D0-484E-844F-83A804AE5E64}">
      <dsp:nvSpPr>
        <dsp:cNvPr id="0" name=""/>
        <dsp:cNvSpPr/>
      </dsp:nvSpPr>
      <dsp:spPr>
        <a:xfrm>
          <a:off x="1135450" y="37245"/>
          <a:ext cx="4145715" cy="74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solidFill>
                <a:schemeClr val="bg1"/>
              </a:solidFill>
            </a:rPr>
            <a:t>4.1 Månedsrapport pr. oktober ÅTD 2019 – begge selskaber</a:t>
          </a:r>
          <a:endParaRPr lang="da-DK" sz="2000" kern="1200" dirty="0">
            <a:solidFill>
              <a:schemeClr val="bg1"/>
            </a:solidFill>
          </a:endParaRPr>
        </a:p>
      </dsp:txBody>
      <dsp:txXfrm>
        <a:off x="1135450" y="37245"/>
        <a:ext cx="4145715" cy="744903"/>
      </dsp:txXfrm>
    </dsp:sp>
    <dsp:sp modelId="{D2BEA5B6-E8D3-4830-B71D-26BD40BDA466}">
      <dsp:nvSpPr>
        <dsp:cNvPr id="0" name=""/>
        <dsp:cNvSpPr/>
      </dsp:nvSpPr>
      <dsp:spPr>
        <a:xfrm>
          <a:off x="1056233" y="782148"/>
          <a:ext cx="42249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4E3-65E4-4E9F-8960-9C367615FF66}">
      <dsp:nvSpPr>
        <dsp:cNvPr id="0" name=""/>
        <dsp:cNvSpPr/>
      </dsp:nvSpPr>
      <dsp:spPr>
        <a:xfrm>
          <a:off x="1135450" y="819393"/>
          <a:ext cx="4145715" cy="74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>
            <a:solidFill>
              <a:schemeClr val="bg1"/>
            </a:solidFill>
          </a:endParaRPr>
        </a:p>
      </dsp:txBody>
      <dsp:txXfrm>
        <a:off x="1135450" y="819393"/>
        <a:ext cx="4145715" cy="744903"/>
      </dsp:txXfrm>
    </dsp:sp>
    <dsp:sp modelId="{AB3A0B0F-8D27-46D1-9C3E-CAC51DC152A3}">
      <dsp:nvSpPr>
        <dsp:cNvPr id="0" name=""/>
        <dsp:cNvSpPr/>
      </dsp:nvSpPr>
      <dsp:spPr>
        <a:xfrm>
          <a:off x="1056233" y="1564296"/>
          <a:ext cx="42249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6E8A9-28B1-40EB-A0DF-F55B9777E1B5}">
      <dsp:nvSpPr>
        <dsp:cNvPr id="0" name=""/>
        <dsp:cNvSpPr/>
      </dsp:nvSpPr>
      <dsp:spPr>
        <a:xfrm>
          <a:off x="1135450" y="1601541"/>
          <a:ext cx="4145715" cy="74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>
            <a:solidFill>
              <a:schemeClr val="bg1"/>
            </a:solidFill>
          </a:endParaRPr>
        </a:p>
      </dsp:txBody>
      <dsp:txXfrm>
        <a:off x="1135450" y="1601541"/>
        <a:ext cx="4145715" cy="744903"/>
      </dsp:txXfrm>
    </dsp:sp>
    <dsp:sp modelId="{0AF19AA1-A10F-45F7-8E77-C1ED2215D2A7}">
      <dsp:nvSpPr>
        <dsp:cNvPr id="0" name=""/>
        <dsp:cNvSpPr/>
      </dsp:nvSpPr>
      <dsp:spPr>
        <a:xfrm>
          <a:off x="1056233" y="2346444"/>
          <a:ext cx="42249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BD526-1AAC-4B60-B862-ABE4CF1ACB7C}">
      <dsp:nvSpPr>
        <dsp:cNvPr id="0" name=""/>
        <dsp:cNvSpPr/>
      </dsp:nvSpPr>
      <dsp:spPr>
        <a:xfrm>
          <a:off x="1135450" y="2383689"/>
          <a:ext cx="4145715" cy="74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>
            <a:solidFill>
              <a:schemeClr val="bg1"/>
            </a:solidFill>
          </a:endParaRPr>
        </a:p>
      </dsp:txBody>
      <dsp:txXfrm>
        <a:off x="1135450" y="2383689"/>
        <a:ext cx="4145715" cy="744903"/>
      </dsp:txXfrm>
    </dsp:sp>
    <dsp:sp modelId="{87D14FFA-103C-43A2-B6C3-AF20EA71E272}">
      <dsp:nvSpPr>
        <dsp:cNvPr id="0" name=""/>
        <dsp:cNvSpPr/>
      </dsp:nvSpPr>
      <dsp:spPr>
        <a:xfrm>
          <a:off x="1056233" y="3128592"/>
          <a:ext cx="42249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36D22-31FF-4911-9240-A532B04C2076}">
      <dsp:nvSpPr>
        <dsp:cNvPr id="0" name=""/>
        <dsp:cNvSpPr/>
      </dsp:nvSpPr>
      <dsp:spPr>
        <a:xfrm>
          <a:off x="5579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FDF59-373D-48A4-86EC-DF2A16CE560A}">
      <dsp:nvSpPr>
        <dsp:cNvPr id="0" name=""/>
        <dsp:cNvSpPr/>
      </dsp:nvSpPr>
      <dsp:spPr>
        <a:xfrm>
          <a:off x="5579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 </a:t>
          </a:r>
          <a:r>
            <a:rPr lang="da-DK" sz="12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Tærsbøl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579" y="1629000"/>
        <a:ext cx="1254773" cy="571925"/>
      </dsp:txXfrm>
    </dsp:sp>
    <dsp:sp modelId="{2EA456A7-6769-4EB4-8E2F-2561CF14BB58}">
      <dsp:nvSpPr>
        <dsp:cNvPr id="0" name=""/>
        <dsp:cNvSpPr/>
      </dsp:nvSpPr>
      <dsp:spPr>
        <a:xfrm>
          <a:off x="1310756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21226-3CD9-49BF-A15D-78611D771183}">
      <dsp:nvSpPr>
        <dsp:cNvPr id="0" name=""/>
        <dsp:cNvSpPr/>
      </dsp:nvSpPr>
      <dsp:spPr>
        <a:xfrm>
          <a:off x="2088877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B92A4-AE36-4A25-B57F-B63DBF2B0D8C}">
      <dsp:nvSpPr>
        <dsp:cNvPr id="0" name=""/>
        <dsp:cNvSpPr/>
      </dsp:nvSpPr>
      <dsp:spPr>
        <a:xfrm>
          <a:off x="2088877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Gitte Kondrup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88877" y="1629000"/>
        <a:ext cx="1254773" cy="571925"/>
      </dsp:txXfrm>
    </dsp:sp>
    <dsp:sp modelId="{B3C05ECE-D834-4ED9-ACAD-D90079DDE9AD}">
      <dsp:nvSpPr>
        <dsp:cNvPr id="0" name=""/>
        <dsp:cNvSpPr/>
      </dsp:nvSpPr>
      <dsp:spPr>
        <a:xfrm>
          <a:off x="3394054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FB731-5EF3-4D7E-B41B-4FE52B94A5CA}">
      <dsp:nvSpPr>
        <dsp:cNvPr id="0" name=""/>
        <dsp:cNvSpPr/>
      </dsp:nvSpPr>
      <dsp:spPr>
        <a:xfrm>
          <a:off x="4172175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FCC7A-E10D-42DC-81B4-0EFD61440335}">
      <dsp:nvSpPr>
        <dsp:cNvPr id="0" name=""/>
        <dsp:cNvSpPr/>
      </dsp:nvSpPr>
      <dsp:spPr>
        <a:xfrm>
          <a:off x="4172175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Peter Poulsen</a:t>
          </a:r>
          <a:endParaRPr lang="da-DK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172175" y="1629000"/>
        <a:ext cx="1254773" cy="571925"/>
      </dsp:txXfrm>
    </dsp:sp>
    <dsp:sp modelId="{2A2024E6-5E6C-4398-9204-E68C5D221376}">
      <dsp:nvSpPr>
        <dsp:cNvPr id="0" name=""/>
        <dsp:cNvSpPr/>
      </dsp:nvSpPr>
      <dsp:spPr>
        <a:xfrm>
          <a:off x="5477352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9EDE0-2982-467A-9064-9F82D147D907}">
      <dsp:nvSpPr>
        <dsp:cNvPr id="0" name=""/>
        <dsp:cNvSpPr/>
      </dsp:nvSpPr>
      <dsp:spPr>
        <a:xfrm>
          <a:off x="6255473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C0CC7-07A8-4028-9798-E9729681AB55}">
      <dsp:nvSpPr>
        <dsp:cNvPr id="0" name=""/>
        <dsp:cNvSpPr/>
      </dsp:nvSpPr>
      <dsp:spPr>
        <a:xfrm>
          <a:off x="6255473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Jens Bertram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255473" y="1629000"/>
        <a:ext cx="1254773" cy="571925"/>
      </dsp:txXfrm>
    </dsp:sp>
    <dsp:sp modelId="{75745A9D-BB41-40EA-B184-71AB66C44B3B}">
      <dsp:nvSpPr>
        <dsp:cNvPr id="0" name=""/>
        <dsp:cNvSpPr/>
      </dsp:nvSpPr>
      <dsp:spPr>
        <a:xfrm>
          <a:off x="7560651" y="1719845"/>
          <a:ext cx="623622" cy="62362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FEC7C-F1FA-4CD2-AABB-353DCC2D4255}">
      <dsp:nvSpPr>
        <dsp:cNvPr id="0" name=""/>
        <dsp:cNvSpPr/>
      </dsp:nvSpPr>
      <dsp:spPr>
        <a:xfrm>
          <a:off x="8338772" y="298940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A3B0-2DA6-44C3-B756-24D29B979C3F}">
      <dsp:nvSpPr>
        <dsp:cNvPr id="0" name=""/>
        <dsp:cNvSpPr/>
      </dsp:nvSpPr>
      <dsp:spPr>
        <a:xfrm>
          <a:off x="8338772" y="1629000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Jens Erik Jacobsen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338772" y="1629000"/>
        <a:ext cx="1254773" cy="571925"/>
      </dsp:txXfrm>
    </dsp:sp>
    <dsp:sp modelId="{6F3F669D-E668-4BAE-9409-FACEC21653A9}">
      <dsp:nvSpPr>
        <dsp:cNvPr id="0" name=""/>
        <dsp:cNvSpPr/>
      </dsp:nvSpPr>
      <dsp:spPr>
        <a:xfrm>
          <a:off x="9643949" y="1719845"/>
          <a:ext cx="623622" cy="62362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180BB-91F3-465E-90C8-74AB7DD1FD8A}">
      <dsp:nvSpPr>
        <dsp:cNvPr id="0" name=""/>
        <dsp:cNvSpPr/>
      </dsp:nvSpPr>
      <dsp:spPr>
        <a:xfrm>
          <a:off x="5579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EE7F4-652C-47F5-B8AC-D9A3DCFBDBC1}">
      <dsp:nvSpPr>
        <dsp:cNvPr id="0" name=""/>
        <dsp:cNvSpPr/>
      </dsp:nvSpPr>
      <dsp:spPr>
        <a:xfrm>
          <a:off x="5579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Jens Jensen</a:t>
          </a:r>
          <a:endParaRPr lang="da-DK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579" y="3982395"/>
        <a:ext cx="1254773" cy="571925"/>
      </dsp:txXfrm>
    </dsp:sp>
    <dsp:sp modelId="{05E662CD-57A2-4408-BD31-523FAE794511}">
      <dsp:nvSpPr>
        <dsp:cNvPr id="0" name=""/>
        <dsp:cNvSpPr/>
      </dsp:nvSpPr>
      <dsp:spPr>
        <a:xfrm>
          <a:off x="1310756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3709A-7C9A-4D6A-A877-BBDD5E27E1AA}">
      <dsp:nvSpPr>
        <dsp:cNvPr id="0" name=""/>
        <dsp:cNvSpPr/>
      </dsp:nvSpPr>
      <dsp:spPr>
        <a:xfrm>
          <a:off x="2088877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AE85A-A02D-4B3A-9BC3-BA1BC7303AFB}">
      <dsp:nvSpPr>
        <dsp:cNvPr id="0" name=""/>
        <dsp:cNvSpPr/>
      </dsp:nvSpPr>
      <dsp:spPr>
        <a:xfrm>
          <a:off x="2088877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Dennis Knudsen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88877" y="3982395"/>
        <a:ext cx="1254773" cy="571925"/>
      </dsp:txXfrm>
    </dsp:sp>
    <dsp:sp modelId="{BE712FAD-05A2-4B56-B2FB-4AF6815FC073}">
      <dsp:nvSpPr>
        <dsp:cNvPr id="0" name=""/>
        <dsp:cNvSpPr/>
      </dsp:nvSpPr>
      <dsp:spPr>
        <a:xfrm>
          <a:off x="3394054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FEE7-4835-4189-B5AB-1BF8298E54BC}">
      <dsp:nvSpPr>
        <dsp:cNvPr id="0" name=""/>
        <dsp:cNvSpPr/>
      </dsp:nvSpPr>
      <dsp:spPr>
        <a:xfrm>
          <a:off x="4172175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1917D-BFE4-42DF-9F6E-B051E133FD2F}">
      <dsp:nvSpPr>
        <dsp:cNvPr id="0" name=""/>
        <dsp:cNvSpPr/>
      </dsp:nvSpPr>
      <dsp:spPr>
        <a:xfrm>
          <a:off x="4172175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Michael Madsen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172175" y="3982395"/>
        <a:ext cx="1254773" cy="571925"/>
      </dsp:txXfrm>
    </dsp:sp>
    <dsp:sp modelId="{AABDB7BD-6DDE-405A-AB63-C71A9706A7A2}">
      <dsp:nvSpPr>
        <dsp:cNvPr id="0" name=""/>
        <dsp:cNvSpPr/>
      </dsp:nvSpPr>
      <dsp:spPr>
        <a:xfrm>
          <a:off x="5477352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1C38B-5CC3-4874-8C9D-2AF08454D240}">
      <dsp:nvSpPr>
        <dsp:cNvPr id="0" name=""/>
        <dsp:cNvSpPr/>
      </dsp:nvSpPr>
      <dsp:spPr>
        <a:xfrm>
          <a:off x="6255473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B78DE-764B-4F1C-B265-067BAE94E069}">
      <dsp:nvSpPr>
        <dsp:cNvPr id="0" name=""/>
        <dsp:cNvSpPr/>
      </dsp:nvSpPr>
      <dsp:spPr>
        <a:xfrm>
          <a:off x="6255473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Steffen Agger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255473" y="3982395"/>
        <a:ext cx="1254773" cy="571925"/>
      </dsp:txXfrm>
    </dsp:sp>
    <dsp:sp modelId="{D87903A5-9FB0-4692-9243-03138CE8B8E6}">
      <dsp:nvSpPr>
        <dsp:cNvPr id="0" name=""/>
        <dsp:cNvSpPr/>
      </dsp:nvSpPr>
      <dsp:spPr>
        <a:xfrm>
          <a:off x="7560651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71E3-3E3C-46EE-871C-0687DE16C1CF}">
      <dsp:nvSpPr>
        <dsp:cNvPr id="0" name=""/>
        <dsp:cNvSpPr/>
      </dsp:nvSpPr>
      <dsp:spPr>
        <a:xfrm>
          <a:off x="8338772" y="2652335"/>
          <a:ext cx="1781778" cy="13300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F0A31-7C82-4D4A-8642-621E5F8806E0}">
      <dsp:nvSpPr>
        <dsp:cNvPr id="0" name=""/>
        <dsp:cNvSpPr/>
      </dsp:nvSpPr>
      <dsp:spPr>
        <a:xfrm>
          <a:off x="8338772" y="3982395"/>
          <a:ext cx="1781778" cy="571925"/>
        </a:xfrm>
        <a:prstGeom prst="rect">
          <a:avLst/>
        </a:prstGeom>
        <a:gradFill rotWithShape="0">
          <a:gsLst>
            <a:gs pos="0">
              <a:srgbClr val="446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46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46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46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Jørgen E. Hansen</a:t>
          </a:r>
          <a:endParaRPr lang="da-DK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338772" y="3982395"/>
        <a:ext cx="1254773" cy="571925"/>
      </dsp:txXfrm>
    </dsp:sp>
    <dsp:sp modelId="{92008FA1-730F-4936-AADC-E4D3E9DB97A6}">
      <dsp:nvSpPr>
        <dsp:cNvPr id="0" name=""/>
        <dsp:cNvSpPr/>
      </dsp:nvSpPr>
      <dsp:spPr>
        <a:xfrm>
          <a:off x="9643949" y="4073240"/>
          <a:ext cx="623622" cy="62362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446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17-12-2019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840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44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fld id="{E09C01E2-371E-4EC4-ABA6-5E77A38E0C4F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79663" y="0"/>
            <a:ext cx="23114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D237-C978-42FB-A52F-62F3683210E9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E20-96AE-40F1-9B40-3E79148E1B08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F02B-1D00-41F2-A949-31877BCCB8E9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752-2569-4B5A-84EA-0DB13A0D2298}" type="datetime1">
              <a:rPr lang="da-DK" smtClean="0"/>
              <a:t>17-12-2019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2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DA4C-F72A-46B0-A26B-A1B79B3C4533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63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1D05-D2D6-41C2-8EC9-385B7C02C628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2C69-E2CD-4A5C-A9A9-5F3D4CDA0DDD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F2-72CF-4425-B2A6-E13DAA0C3519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DBED-CB00-4437-B8CD-60321D1D476D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D73A-662D-469D-A262-A632AC909DD0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D1149B7-67B4-49BF-8BDD-E175C2393472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fld id="{3A306BEA-7B0A-47BC-A32D-21D20C68004B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12253011" y="2657250"/>
            <a:ext cx="2544960" cy="2929007"/>
            <a:chOff x="-1908720" y="2657249"/>
            <a:chExt cx="1908720" cy="2929007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2929007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79B-2EF2-49F7-BE9A-75DB238D1328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925157D-08E8-45E3-B91F-EF8542820C06}" type="datetime1">
              <a:rPr lang="da-DK" smtClean="0"/>
              <a:t>17-12-2019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  <p:sldLayoutId id="214748366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789040"/>
            <a:ext cx="12192000" cy="2016224"/>
          </a:xfrm>
        </p:spPr>
        <p:txBody>
          <a:bodyPr/>
          <a:lstStyle/>
          <a:p>
            <a:r>
              <a:rPr lang="da-DK" sz="1600" b="1" dirty="0"/>
              <a:t>Bestyrelsesmøde den </a:t>
            </a:r>
            <a:r>
              <a:rPr lang="da-DK" sz="1600" b="1" dirty="0" smtClean="0"/>
              <a:t>12. december 2019 </a:t>
            </a:r>
            <a:r>
              <a:rPr lang="da-DK" sz="1600" b="1" dirty="0"/>
              <a:t>- kl. </a:t>
            </a:r>
            <a:r>
              <a:rPr lang="da-DK" sz="1600" b="1" dirty="0" smtClean="0"/>
              <a:t>13.15 – 14. 15 </a:t>
            </a:r>
            <a:r>
              <a:rPr lang="da-DK" sz="1600" b="1" dirty="0"/>
              <a:t>i:</a:t>
            </a:r>
            <a:br>
              <a:rPr lang="da-DK" sz="1600" b="1" dirty="0"/>
            </a:br>
            <a:r>
              <a:rPr lang="da-DK" sz="1600" dirty="0"/>
              <a:t>Forsyning Helsingør Vand A/S</a:t>
            </a:r>
            <a:br>
              <a:rPr lang="da-DK" sz="1600" dirty="0"/>
            </a:br>
            <a:r>
              <a:rPr lang="da-DK" sz="1600" dirty="0"/>
              <a:t>Forsyning Helsingør Spildevand A/S</a:t>
            </a:r>
            <a:br>
              <a:rPr lang="da-DK" sz="1600" dirty="0"/>
            </a:b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4. </a:t>
            </a:r>
            <a:r>
              <a:rPr lang="da-DK" b="1" dirty="0"/>
              <a:t>Anlægsinvesteringer</a:t>
            </a:r>
            <a:r>
              <a:rPr lang="da-DK" dirty="0"/>
              <a:t/>
            </a:r>
            <a:br>
              <a:rPr lang="da-DK" dirty="0"/>
            </a:br>
            <a:endParaRPr lang="da-DK" sz="3600" b="1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412776"/>
            <a:ext cx="10464592" cy="4171674"/>
          </a:xfrm>
        </p:spPr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247722" y="2397956"/>
            <a:ext cx="9289032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/>
              <a:t>Anlægsrapporteringen pr. </a:t>
            </a:r>
            <a:r>
              <a:rPr lang="da-DK" dirty="0"/>
              <a:t>oktober 2019 blev præsenteret for bestyrelsen. Der er ved udgangen af oktober investeret for 59,1 mio.kr. i drikkevandselskabet og 38,0 mio.kr. i spildevandsselskabet, svarende til 77 pct. henholdsvis 40 pct. af de reviderede anlægsbudgetter for helåret 2019.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Bestyrelsen tog den samlede økonomi- og ledelsesrapportering for vandselskaberne til efterretning.</a:t>
            </a:r>
          </a:p>
          <a:p>
            <a:endParaRPr lang="da-DK" sz="1300" dirty="0" smtClean="0"/>
          </a:p>
        </p:txBody>
      </p:sp>
    </p:spTree>
    <p:extLst>
      <p:ext uri="{BB962C8B-B14F-4D97-AF65-F5344CB8AC3E}">
        <p14:creationId xmlns:p14="http://schemas.microsoft.com/office/powerpoint/2010/main" val="10067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5</a:t>
            </a:r>
            <a:r>
              <a:rPr lang="da-DK" sz="3600" b="1" dirty="0" smtClean="0"/>
              <a:t>. Ansøgning om lånegaranti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da-DK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960002" y="1398557"/>
            <a:ext cx="10273150" cy="473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Direktionen </a:t>
            </a:r>
            <a:r>
              <a:rPr lang="da-DK" dirty="0"/>
              <a:t>har vurderet lånebehovet for regnskabsåret </a:t>
            </a:r>
            <a:r>
              <a:rPr lang="da-DK" dirty="0" smtClean="0"/>
              <a:t>2019 </a:t>
            </a:r>
            <a:r>
              <a:rPr lang="da-DK" dirty="0"/>
              <a:t>på baggrund af de foretagne anlægsinvesteringer. For at sikre den billigste låneform for Forsyning </a:t>
            </a:r>
            <a:r>
              <a:rPr lang="da-DK" dirty="0" smtClean="0"/>
              <a:t>Helsingør </a:t>
            </a:r>
            <a:r>
              <a:rPr lang="da-DK" dirty="0"/>
              <a:t>er der behov for en kommunal lånegaranti </a:t>
            </a:r>
            <a:r>
              <a:rPr lang="da-DK" dirty="0" smtClean="0"/>
              <a:t>overfor </a:t>
            </a:r>
            <a:r>
              <a:rPr lang="da-DK" dirty="0" err="1" smtClean="0"/>
              <a:t>KommuneKredit</a:t>
            </a: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Lånebekendtgørelsen regulerer,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hvilke 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anlægsinvesteringer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er låneberettigede. Lånene vil blive optaget efter retningslinjerne i den finansielle strategi for Forsyning Helsingør 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koncernen 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Direktionen </a:t>
            </a:r>
            <a:r>
              <a:rPr lang="da-DK" dirty="0"/>
              <a:t>har vurderet, at der vedrørende regnskabsåret </a:t>
            </a:r>
            <a:r>
              <a:rPr lang="da-DK" dirty="0" smtClean="0"/>
              <a:t>2019 </a:t>
            </a:r>
            <a:r>
              <a:rPr lang="da-DK" dirty="0"/>
              <a:t>er et lånebehov </a:t>
            </a:r>
            <a:r>
              <a:rPr lang="da-DK" dirty="0" smtClean="0"/>
              <a:t>svarende til det forventede investeringsbehov i </a:t>
            </a:r>
            <a:r>
              <a:rPr lang="da-DK" dirty="0"/>
              <a:t>selskabet Forsyning Helsingør </a:t>
            </a:r>
            <a:r>
              <a:rPr lang="da-DK" dirty="0" smtClean="0"/>
              <a:t>Vand A/S </a:t>
            </a:r>
            <a:r>
              <a:rPr lang="da-DK" dirty="0"/>
              <a:t>på i alt </a:t>
            </a:r>
            <a:r>
              <a:rPr lang="da-DK" dirty="0" smtClean="0"/>
              <a:t>7,9 mio</a:t>
            </a:r>
            <a:r>
              <a:rPr lang="da-DK" dirty="0"/>
              <a:t>. kr., der kræver ansøgning om </a:t>
            </a:r>
            <a:r>
              <a:rPr lang="da-DK" dirty="0" smtClean="0"/>
              <a:t>lånegaranti 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Direktionen </a:t>
            </a:r>
            <a:r>
              <a:rPr lang="da-DK" dirty="0"/>
              <a:t>har vurderet, at der vedrørende regnskabsåret </a:t>
            </a:r>
            <a:r>
              <a:rPr lang="da-DK" dirty="0" smtClean="0"/>
              <a:t>2019 </a:t>
            </a:r>
            <a:r>
              <a:rPr lang="da-DK" dirty="0"/>
              <a:t>er et lånebehov svarende til det forventede investeringsbehov i selskabet </a:t>
            </a:r>
            <a:r>
              <a:rPr lang="da-DK" dirty="0" smtClean="0"/>
              <a:t>Forsyning Helsingør Spildevand A/S </a:t>
            </a:r>
            <a:r>
              <a:rPr lang="da-DK" dirty="0"/>
              <a:t>på i alt </a:t>
            </a:r>
            <a:r>
              <a:rPr lang="da-DK" dirty="0" smtClean="0"/>
              <a:t>40 </a:t>
            </a:r>
            <a:r>
              <a:rPr lang="da-DK" dirty="0"/>
              <a:t>mio. kr., der kræver ansøgning om </a:t>
            </a:r>
            <a:r>
              <a:rPr lang="da-DK" dirty="0" smtClean="0"/>
              <a:t>lånegaranti </a:t>
            </a:r>
            <a:endParaRPr lang="da-DK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a-DK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9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5</a:t>
            </a:r>
            <a:r>
              <a:rPr lang="da-DK" sz="3600" b="1" dirty="0" smtClean="0"/>
              <a:t>. Ansøgning om lånegaranti</a:t>
            </a:r>
            <a:endParaRPr lang="da-DK" sz="3600" b="1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1196752"/>
            <a:ext cx="10273151" cy="4774695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Selskabets revisor PWC vil som led i ansøgningen til Helsingør Kommune udarbejde og underskrive revisorerklæring til brug for Helsingør Kommunes behandling af sagen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Der vil ultimo januar 2020 blive </a:t>
            </a:r>
            <a:r>
              <a:rPr lang="da-DK" sz="1800" dirty="0"/>
              <a:t>fremsendt ansøgning til Helsingør Kommune om kommunal </a:t>
            </a:r>
            <a:r>
              <a:rPr lang="da-DK" sz="1800" dirty="0" smtClean="0"/>
              <a:t>lånegaranti, hvor lånebeløbet tilpasses endeligt i forhold til de foretagne investeringer. </a:t>
            </a:r>
            <a:r>
              <a:rPr lang="da-DK" sz="1800" dirty="0"/>
              <a:t>Sagen skal behandles i økonomiudvalget den 23. marts 2020 og den 30. marts  i Helsingør Byråd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000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Efterfølgende </a:t>
            </a:r>
            <a:r>
              <a:rPr lang="da-DK" sz="1800" dirty="0"/>
              <a:t>låneudbetaling fra </a:t>
            </a:r>
            <a:r>
              <a:rPr lang="da-DK" sz="1800" dirty="0" err="1"/>
              <a:t>KommuneKredit</a:t>
            </a:r>
            <a:r>
              <a:rPr lang="da-DK" sz="1800" dirty="0"/>
              <a:t> skal ske senest den 30. april </a:t>
            </a:r>
            <a:r>
              <a:rPr lang="da-DK" sz="1800" dirty="0" smtClean="0"/>
              <a:t>2020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800" dirty="0"/>
          </a:p>
          <a:p>
            <a:pPr>
              <a:buNone/>
            </a:pPr>
            <a:r>
              <a:rPr lang="da-DK" sz="1800" b="1" dirty="0" smtClean="0"/>
              <a:t>Direktionen indstiller, </a:t>
            </a:r>
            <a:r>
              <a:rPr lang="da-DK" sz="1800" dirty="0" smtClean="0"/>
              <a:t>at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da-DK" sz="1800" dirty="0"/>
              <a:t>Formand og direktion bemyndiges til </a:t>
            </a:r>
            <a:r>
              <a:rPr lang="da-DK" sz="1800" dirty="0" smtClean="0"/>
              <a:t>- i forening - at ansøge Helsingør </a:t>
            </a:r>
            <a:r>
              <a:rPr lang="da-DK" sz="1800" dirty="0"/>
              <a:t>Kommune </a:t>
            </a:r>
            <a:r>
              <a:rPr lang="da-DK" sz="1800" dirty="0" smtClean="0"/>
              <a:t>om </a:t>
            </a:r>
            <a:r>
              <a:rPr lang="da-DK" sz="1800" dirty="0"/>
              <a:t>lånegaranti på </a:t>
            </a:r>
            <a:r>
              <a:rPr lang="da-DK" sz="1800" dirty="0" smtClean="0"/>
              <a:t>7,9 </a:t>
            </a:r>
            <a:r>
              <a:rPr lang="da-DK" sz="1800" dirty="0"/>
              <a:t>mio. kr. til Forsyning Helsingør </a:t>
            </a:r>
            <a:r>
              <a:rPr lang="da-DK" sz="1800" dirty="0" smtClean="0"/>
              <a:t>Vand A/S </a:t>
            </a:r>
            <a:r>
              <a:rPr lang="da-DK" sz="1800" dirty="0"/>
              <a:t>og </a:t>
            </a:r>
            <a:r>
              <a:rPr lang="da-DK" sz="1800" dirty="0" smtClean="0"/>
              <a:t>40 </a:t>
            </a:r>
            <a:r>
              <a:rPr lang="da-DK" sz="1800" dirty="0"/>
              <a:t>mio. kr. til Forsyning Helsingør </a:t>
            </a:r>
            <a:r>
              <a:rPr lang="da-DK" sz="1800" dirty="0" smtClean="0"/>
              <a:t>Spildevand </a:t>
            </a:r>
            <a:r>
              <a:rPr lang="da-DK" sz="1800" dirty="0"/>
              <a:t>A/S. Beløbene justeres i forhold til de foretagne anlægsinvesteringer ultimo </a:t>
            </a:r>
            <a:r>
              <a:rPr lang="da-DK" sz="1800" dirty="0" smtClean="0"/>
              <a:t>2019.</a:t>
            </a:r>
          </a:p>
          <a:p>
            <a:pPr lvl="1" indent="0">
              <a:buNone/>
            </a:pPr>
            <a:endParaRPr lang="da-DK" sz="1800" dirty="0"/>
          </a:p>
          <a:p>
            <a:pPr lvl="1" indent="0">
              <a:buNone/>
            </a:pPr>
            <a:r>
              <a:rPr lang="da-DK" sz="1800" b="1" i="1" dirty="0"/>
              <a:t>Bestyrelsen tiltrådte indstillingen.</a:t>
            </a:r>
          </a:p>
          <a:p>
            <a:pPr lvl="1" indent="0">
              <a:buNone/>
            </a:pPr>
            <a:endParaRPr lang="da-DK" sz="1800" dirty="0" smtClean="0"/>
          </a:p>
          <a:p>
            <a:pPr marL="645750" lvl="2" indent="-285750"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645750" lvl="2" indent="-285750"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>
              <a:buNone/>
            </a:pPr>
            <a:endParaRPr lang="da-DK" sz="1600" dirty="0" smtClean="0"/>
          </a:p>
          <a:p>
            <a:pPr>
              <a:buNone/>
            </a:pPr>
            <a:endParaRPr lang="da-DK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600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41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6. </a:t>
            </a:r>
            <a:r>
              <a:rPr lang="da-DK" sz="3600" b="1" dirty="0"/>
              <a:t>Sydkystens </a:t>
            </a:r>
            <a:r>
              <a:rPr lang="da-DK" sz="3600" b="1" dirty="0" smtClean="0"/>
              <a:t>renseanlæg - ombygning</a:t>
            </a:r>
            <a:endParaRPr lang="da-DK" sz="3600" b="1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56" y="1749483"/>
            <a:ext cx="7044760" cy="4333657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Ellipse 2"/>
          <p:cNvSpPr/>
          <p:nvPr/>
        </p:nvSpPr>
        <p:spPr>
          <a:xfrm>
            <a:off x="3071664" y="2788880"/>
            <a:ext cx="504056" cy="50700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4" name="Ellipse 3"/>
          <p:cNvSpPr/>
          <p:nvPr/>
        </p:nvSpPr>
        <p:spPr>
          <a:xfrm>
            <a:off x="2495600" y="3645024"/>
            <a:ext cx="1080120" cy="55506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8" name="Tekstfelt 7"/>
          <p:cNvSpPr txBox="1"/>
          <p:nvPr/>
        </p:nvSpPr>
        <p:spPr>
          <a:xfrm>
            <a:off x="3414685" y="2942353"/>
            <a:ext cx="898579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300" dirty="0" smtClean="0"/>
              <a:t>Højbjergvej 4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359696" y="3873271"/>
            <a:ext cx="722314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300" dirty="0" smtClean="0"/>
              <a:t>Højvangen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885768" y="1368478"/>
            <a:ext cx="5417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Senest behandlet i bestyrelsen den 14. november 2019.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093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6</a:t>
            </a:r>
            <a:r>
              <a:rPr lang="da-DK" sz="3600" b="1" dirty="0" smtClean="0"/>
              <a:t>. </a:t>
            </a:r>
            <a:r>
              <a:rPr lang="da-DK" sz="3600" b="1" dirty="0"/>
              <a:t>Sydkystens </a:t>
            </a:r>
            <a:r>
              <a:rPr lang="da-DK" sz="3600" b="1" dirty="0" smtClean="0"/>
              <a:t>renseanlæg - baggrund og udfordring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60001" y="1634102"/>
            <a:ext cx="8989726" cy="4387186"/>
          </a:xfrm>
        </p:spPr>
        <p:txBody>
          <a:bodyPr/>
          <a:lstStyle/>
          <a:p>
            <a:pPr lvl="1"/>
            <a:r>
              <a:rPr lang="da-DK" dirty="0" smtClean="0"/>
              <a:t>Sydkystens renseanlæg – begrænset hydraulisk og stofmæssig kapacitet</a:t>
            </a:r>
          </a:p>
          <a:p>
            <a:pPr lvl="1"/>
            <a:r>
              <a:rPr lang="da-DK" dirty="0" smtClean="0"/>
              <a:t>Overløb til Munkesøvandløbet og Øresund (badevand)</a:t>
            </a:r>
          </a:p>
          <a:p>
            <a:pPr lvl="1"/>
            <a:r>
              <a:rPr lang="da-DK" dirty="0" smtClean="0"/>
              <a:t>Lugtgener fra åbent spildevandsbassin ved Hornbækvej</a:t>
            </a:r>
          </a:p>
          <a:p>
            <a:pPr lvl="1"/>
            <a:r>
              <a:rPr lang="da-DK" dirty="0" smtClean="0"/>
              <a:t>Oversvømmelser på terræn i forbindelse med kraftig regn pga. et hydraulisk overbelastet kloaksystem</a:t>
            </a:r>
          </a:p>
          <a:p>
            <a:pPr lvl="1"/>
            <a:r>
              <a:rPr lang="da-DK" dirty="0" smtClean="0"/>
              <a:t>Belastede vandløb (Munkesøvandløbet og </a:t>
            </a:r>
            <a:r>
              <a:rPr lang="da-DK" dirty="0" err="1" smtClean="0"/>
              <a:t>Søbækrenden</a:t>
            </a:r>
            <a:r>
              <a:rPr lang="da-DK" dirty="0" smtClean="0"/>
              <a:t>)</a:t>
            </a: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r>
              <a:rPr lang="da-DK" b="1" dirty="0" smtClean="0"/>
              <a:t>I de kommende år:</a:t>
            </a:r>
          </a:p>
          <a:p>
            <a:pPr lvl="1"/>
            <a:r>
              <a:rPr lang="da-DK" dirty="0" smtClean="0"/>
              <a:t>Nye boligområder – Kelleris og Espergærde erhvervsområde</a:t>
            </a:r>
          </a:p>
          <a:p>
            <a:pPr lvl="1"/>
            <a:r>
              <a:rPr lang="da-DK" dirty="0" smtClean="0"/>
              <a:t>Nyt industriområde – Mørdrup vest</a:t>
            </a:r>
          </a:p>
          <a:p>
            <a:pPr lvl="1"/>
            <a:r>
              <a:rPr lang="da-DK" dirty="0" smtClean="0"/>
              <a:t>Klimaændringer med mere og kraftigere nedbørshændelser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967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6</a:t>
            </a:r>
            <a:r>
              <a:rPr lang="da-DK" sz="3600" b="1" dirty="0" smtClean="0"/>
              <a:t>. </a:t>
            </a:r>
            <a:r>
              <a:rPr lang="da-DK" sz="3600" b="1" dirty="0"/>
              <a:t>Sydkystens renseanlæg -</a:t>
            </a:r>
            <a:r>
              <a:rPr lang="da-DK" sz="3600" b="1" dirty="0" smtClean="0"/>
              <a:t> Miljøvurdering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634102"/>
            <a:ext cx="10274301" cy="3949136"/>
          </a:xfrm>
        </p:spPr>
        <p:txBody>
          <a:bodyPr/>
          <a:lstStyle/>
          <a:p>
            <a:r>
              <a:rPr lang="da-DK" dirty="0" smtClean="0"/>
              <a:t>Miljøvurderingen er et tillæg </a:t>
            </a:r>
            <a:r>
              <a:rPr lang="da-DK" dirty="0"/>
              <a:t>til spildevandsplan for hhv. Kelleris og nyt boligområde ved </a:t>
            </a:r>
            <a:r>
              <a:rPr lang="da-DK" dirty="0" err="1" smtClean="0"/>
              <a:t>Søbækrenden</a:t>
            </a:r>
            <a:r>
              <a:rPr lang="da-DK" dirty="0" smtClean="0"/>
              <a:t>.</a:t>
            </a:r>
          </a:p>
          <a:p>
            <a:endParaRPr lang="da-DK" sz="1000" dirty="0"/>
          </a:p>
          <a:p>
            <a:r>
              <a:rPr lang="da-DK" dirty="0" smtClean="0"/>
              <a:t>Helsingør Kommune </a:t>
            </a:r>
            <a:r>
              <a:rPr lang="da-DK" dirty="0"/>
              <a:t>har identificeret </a:t>
            </a:r>
            <a:r>
              <a:rPr lang="da-DK" dirty="0" smtClean="0"/>
              <a:t>følgende </a:t>
            </a:r>
            <a:r>
              <a:rPr lang="da-DK" dirty="0"/>
              <a:t>afværgeforanstaltninger, som bør gennemføres for at undgå, begrænse og så vidt muligt opveje enhver eventuel væsentlig negativ påvirkning af miljøet ved planens </a:t>
            </a:r>
            <a:r>
              <a:rPr lang="da-DK" dirty="0" smtClean="0"/>
              <a:t>gennemførsel:</a:t>
            </a:r>
          </a:p>
          <a:p>
            <a:endParaRPr lang="da-DK" sz="1000" dirty="0"/>
          </a:p>
          <a:p>
            <a:pPr lvl="1"/>
            <a:r>
              <a:rPr lang="da-DK" dirty="0" smtClean="0"/>
              <a:t>Tiltag </a:t>
            </a:r>
            <a:r>
              <a:rPr lang="da-DK" dirty="0"/>
              <a:t>på Sydkystens Renseanlæg med henblik på at øge anlæggets </a:t>
            </a:r>
            <a:r>
              <a:rPr lang="da-DK" dirty="0" smtClean="0"/>
              <a:t>kapacitet </a:t>
            </a:r>
            <a:endParaRPr lang="da-DK" dirty="0"/>
          </a:p>
          <a:p>
            <a:pPr lvl="1"/>
            <a:r>
              <a:rPr lang="da-DK" dirty="0"/>
              <a:t>Revision af udledningstilladelse for Sydkystens </a:t>
            </a:r>
            <a:r>
              <a:rPr lang="da-DK" dirty="0" smtClean="0"/>
              <a:t>Renseanlæg</a:t>
            </a:r>
            <a:endParaRPr lang="da-DK" dirty="0"/>
          </a:p>
          <a:p>
            <a:pPr lvl="1"/>
            <a:r>
              <a:rPr lang="da-DK" dirty="0"/>
              <a:t>En vurdering af effekten på badevandskvaliteten ved gennemførsel af de forskellige dispositionsforslag (Projekt Munkesøvandløbet</a:t>
            </a:r>
            <a:r>
              <a:rPr lang="da-DK" dirty="0" smtClean="0"/>
              <a:t>)</a:t>
            </a:r>
            <a:endParaRPr lang="da-DK" dirty="0"/>
          </a:p>
          <a:p>
            <a:pPr lvl="1"/>
            <a:r>
              <a:rPr lang="da-DK" dirty="0"/>
              <a:t>Installering af målerudstyr til registrering af overløb, varighed og mængde i </a:t>
            </a:r>
            <a:r>
              <a:rPr lang="da-DK" dirty="0" smtClean="0"/>
              <a:t>overløbsbygværker  </a:t>
            </a:r>
            <a:endParaRPr lang="da-DK" dirty="0"/>
          </a:p>
          <a:p>
            <a:pPr lvl="1"/>
            <a:r>
              <a:rPr lang="da-DK" dirty="0"/>
              <a:t>Alle overløb, herunder også overløb på Sydkystens Renseanlæg, skal indgå i </a:t>
            </a:r>
            <a:r>
              <a:rPr lang="da-DK" dirty="0" err="1"/>
              <a:t>DHI’s</a:t>
            </a:r>
            <a:r>
              <a:rPr lang="da-DK" dirty="0"/>
              <a:t> </a:t>
            </a:r>
            <a:r>
              <a:rPr lang="da-DK" dirty="0" smtClean="0"/>
              <a:t>badevandsmodel 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545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6</a:t>
            </a:r>
            <a:r>
              <a:rPr lang="da-DK" sz="3600" b="1" dirty="0" smtClean="0"/>
              <a:t>. </a:t>
            </a:r>
            <a:r>
              <a:rPr lang="da-DK" sz="3600" b="1" dirty="0"/>
              <a:t>Sydkystens renseanlæg - Projektforslag </a:t>
            </a:r>
            <a:r>
              <a:rPr lang="da-DK" sz="3600" b="1" dirty="0" smtClean="0"/>
              <a:t>-</a:t>
            </a:r>
            <a:br>
              <a:rPr lang="da-DK" sz="3600" b="1" dirty="0" smtClean="0"/>
            </a:br>
            <a:r>
              <a:rPr lang="da-DK" sz="3600" b="1" dirty="0" smtClean="0"/>
              <a:t>To alternative løsninger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60001" y="1634102"/>
            <a:ext cx="4802716" cy="3416300"/>
          </a:xfrm>
        </p:spPr>
        <p:txBody>
          <a:bodyPr/>
          <a:lstStyle/>
          <a:p>
            <a:r>
              <a:rPr lang="da-DK" b="1" dirty="0" smtClean="0"/>
              <a:t>A. Løsning med etablering af supplerende efterklaringstank </a:t>
            </a:r>
          </a:p>
          <a:p>
            <a:pPr lvl="1"/>
            <a:r>
              <a:rPr lang="da-DK" sz="1800" dirty="0" smtClean="0"/>
              <a:t>Renseanlæggets </a:t>
            </a:r>
            <a:r>
              <a:rPr lang="da-DK" sz="1800" dirty="0"/>
              <a:t>2 forklaringstanke tages ud af drift </a:t>
            </a:r>
          </a:p>
          <a:p>
            <a:pPr lvl="1"/>
            <a:r>
              <a:rPr lang="da-DK" sz="1800" dirty="0" smtClean="0"/>
              <a:t>Ombygning </a:t>
            </a:r>
            <a:r>
              <a:rPr lang="da-DK" sz="1800" dirty="0"/>
              <a:t>af den største forklaringstank til efterklaringstank og ombygning af den mindste forklaringstank til udligningstank (alternativ til slamhydrolysetank) </a:t>
            </a:r>
          </a:p>
          <a:p>
            <a:pPr lvl="1"/>
            <a:r>
              <a:rPr lang="da-DK" sz="1800" dirty="0" smtClean="0"/>
              <a:t>Renseanlæggets </a:t>
            </a:r>
            <a:r>
              <a:rPr lang="da-DK" sz="1800" dirty="0"/>
              <a:t>rådnetank tages ud af drift </a:t>
            </a:r>
          </a:p>
          <a:p>
            <a:pPr lvl="1"/>
            <a:r>
              <a:rPr lang="da-DK" sz="1800" dirty="0" smtClean="0"/>
              <a:t>Der </a:t>
            </a:r>
            <a:r>
              <a:rPr lang="da-DK" sz="1800" dirty="0"/>
              <a:t>installeres nye finriste </a:t>
            </a:r>
          </a:p>
          <a:p>
            <a:pPr lvl="1"/>
            <a:r>
              <a:rPr lang="da-DK" sz="1800" dirty="0" smtClean="0"/>
              <a:t>Renseanlæggets </a:t>
            </a:r>
            <a:r>
              <a:rPr lang="da-DK" sz="1800" dirty="0"/>
              <a:t>processtyring optimeres </a:t>
            </a:r>
            <a:endParaRPr lang="da-DK" sz="1800" dirty="0" smtClean="0"/>
          </a:p>
          <a:p>
            <a:pPr lvl="1"/>
            <a:r>
              <a:rPr lang="da-DK" sz="1800" dirty="0" smtClean="0"/>
              <a:t>Vil ved vinterdrift og belastning på 30.000 PE køre på grænsen til hvad efterklaringstankene kan klare</a:t>
            </a:r>
            <a:endParaRPr lang="da-DK" sz="18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Pladsholder til tekst 2"/>
          <p:cNvSpPr txBox="1">
            <a:spLocks/>
          </p:cNvSpPr>
          <p:nvPr/>
        </p:nvSpPr>
        <p:spPr>
          <a:xfrm>
            <a:off x="6430436" y="2166938"/>
            <a:ext cx="4802716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9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/>
          </a:p>
        </p:txBody>
      </p:sp>
      <p:sp>
        <p:nvSpPr>
          <p:cNvPr id="8" name="Pladsholder til tekst 2"/>
          <p:cNvSpPr txBox="1">
            <a:spLocks/>
          </p:cNvSpPr>
          <p:nvPr/>
        </p:nvSpPr>
        <p:spPr>
          <a:xfrm>
            <a:off x="6462012" y="2166938"/>
            <a:ext cx="4802716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9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024563" y="2320925"/>
            <a:ext cx="5353050" cy="3300413"/>
            <a:chOff x="3795" y="1462"/>
            <a:chExt cx="3372" cy="207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95" y="1462"/>
              <a:ext cx="3372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1462"/>
              <a:ext cx="3376" cy="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6</a:t>
            </a:r>
            <a:r>
              <a:rPr lang="da-DK" sz="3600" b="1" dirty="0" smtClean="0"/>
              <a:t>. </a:t>
            </a:r>
            <a:r>
              <a:rPr lang="da-DK" sz="3600" b="1" dirty="0"/>
              <a:t>Sydkystens renseanlæg - Projektforslag -</a:t>
            </a:r>
            <a:br>
              <a:rPr lang="da-DK" sz="3600" b="1" dirty="0"/>
            </a:br>
            <a:r>
              <a:rPr lang="da-DK" sz="3600" b="1" dirty="0"/>
              <a:t>To alternative løsninger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60000" y="1634102"/>
            <a:ext cx="4991983" cy="4171162"/>
          </a:xfrm>
        </p:spPr>
        <p:txBody>
          <a:bodyPr/>
          <a:lstStyle/>
          <a:p>
            <a:r>
              <a:rPr lang="da-DK" b="1" dirty="0"/>
              <a:t>B. Løsning ved implementering af S::Select proces </a:t>
            </a:r>
          </a:p>
          <a:p>
            <a:pPr lvl="1"/>
            <a:r>
              <a:rPr lang="da-DK" sz="1800" dirty="0"/>
              <a:t>Renseanlæggets 2 forklaringstanke tages ud af drift </a:t>
            </a:r>
          </a:p>
          <a:p>
            <a:pPr lvl="1"/>
            <a:r>
              <a:rPr lang="da-DK" sz="1800" dirty="0"/>
              <a:t>Ombygning af den største forklaringstank til udligningstank </a:t>
            </a:r>
          </a:p>
          <a:p>
            <a:pPr lvl="1"/>
            <a:r>
              <a:rPr lang="da-DK" sz="1800" dirty="0"/>
              <a:t>Ombygning af den mindste forklaringstank til udligningstank (alternativ til slamhydrolysetank) </a:t>
            </a:r>
          </a:p>
          <a:p>
            <a:pPr lvl="1"/>
            <a:r>
              <a:rPr lang="da-DK" sz="1800" dirty="0"/>
              <a:t>Renseanlæggets rådnetank tages ud af drift </a:t>
            </a:r>
          </a:p>
          <a:p>
            <a:pPr lvl="1"/>
            <a:r>
              <a:rPr lang="da-DK" sz="1800" dirty="0"/>
              <a:t>Der installeres nye finriste </a:t>
            </a:r>
          </a:p>
          <a:p>
            <a:pPr lvl="1"/>
            <a:r>
              <a:rPr lang="da-DK" sz="1800" dirty="0"/>
              <a:t>Der implementeres S::Select proces </a:t>
            </a:r>
          </a:p>
          <a:p>
            <a:pPr lvl="1"/>
            <a:r>
              <a:rPr lang="da-DK" sz="1800" dirty="0"/>
              <a:t>Renseanlæggets processtyring optimeres </a:t>
            </a:r>
            <a:endParaRPr lang="da-DK" sz="1800" dirty="0" smtClean="0"/>
          </a:p>
          <a:p>
            <a:pPr lvl="1"/>
            <a:r>
              <a:rPr lang="da-DK" sz="1800" dirty="0" smtClean="0"/>
              <a:t>Driftens foretrukne løsning – Har selv ved en belastning i vinterdrift på 30.000 PE plads til yderligere belastning og dermed bedre rensning</a:t>
            </a:r>
            <a:endParaRPr lang="da-DK" sz="1800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17</a:t>
            </a:fld>
            <a:endParaRPr lang="da-DK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528048" y="1634102"/>
            <a:ext cx="5111949" cy="2675742"/>
            <a:chOff x="3795" y="1532"/>
            <a:chExt cx="3628" cy="189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95" y="1532"/>
              <a:ext cx="3628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1532"/>
              <a:ext cx="3631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6527800" y="4437063"/>
            <a:ext cx="1771650" cy="1766887"/>
            <a:chOff x="4112" y="2795"/>
            <a:chExt cx="1116" cy="1113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4112" y="2795"/>
              <a:ext cx="111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2795"/>
              <a:ext cx="1117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/>
          <p:cNvGrpSpPr>
            <a:grpSpLocks noChangeAspect="1"/>
          </p:cNvGrpSpPr>
          <p:nvPr/>
        </p:nvGrpSpPr>
        <p:grpSpPr bwMode="auto">
          <a:xfrm>
            <a:off x="8759825" y="4437063"/>
            <a:ext cx="2303463" cy="1633537"/>
            <a:chOff x="5518" y="2795"/>
            <a:chExt cx="1451" cy="1029"/>
          </a:xfrm>
        </p:grpSpPr>
        <p:sp>
          <p:nvSpPr>
            <p:cNvPr id="1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518" y="2795"/>
              <a:ext cx="1451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" y="2795"/>
              <a:ext cx="1453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69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6</a:t>
            </a:r>
            <a:r>
              <a:rPr lang="da-DK" sz="3600" dirty="0" smtClean="0"/>
              <a:t>. </a:t>
            </a:r>
            <a:r>
              <a:rPr lang="da-DK" sz="3600" strike="sngStrike" dirty="0"/>
              <a:t>Sydkystens renseanlæg - Økonomi – </a:t>
            </a:r>
            <a:br>
              <a:rPr lang="da-DK" sz="3600" strike="sngStrike" dirty="0"/>
            </a:br>
            <a:r>
              <a:rPr lang="da-DK" sz="3600" strike="sngStrike" dirty="0" smtClean="0"/>
              <a:t>Overslag </a:t>
            </a:r>
            <a:r>
              <a:rPr lang="da-DK" sz="3600" strike="sngStrike" dirty="0"/>
              <a:t>prisniveau 2. </a:t>
            </a:r>
            <a:r>
              <a:rPr lang="da-DK" sz="3600" strike="sngStrike" dirty="0" err="1"/>
              <a:t>kvt</a:t>
            </a:r>
            <a:r>
              <a:rPr lang="da-DK" sz="3600" strike="sngStrike" dirty="0"/>
              <a:t>. 2019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583499" y="1772816"/>
            <a:ext cx="5093012" cy="3782342"/>
          </a:xfrm>
        </p:spPr>
        <p:txBody>
          <a:bodyPr/>
          <a:lstStyle/>
          <a:p>
            <a:pPr marL="0" lvl="1" indent="0">
              <a:buNone/>
            </a:pPr>
            <a:r>
              <a:rPr lang="da-DK" dirty="0" smtClean="0"/>
              <a:t>Tavshedspligten ej fraveget.</a:t>
            </a:r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77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6</a:t>
            </a:r>
            <a:r>
              <a:rPr lang="da-DK" sz="3600" b="1" dirty="0" smtClean="0"/>
              <a:t>. </a:t>
            </a:r>
            <a:r>
              <a:rPr lang="da-DK" sz="3600" b="1" dirty="0"/>
              <a:t>Sydkystens renseanlæg - Overordnet </a:t>
            </a:r>
            <a:r>
              <a:rPr lang="da-DK" sz="3600" b="1" dirty="0" smtClean="0"/>
              <a:t>tidsplan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60000" y="1484784"/>
            <a:ext cx="9672504" cy="4392488"/>
          </a:xfrm>
        </p:spPr>
        <p:txBody>
          <a:bodyPr/>
          <a:lstStyle/>
          <a:p>
            <a:pPr lvl="1"/>
            <a:r>
              <a:rPr lang="da-DK" dirty="0"/>
              <a:t>Teknologi afklaring, valg og </a:t>
            </a:r>
            <a:r>
              <a:rPr lang="da-DK" dirty="0" smtClean="0"/>
              <a:t>projektering – 2020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Ansøgning om fornyet udledningstilladelse, VVM screening m.v. – ultimo 2020/ primo 2021</a:t>
            </a:r>
          </a:p>
          <a:p>
            <a:pPr marL="0" lvl="1" indent="0">
              <a:buNone/>
            </a:pPr>
            <a:endParaRPr lang="da-DK" dirty="0" smtClean="0"/>
          </a:p>
          <a:p>
            <a:pPr lvl="1"/>
            <a:r>
              <a:rPr lang="da-DK" dirty="0"/>
              <a:t>U</a:t>
            </a:r>
            <a:r>
              <a:rPr lang="da-DK" dirty="0" smtClean="0"/>
              <a:t>dbud medio 2021</a:t>
            </a:r>
          </a:p>
          <a:p>
            <a:pPr marL="0" lvl="1" indent="0">
              <a:buNone/>
            </a:pPr>
            <a:endParaRPr lang="da-DK" dirty="0"/>
          </a:p>
          <a:p>
            <a:pPr lvl="1"/>
            <a:r>
              <a:rPr lang="da-DK" dirty="0"/>
              <a:t>Licitation og kontrahering </a:t>
            </a:r>
            <a:r>
              <a:rPr lang="da-DK" dirty="0" smtClean="0"/>
              <a:t>ultimo 2021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Udførelse ca. 1-1½ år fra </a:t>
            </a:r>
            <a:r>
              <a:rPr lang="da-DK" dirty="0" smtClean="0"/>
              <a:t>kontrahering – forventet aflevering  medio 2023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Ønsket buffer hvis der sker noget i processen VVM klager, forsinket udbud og evt. ændringer på eksisterende værk som konsekvens af byggetekniske og tekniske indgreb –Garanti for endelig løsning medio 2024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73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65127"/>
            <a:ext cx="10515600" cy="1325563"/>
          </a:xfrm>
        </p:spPr>
        <p:txBody>
          <a:bodyPr/>
          <a:lstStyle/>
          <a:p>
            <a:r>
              <a:rPr lang="da-DK" sz="3600" b="1" dirty="0" smtClean="0"/>
              <a:t>Dagsorden</a:t>
            </a:r>
            <a:endParaRPr lang="da-DK" sz="3600" b="1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9273322"/>
              </p:ext>
            </p:extLst>
          </p:nvPr>
        </p:nvGraphicFramePr>
        <p:xfrm>
          <a:off x="623392" y="1688377"/>
          <a:ext cx="5112568" cy="433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dsholder til ind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79319973"/>
              </p:ext>
            </p:extLst>
          </p:nvPr>
        </p:nvGraphicFramePr>
        <p:xfrm>
          <a:off x="5892627" y="1688375"/>
          <a:ext cx="5832648" cy="433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423607" cy="176532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172C3887-5148-47C4-A39E-DBA558CD09E9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6. Sydkystens Renseanlæg</a:t>
            </a:r>
            <a:endParaRPr lang="da-DK" sz="3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Det er direktionens vurdering, 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S:select </a:t>
            </a:r>
            <a:r>
              <a:rPr lang="da-DK" dirty="0"/>
              <a:t>metoden </a:t>
            </a:r>
            <a:r>
              <a:rPr lang="da-DK" dirty="0" smtClean="0"/>
              <a:t>(løsning B) er </a:t>
            </a:r>
            <a:r>
              <a:rPr lang="da-DK" dirty="0"/>
              <a:t>den foretrukne teknologi, men at erfaringer bør indhentes fra Århus og Ålborg før </a:t>
            </a:r>
            <a:r>
              <a:rPr lang="da-DK" dirty="0" smtClean="0"/>
              <a:t>endelig teknologivalg sker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Ombygningen af renseanlægget forventes at reducere antallet af overløb i Espergærdeområdet med 50 – 70 %. Yderligere reduktion af overløb i Espergærde vil ske gennem indsatsen for klimatilpasningen og projekterne i Munkesøvandløbet og </a:t>
            </a:r>
            <a:r>
              <a:rPr lang="da-DK" dirty="0" err="1" smtClean="0"/>
              <a:t>Søbækrenden</a:t>
            </a: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Energiproduktionen fra renseanlægget nedlægges med rådnetårnet. Energiproduktionen vil fremadrettet gå i retning af en central løsning for alle 3 renseanlæg og ske ved energiudnyttelse af spildevandsslammet og med varmepumpeudnyttelse af spildevandet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Der bør udarbejdes en </a:t>
            </a:r>
            <a:r>
              <a:rPr lang="da-DK" dirty="0" err="1" smtClean="0"/>
              <a:t>regulatorisk</a:t>
            </a:r>
            <a:r>
              <a:rPr lang="da-DK" dirty="0" smtClean="0"/>
              <a:t> analyse som undersøger om der kan opnå et tillæg til den økonomiske ramme for projektet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948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104551" cy="1445461"/>
          </a:xfrm>
        </p:spPr>
        <p:txBody>
          <a:bodyPr/>
          <a:lstStyle/>
          <a:p>
            <a:r>
              <a:rPr lang="da-DK" sz="3600" b="1" dirty="0"/>
              <a:t>6</a:t>
            </a:r>
            <a:r>
              <a:rPr lang="da-DK" sz="3600" b="1" dirty="0" smtClean="0"/>
              <a:t>. </a:t>
            </a:r>
            <a:r>
              <a:rPr lang="da-DK" sz="3600" b="1" dirty="0"/>
              <a:t>Sydkystens renseanlæg - Indstilling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dirty="0" smtClean="0"/>
              <a:t>Direktionen indstiller, </a:t>
            </a:r>
            <a:r>
              <a:rPr lang="da-DK" dirty="0" smtClean="0"/>
              <a:t>at</a:t>
            </a:r>
            <a:endParaRPr lang="da-DK" dirty="0"/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Tidsplan for ombygning af Sydkystens renseanlæg tages til efterretning.</a:t>
            </a:r>
          </a:p>
          <a:p>
            <a:pPr lvl="0">
              <a:buClr>
                <a:schemeClr val="accent1"/>
              </a:buClr>
              <a:buNone/>
            </a:pPr>
            <a:endParaRPr lang="da-DK" dirty="0"/>
          </a:p>
          <a:p>
            <a:pPr lvl="0">
              <a:buClr>
                <a:schemeClr val="accent1"/>
              </a:buClr>
              <a:buNone/>
            </a:pPr>
            <a:r>
              <a:rPr lang="da-DK" b="1" i="1" dirty="0" smtClean="0"/>
              <a:t>Bestyrelsen tiltrådte indstillingen.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5799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95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7. Fravigelse af tavshedspligt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844824"/>
            <a:ext cx="6793334" cy="396044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dirty="0"/>
              <a:t>Bestyrelsen skal beslutte, hvilke dagsordenpunkter tavshedspligten skal fraviges.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Formand og direktion indstiller</a:t>
            </a:r>
            <a:r>
              <a:rPr lang="da-DK" dirty="0"/>
              <a:t>, at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Tavshedspligten </a:t>
            </a:r>
            <a:r>
              <a:rPr lang="da-DK" dirty="0" smtClean="0"/>
              <a:t>fraviges på samtlige punkter med undtagelse af punkt 4 og 6 (resumé udarbejdes)</a:t>
            </a:r>
          </a:p>
          <a:p>
            <a:pPr lvl="0">
              <a:buClr>
                <a:schemeClr val="accent1"/>
              </a:buClr>
              <a:buNone/>
            </a:pPr>
            <a:endParaRPr lang="da-DK" dirty="0"/>
          </a:p>
          <a:p>
            <a:pPr lvl="0">
              <a:buClr>
                <a:schemeClr val="accent1"/>
              </a:buClr>
              <a:buNone/>
            </a:pPr>
            <a:r>
              <a:rPr lang="da-DK" b="1" i="1" dirty="0" smtClean="0"/>
              <a:t>Bestyrelsen tiltrådte indstillingen.</a:t>
            </a:r>
            <a:endParaRPr lang="da-DK" b="1" i="1" dirty="0"/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b="1" i="1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/>
          <a:stretch>
            <a:fillRect/>
          </a:stretch>
        </p:blipFill>
        <p:spPr>
          <a:xfrm>
            <a:off x="7968208" y="2116894"/>
            <a:ext cx="3480967" cy="3416300"/>
          </a:xfr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66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8. Kommunikation</a:t>
            </a:r>
            <a:endParaRPr lang="da-DK" sz="3600" b="1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Formand og direktion vil fremlægge forslag til kommunikation, som anbefales offentliggjort på baggrund af bestyrelsesmødet.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279591" cy="176532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8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9. Mødeplan 2020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39416" y="1634102"/>
            <a:ext cx="5471583" cy="4392488"/>
          </a:xfrm>
        </p:spPr>
        <p:txBody>
          <a:bodyPr/>
          <a:lstStyle/>
          <a:p>
            <a:r>
              <a:rPr lang="da-DK" sz="1700" dirty="0"/>
              <a:t>Følgende bestyrelsesmøder er aftalt for </a:t>
            </a:r>
            <a:r>
              <a:rPr lang="da-DK" sz="1700" dirty="0" smtClean="0"/>
              <a:t>begge </a:t>
            </a:r>
            <a:r>
              <a:rPr lang="da-DK" sz="1700" dirty="0"/>
              <a:t>selskaber:</a:t>
            </a:r>
          </a:p>
          <a:p>
            <a:endParaRPr lang="da-DK" sz="1700" b="1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Torsdag 5. marts 2020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/>
              <a:t>Torsdag 30. april </a:t>
            </a:r>
            <a:r>
              <a:rPr lang="da-DK" sz="1700" dirty="0" smtClean="0"/>
              <a:t>2020</a:t>
            </a:r>
            <a:endParaRPr lang="da-DK" sz="17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Torsdag 24. </a:t>
            </a:r>
            <a:r>
              <a:rPr lang="da-DK" sz="1700" dirty="0"/>
              <a:t>juni </a:t>
            </a:r>
            <a:r>
              <a:rPr lang="da-DK" sz="1700" dirty="0" smtClean="0"/>
              <a:t>2020</a:t>
            </a:r>
            <a:endParaRPr lang="da-DK" sz="17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/>
              <a:t>Torsdag </a:t>
            </a:r>
            <a:r>
              <a:rPr lang="da-DK" sz="1700" dirty="0" smtClean="0"/>
              <a:t>27. </a:t>
            </a:r>
            <a:r>
              <a:rPr lang="da-DK" sz="1700" dirty="0"/>
              <a:t>august </a:t>
            </a:r>
            <a:r>
              <a:rPr lang="da-DK" sz="1700" dirty="0" smtClean="0"/>
              <a:t>2020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Torsdag 12. </a:t>
            </a:r>
            <a:r>
              <a:rPr lang="da-DK" sz="1700" dirty="0"/>
              <a:t>november </a:t>
            </a:r>
            <a:r>
              <a:rPr lang="da-DK" sz="1700" dirty="0" smtClean="0"/>
              <a:t>2020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700" dirty="0" smtClean="0"/>
              <a:t>Torsdag 10. </a:t>
            </a:r>
            <a:r>
              <a:rPr lang="da-DK" sz="1700" dirty="0"/>
              <a:t>december </a:t>
            </a:r>
            <a:r>
              <a:rPr lang="da-DK" sz="1700" dirty="0" smtClean="0"/>
              <a:t>2020</a:t>
            </a:r>
          </a:p>
          <a:p>
            <a:pPr>
              <a:buClr>
                <a:schemeClr val="accent1"/>
              </a:buClr>
              <a:buNone/>
            </a:pPr>
            <a:endParaRPr lang="da-DK" sz="1700" dirty="0"/>
          </a:p>
          <a:p>
            <a:pPr>
              <a:buClr>
                <a:schemeClr val="accent1"/>
              </a:buClr>
              <a:buNone/>
            </a:pPr>
            <a:r>
              <a:rPr lang="da-DK" sz="1700" b="1" i="1" dirty="0" smtClean="0"/>
              <a:t>Mødet den 10. december ændres til 16. december 2020</a:t>
            </a:r>
            <a:endParaRPr lang="da-DK" b="1" i="1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r="22191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351599" cy="176532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5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10. Eventuelt</a:t>
            </a:r>
            <a:endParaRPr lang="da-DK" sz="3600" b="1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351599" cy="176532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767408" y="2166938"/>
            <a:ext cx="60486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i="1" dirty="0" smtClean="0"/>
              <a:t>Intet at bemærke.</a:t>
            </a:r>
          </a:p>
        </p:txBody>
      </p:sp>
    </p:spTree>
    <p:extLst>
      <p:ext uri="{BB962C8B-B14F-4D97-AF65-F5344CB8AC3E}">
        <p14:creationId xmlns:p14="http://schemas.microsoft.com/office/powerpoint/2010/main" val="39464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Underskrifter</a:t>
            </a:r>
            <a:endParaRPr lang="da-DK" b="1" dirty="0">
              <a:latin typeface="+mn-lt"/>
            </a:endParaRP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960000" y="1340768"/>
          <a:ext cx="10273151" cy="499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47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1. Godkendelse af dagsorden</a:t>
            </a:r>
            <a:endParaRPr lang="da-DK" sz="3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b="1" dirty="0" smtClean="0"/>
              <a:t>Direktionen indstiller, </a:t>
            </a:r>
            <a:r>
              <a:rPr lang="da-DK" dirty="0" smtClean="0"/>
              <a:t>at dagsordenen godkendes.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b="1" i="1" dirty="0" smtClean="0"/>
              <a:t>Dagsorden blev godkendt.</a:t>
            </a: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34" y="2277597"/>
            <a:ext cx="4802717" cy="3194982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495615" cy="176532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88641"/>
            <a:ext cx="10273151" cy="1445461"/>
          </a:xfrm>
        </p:spPr>
        <p:txBody>
          <a:bodyPr/>
          <a:lstStyle/>
          <a:p>
            <a:r>
              <a:rPr lang="da-DK" b="1" dirty="0" smtClean="0"/>
              <a:t>2</a:t>
            </a:r>
            <a:r>
              <a:rPr lang="da-DK" sz="3600" b="1" dirty="0" smtClean="0"/>
              <a:t>. Underskrift af Protokollat</a:t>
            </a:r>
            <a:endParaRPr lang="da-DK" sz="3600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01676" y="1556792"/>
            <a:ext cx="6217269" cy="3328410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Referat fra bestyrelsesmøder i selskaberne afholdt den </a:t>
            </a:r>
            <a:r>
              <a:rPr lang="da-DK" dirty="0" smtClean="0"/>
              <a:t>14. </a:t>
            </a:r>
            <a:r>
              <a:rPr lang="da-DK" dirty="0"/>
              <a:t>november </a:t>
            </a:r>
            <a:r>
              <a:rPr lang="da-DK" dirty="0" smtClean="0"/>
              <a:t>2019. </a:t>
            </a: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i="1" dirty="0" smtClean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Der er ikke indkommet bemærkninger </a:t>
            </a:r>
            <a:r>
              <a:rPr lang="da-DK" dirty="0"/>
              <a:t>til </a:t>
            </a:r>
            <a:r>
              <a:rPr lang="da-DK" dirty="0" smtClean="0"/>
              <a:t>referatet, som herefter er godkendt.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Protokollat </a:t>
            </a:r>
            <a:r>
              <a:rPr lang="da-DK" dirty="0"/>
              <a:t>underskrives således, jf. Forretningsordenens pkt. </a:t>
            </a:r>
            <a:r>
              <a:rPr lang="da-DK" dirty="0" smtClean="0"/>
              <a:t>10.1. </a:t>
            </a:r>
          </a:p>
          <a:p>
            <a:pPr>
              <a:buClr>
                <a:schemeClr val="bg1"/>
              </a:buClr>
              <a:buNone/>
            </a:pPr>
            <a:endParaRPr lang="da-DK" sz="1100" dirty="0">
              <a:solidFill>
                <a:srgbClr val="FFFF00"/>
              </a:solidFill>
            </a:endParaRPr>
          </a:p>
          <a:p>
            <a:pPr lvl="0">
              <a:buClr>
                <a:prstClr val="white"/>
              </a:buClr>
              <a:buNone/>
            </a:pPr>
            <a:r>
              <a:rPr lang="da-DK" b="1" i="1" dirty="0">
                <a:solidFill>
                  <a:prstClr val="white"/>
                </a:solidFill>
              </a:rPr>
              <a:t>Protokollatet blev underskrevet.</a:t>
            </a:r>
          </a:p>
          <a:p>
            <a:pPr>
              <a:buClr>
                <a:schemeClr val="bg1"/>
              </a:buClr>
              <a:buNone/>
            </a:pPr>
            <a:endParaRPr lang="da-DK" sz="1100" dirty="0">
              <a:solidFill>
                <a:srgbClr val="FFFF00"/>
              </a:solidFill>
            </a:endParaRP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7" y="2254828"/>
            <a:ext cx="3602038" cy="3237274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366432" cy="176532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20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7" y="476672"/>
            <a:ext cx="8749407" cy="1089501"/>
          </a:xfrm>
        </p:spPr>
        <p:txBody>
          <a:bodyPr/>
          <a:lstStyle/>
          <a:p>
            <a:r>
              <a:rPr lang="da-DK" sz="3600" b="1" dirty="0" smtClean="0"/>
              <a:t>3. Formanden </a:t>
            </a:r>
            <a:r>
              <a:rPr lang="da-DK" sz="3600" b="1" dirty="0"/>
              <a:t>og </a:t>
            </a:r>
            <a:r>
              <a:rPr lang="da-DK" sz="3600" b="1" dirty="0" smtClean="0"/>
              <a:t>Direktionen </a:t>
            </a:r>
            <a:r>
              <a:rPr lang="da-DK" sz="3600" b="1" dirty="0"/>
              <a:t>orienterer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199456" y="2166938"/>
            <a:ext cx="6120679" cy="3566318"/>
          </a:xfrm>
        </p:spPr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Bestyrelsesformanden orienterer mundtligt om relevante sager og forhold relateret til varetagelsen af bestyrelsesarbejdet i </a:t>
            </a:r>
            <a:r>
              <a:rPr lang="da-DK" sz="1800" dirty="0" smtClean="0"/>
              <a:t>selskaberne</a:t>
            </a: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Direktionen orienterer mundtligt om relevante forhold og sager, herunder organisatoriske, relateret til varetagelsen af den daglige ledelse af </a:t>
            </a:r>
            <a:r>
              <a:rPr lang="da-DK" sz="1800" dirty="0" smtClean="0"/>
              <a:t>selskaberne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b="1" i="1" dirty="0"/>
          </a:p>
          <a:p>
            <a:pPr lvl="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sz="1800" b="1" i="1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sz="1800" b="1" i="1" dirty="0" smtClean="0"/>
              <a:t>Intet at bemærke.</a:t>
            </a:r>
            <a:endParaRPr lang="da-DK" sz="1800" b="1" i="1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>
          <a:xfrm>
            <a:off x="7608168" y="2138338"/>
            <a:ext cx="3602038" cy="3566318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2" y="6334021"/>
            <a:ext cx="5351599" cy="176533"/>
          </a:xfrm>
        </p:spPr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4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4</a:t>
            </a:r>
            <a:r>
              <a:rPr lang="da-DK" b="1" dirty="0" smtClean="0"/>
              <a:t>. Økonomi- og ledelsesrapportering</a:t>
            </a:r>
            <a:endParaRPr lang="da-DK" b="1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41" y="3212976"/>
            <a:ext cx="4417069" cy="2182885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8" name="Pladsholder til ind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829277"/>
              </p:ext>
            </p:extLst>
          </p:nvPr>
        </p:nvGraphicFramePr>
        <p:xfrm>
          <a:off x="960677" y="2192824"/>
          <a:ext cx="528116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8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577" y="188641"/>
            <a:ext cx="10662576" cy="1445461"/>
          </a:xfrm>
        </p:spPr>
        <p:txBody>
          <a:bodyPr/>
          <a:lstStyle/>
          <a:p>
            <a:r>
              <a:rPr lang="da-DK" sz="3600" b="1" dirty="0" smtClean="0"/>
              <a:t>4. Forsyning Helsingør Vand – LIS oktober ÅTD 2019</a:t>
            </a:r>
            <a:endParaRPr lang="da-DK" sz="3600" b="1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1127448" y="1720840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LIS rapporteringen pr. oktober ÅTD 2019 blev præsenteret for bestyrelsen. Rapporteringen omfatter nøgletal vedrørende opfølgning på afsætning af produkter og tjenesteydelser samt drifts- og </a:t>
            </a:r>
            <a:r>
              <a:rPr lang="da-DK" dirty="0" smtClean="0"/>
              <a:t>produktionsforhold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Afsætningen af drikkevand var 1 pct. over budget. Ledningstabet i vandselskabet var over budget, men har dog i de seneste måneder været under budget. Forbedringen i de seneste måneder er udtryk for en forbedring af målerdatagrundlaget. Den rensede mængde spildevand var 18 pct. over budget. </a:t>
            </a:r>
            <a:r>
              <a:rPr lang="da-DK" dirty="0" smtClean="0"/>
              <a:t>Stigningen </a:t>
            </a:r>
            <a:r>
              <a:rPr lang="da-DK" dirty="0"/>
              <a:t>kan henføres til de store nedbørsmængder i 2019.</a:t>
            </a:r>
          </a:p>
        </p:txBody>
      </p:sp>
    </p:spTree>
    <p:extLst>
      <p:ext uri="{BB962C8B-B14F-4D97-AF65-F5344CB8AC3E}">
        <p14:creationId xmlns:p14="http://schemas.microsoft.com/office/powerpoint/2010/main" val="37956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4. </a:t>
            </a:r>
            <a:r>
              <a:rPr lang="da-DK" b="1" dirty="0"/>
              <a:t>Nettoomsætning og driftsresultat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487488" y="2276872"/>
            <a:ext cx="936104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Vandselskabernes nettoomsætning og driftsresultat før skat og over-/underdækninger, og koncernelimineringer pr. oktober ÅTD 2019 blev præsenteret for bestyrelsen. 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Den samlede nettoomsætning i drikkevandselskabet udgjorde 35,5 mio.kr., mod budgetteret 34,9 mio.kr., mens det samlede resultat før skat og over-/underdækninger udgjorde 5,1 mio.kr. mod budgetteret 3,9 mio.kr.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Den samlede nettoomsætning i spildevandselskabet udgjorde 78,7 mio.kr., mod budgetteret 77,4 mio.kr., mens det samlede resultat før skat og over-/underdækninger udgjorde 0,4 mio.kr. mod budgetteret minus 4,2 mio.kr.</a:t>
            </a:r>
          </a:p>
        </p:txBody>
      </p:sp>
    </p:spTree>
    <p:extLst>
      <p:ext uri="{BB962C8B-B14F-4D97-AF65-F5344CB8AC3E}">
        <p14:creationId xmlns:p14="http://schemas.microsoft.com/office/powerpoint/2010/main" val="3865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4. Forsyning Helsingør Vand – oktober ÅTD 2019</a:t>
            </a:r>
            <a:br>
              <a:rPr lang="da-DK" sz="3600" b="1" dirty="0" smtClean="0"/>
            </a:br>
            <a:r>
              <a:rPr lang="da-DK" sz="3600" b="1" dirty="0" smtClean="0"/>
              <a:t>Regulatoriske forhold</a:t>
            </a:r>
            <a:endParaRPr lang="da-DK" sz="3600" b="1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412776"/>
            <a:ext cx="10464592" cy="4171674"/>
          </a:xfrm>
        </p:spPr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12.12.2019 i Forsyning Helsingør Vand A/S og Forsyning Helsingør Spildevand A/S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487488" y="1988840"/>
            <a:ext cx="9505056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Vandselskabernes </a:t>
            </a:r>
            <a:r>
              <a:rPr lang="da-DK" dirty="0" err="1"/>
              <a:t>regulatoriske</a:t>
            </a:r>
            <a:r>
              <a:rPr lang="da-DK" dirty="0"/>
              <a:t> forhold pr. oktober 2019 blev præsenteret for bestyrelsen.</a:t>
            </a:r>
          </a:p>
          <a:p>
            <a:endParaRPr lang="da-DK" sz="1300" dirty="0" smtClean="0"/>
          </a:p>
        </p:txBody>
      </p:sp>
    </p:spTree>
    <p:extLst>
      <p:ext uri="{BB962C8B-B14F-4D97-AF65-F5344CB8AC3E}">
        <p14:creationId xmlns:p14="http://schemas.microsoft.com/office/powerpoint/2010/main" val="11694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 skabelon (alm)</Template>
  <TotalTime>0</TotalTime>
  <Words>1837</Words>
  <Application>Microsoft Office PowerPoint</Application>
  <PresentationFormat>Widescreen</PresentationFormat>
  <Paragraphs>245</Paragraphs>
  <Slides>26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FH skabelon (alm)</vt:lpstr>
      <vt:lpstr>Bestyrelsesmøde den 12. december 2019 - kl. 13.15 – 14. 15 i: Forsyning Helsingør Vand A/S Forsyning Helsingør Spildevand A/S </vt:lpstr>
      <vt:lpstr>Dagsorden</vt:lpstr>
      <vt:lpstr>1. Godkendelse af dagsorden</vt:lpstr>
      <vt:lpstr>2. Underskrift af Protokollat</vt:lpstr>
      <vt:lpstr>3. Formanden og Direktionen orienterer </vt:lpstr>
      <vt:lpstr>4. Økonomi- og ledelsesrapportering</vt:lpstr>
      <vt:lpstr>4. Forsyning Helsingør Vand – LIS oktober ÅTD 2019</vt:lpstr>
      <vt:lpstr>4. Nettoomsætning og driftsresultat</vt:lpstr>
      <vt:lpstr>4. Forsyning Helsingør Vand – oktober ÅTD 2019 Regulatoriske forhold</vt:lpstr>
      <vt:lpstr>4. Anlægsinvesteringer </vt:lpstr>
      <vt:lpstr>5. Ansøgning om lånegaranti</vt:lpstr>
      <vt:lpstr>5. Ansøgning om lånegaranti</vt:lpstr>
      <vt:lpstr>6. Sydkystens renseanlæg - ombygning</vt:lpstr>
      <vt:lpstr>6. Sydkystens renseanlæg - baggrund og udfordring</vt:lpstr>
      <vt:lpstr>6. Sydkystens renseanlæg - Miljøvurdering</vt:lpstr>
      <vt:lpstr>6. Sydkystens renseanlæg - Projektforslag - To alternative løsninger</vt:lpstr>
      <vt:lpstr>6. Sydkystens renseanlæg - Projektforslag - To alternative løsninger</vt:lpstr>
      <vt:lpstr>6. Sydkystens renseanlæg - Økonomi –  Overslag prisniveau 2. kvt. 2019</vt:lpstr>
      <vt:lpstr>6. Sydkystens renseanlæg - Overordnet tidsplan</vt:lpstr>
      <vt:lpstr>6. Sydkystens Renseanlæg</vt:lpstr>
      <vt:lpstr>6. Sydkystens renseanlæg - Indstilling</vt:lpstr>
      <vt:lpstr>7. Fravigelse af tavshedspligt</vt:lpstr>
      <vt:lpstr>8. Kommunikation</vt:lpstr>
      <vt:lpstr>9. Mødeplan 2020</vt:lpstr>
      <vt:lpstr>10. Eventuelt</vt:lpstr>
      <vt:lpstr>Underskrifter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2018-04-05T10:16:58Z</dcterms:created>
  <dcterms:modified xsi:type="dcterms:W3CDTF">2019-12-17T08:47:34Z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