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sldIdLst>
    <p:sldId id="264" r:id="rId2"/>
    <p:sldId id="454" r:id="rId3"/>
    <p:sldId id="290" r:id="rId4"/>
    <p:sldId id="271" r:id="rId5"/>
    <p:sldId id="272" r:id="rId6"/>
    <p:sldId id="406" r:id="rId7"/>
    <p:sldId id="438" r:id="rId8"/>
    <p:sldId id="326" r:id="rId9"/>
    <p:sldId id="455" r:id="rId10"/>
    <p:sldId id="457" r:id="rId11"/>
    <p:sldId id="458" r:id="rId12"/>
    <p:sldId id="456" r:id="rId13"/>
    <p:sldId id="403" r:id="rId14"/>
    <p:sldId id="421" r:id="rId15"/>
    <p:sldId id="425" r:id="rId16"/>
    <p:sldId id="407" r:id="rId17"/>
    <p:sldId id="408" r:id="rId18"/>
    <p:sldId id="409" r:id="rId19"/>
    <p:sldId id="416" r:id="rId20"/>
    <p:sldId id="417" r:id="rId21"/>
    <p:sldId id="418" r:id="rId22"/>
    <p:sldId id="419" r:id="rId23"/>
    <p:sldId id="420" r:id="rId24"/>
    <p:sldId id="414" r:id="rId25"/>
    <p:sldId id="415" r:id="rId26"/>
    <p:sldId id="410" r:id="rId27"/>
    <p:sldId id="437" r:id="rId28"/>
    <p:sldId id="281" r:id="rId29"/>
    <p:sldId id="282" r:id="rId30"/>
    <p:sldId id="283" r:id="rId31"/>
    <p:sldId id="284" r:id="rId32"/>
  </p:sldIdLst>
  <p:sldSz cx="12192000" cy="6858000"/>
  <p:notesSz cx="7099300" cy="102346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5" userDrawn="1">
          <p15:clr>
            <a:srgbClr val="A4A3A4"/>
          </p15:clr>
        </p15:guide>
        <p15:guide id="2" orient="horz" pos="1141" userDrawn="1">
          <p15:clr>
            <a:srgbClr val="A4A3A4"/>
          </p15:clr>
        </p15:guide>
        <p15:guide id="3" orient="horz" pos="228" userDrawn="1">
          <p15:clr>
            <a:srgbClr val="A4A3A4"/>
          </p15:clr>
        </p15:guide>
        <p15:guide id="4" orient="horz" pos="3517" userDrawn="1">
          <p15:clr>
            <a:srgbClr val="A4A3A4"/>
          </p15:clr>
        </p15:guide>
        <p15:guide id="5" orient="horz" pos="4105" userDrawn="1">
          <p15:clr>
            <a:srgbClr val="A4A3A4"/>
          </p15:clr>
        </p15:guide>
        <p15:guide id="6" pos="3629" userDrawn="1">
          <p15:clr>
            <a:srgbClr val="A4A3A4"/>
          </p15:clr>
        </p15:guide>
        <p15:guide id="7" pos="604" userDrawn="1">
          <p15:clr>
            <a:srgbClr val="A4A3A4"/>
          </p15:clr>
        </p15:guide>
        <p15:guide id="8" pos="7076" userDrawn="1">
          <p15:clr>
            <a:srgbClr val="A4A3A4"/>
          </p15:clr>
        </p15:guide>
        <p15:guide id="9" pos="40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5226" autoAdjust="0"/>
  </p:normalViewPr>
  <p:slideViewPr>
    <p:cSldViewPr snapToObjects="1" showGuides="1">
      <p:cViewPr varScale="1">
        <p:scale>
          <a:sx n="81" d="100"/>
          <a:sy n="81" d="100"/>
        </p:scale>
        <p:origin x="1267" y="62"/>
      </p:cViewPr>
      <p:guideLst>
        <p:guide orient="horz" pos="1365"/>
        <p:guide orient="horz" pos="1141"/>
        <p:guide orient="horz" pos="228"/>
        <p:guide orient="horz" pos="3517"/>
        <p:guide orient="horz" pos="4105"/>
        <p:guide pos="3629"/>
        <p:guide pos="604"/>
        <p:guide pos="7076"/>
        <p:guide pos="40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83489-83AA-4793-99DE-3D65AB5086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BFF0A680-0277-4251-9D28-CCA7C0741327}">
      <dgm:prSet phldrT="[Tekst]" custT="1"/>
      <dgm:spPr/>
      <dgm:t>
        <a:bodyPr/>
        <a:lstStyle/>
        <a:p>
          <a:r>
            <a:rPr lang="da-DK" sz="1500" b="1" dirty="0" smtClean="0">
              <a:solidFill>
                <a:schemeClr val="accent1"/>
              </a:solidFill>
            </a:rPr>
            <a:t>Beslutnings-punkter</a:t>
          </a:r>
          <a:endParaRPr lang="da-DK" sz="1500" b="1" dirty="0">
            <a:solidFill>
              <a:schemeClr val="accent1"/>
            </a:solidFill>
          </a:endParaRPr>
        </a:p>
      </dgm:t>
    </dgm:pt>
    <dgm:pt modelId="{1EE9E32B-FE7A-463C-9AA9-E690FE4D8CF1}" type="parTrans" cxnId="{438ECF83-8A5F-4CD1-A5B2-3227909CF3AB}">
      <dgm:prSet/>
      <dgm:spPr/>
      <dgm:t>
        <a:bodyPr/>
        <a:lstStyle/>
        <a:p>
          <a:endParaRPr lang="da-DK"/>
        </a:p>
      </dgm:t>
    </dgm:pt>
    <dgm:pt modelId="{0C2C03F8-3AA4-4E41-A2BA-0DA42FA48352}" type="sibTrans" cxnId="{438ECF83-8A5F-4CD1-A5B2-3227909CF3AB}">
      <dgm:prSet/>
      <dgm:spPr/>
      <dgm:t>
        <a:bodyPr/>
        <a:lstStyle/>
        <a:p>
          <a:endParaRPr lang="da-DK"/>
        </a:p>
      </dgm:t>
    </dgm:pt>
    <dgm:pt modelId="{9155BBFB-D4D3-4F07-A4BF-C12DA25B21CE}">
      <dgm:prSet phldrT="[Tekst]" custT="1"/>
      <dgm:spPr/>
      <dgm:t>
        <a:bodyPr/>
        <a:lstStyle/>
        <a:p>
          <a:r>
            <a:rPr lang="da-DK" sz="1600" dirty="0" smtClean="0"/>
            <a:t>1. Godkendelse af dagsorden</a:t>
          </a:r>
          <a:endParaRPr lang="da-DK" sz="1600" dirty="0"/>
        </a:p>
      </dgm:t>
    </dgm:pt>
    <dgm:pt modelId="{5ED30F96-C890-44DB-8D9B-82C18AA8B05A}" type="parTrans" cxnId="{269168E5-FBE2-473F-9B8C-1F727ECB08C2}">
      <dgm:prSet/>
      <dgm:spPr/>
      <dgm:t>
        <a:bodyPr/>
        <a:lstStyle/>
        <a:p>
          <a:endParaRPr lang="da-DK"/>
        </a:p>
      </dgm:t>
    </dgm:pt>
    <dgm:pt modelId="{C2593816-6688-4688-AEA1-2A71D195D27A}" type="sibTrans" cxnId="{269168E5-FBE2-473F-9B8C-1F727ECB08C2}">
      <dgm:prSet/>
      <dgm:spPr/>
      <dgm:t>
        <a:bodyPr/>
        <a:lstStyle/>
        <a:p>
          <a:endParaRPr lang="da-DK"/>
        </a:p>
      </dgm:t>
    </dgm:pt>
    <dgm:pt modelId="{CC9B09BE-779B-4595-9F5E-D0CF7B4FEBB0}">
      <dgm:prSet phldrT="[Tekst]" custT="1"/>
      <dgm:spPr/>
      <dgm:t>
        <a:bodyPr/>
        <a:lstStyle/>
        <a:p>
          <a:r>
            <a:rPr lang="da-DK" sz="1600" dirty="0" smtClean="0"/>
            <a:t>2. Underskrift af protokollater</a:t>
          </a:r>
          <a:endParaRPr lang="da-DK" sz="1600" dirty="0"/>
        </a:p>
      </dgm:t>
    </dgm:pt>
    <dgm:pt modelId="{98A39AB7-DC8A-43DD-993A-90122A14EA34}" type="parTrans" cxnId="{EB69BB20-E3C6-4CE5-9671-64BAABAD87C1}">
      <dgm:prSet/>
      <dgm:spPr/>
      <dgm:t>
        <a:bodyPr/>
        <a:lstStyle/>
        <a:p>
          <a:endParaRPr lang="da-DK"/>
        </a:p>
      </dgm:t>
    </dgm:pt>
    <dgm:pt modelId="{2400F7BE-0FF2-4A3F-B8AC-11555449814F}" type="sibTrans" cxnId="{EB69BB20-E3C6-4CE5-9671-64BAABAD87C1}">
      <dgm:prSet/>
      <dgm:spPr/>
      <dgm:t>
        <a:bodyPr/>
        <a:lstStyle/>
        <a:p>
          <a:endParaRPr lang="da-DK"/>
        </a:p>
      </dgm:t>
    </dgm:pt>
    <dgm:pt modelId="{DAB786D9-6BA0-452B-AEEC-3516A63A2EEF}">
      <dgm:prSet phldrT="[Tekst]" custT="1"/>
      <dgm:spPr/>
      <dgm:t>
        <a:bodyPr/>
        <a:lstStyle/>
        <a:p>
          <a:r>
            <a:rPr lang="da-DK" sz="1600" dirty="0" smtClean="0"/>
            <a:t>3. Formanden og Direktionen orienterer</a:t>
          </a:r>
          <a:endParaRPr lang="da-DK" sz="1600" dirty="0"/>
        </a:p>
      </dgm:t>
    </dgm:pt>
    <dgm:pt modelId="{BFC4E8F9-DE1E-4B86-AD88-CFEF1293191A}" type="parTrans" cxnId="{B5B39183-D5B2-41E8-ABF4-5A1CC23A8F94}">
      <dgm:prSet/>
      <dgm:spPr/>
      <dgm:t>
        <a:bodyPr/>
        <a:lstStyle/>
        <a:p>
          <a:endParaRPr lang="da-DK"/>
        </a:p>
      </dgm:t>
    </dgm:pt>
    <dgm:pt modelId="{D8A5EF99-3AE3-4B17-AEB1-E1BEAE22B5A2}" type="sibTrans" cxnId="{B5B39183-D5B2-41E8-ABF4-5A1CC23A8F94}">
      <dgm:prSet/>
      <dgm:spPr/>
      <dgm:t>
        <a:bodyPr/>
        <a:lstStyle/>
        <a:p>
          <a:endParaRPr lang="da-DK"/>
        </a:p>
      </dgm:t>
    </dgm:pt>
    <dgm:pt modelId="{82D6501F-204F-4930-A02C-A0C078863126}">
      <dgm:prSet phldrT="[Tekst]" custT="1"/>
      <dgm:spPr/>
      <dgm:t>
        <a:bodyPr/>
        <a:lstStyle/>
        <a:p>
          <a:r>
            <a:rPr lang="da-DK" sz="1600" dirty="0" smtClean="0"/>
            <a:t>4.  </a:t>
          </a:r>
          <a:r>
            <a:rPr lang="da-DK" sz="1600" strike="sngStrike" dirty="0" smtClean="0"/>
            <a:t>Økonomi- og ledelsesrapportering</a:t>
          </a:r>
          <a:endParaRPr lang="da-DK" sz="1600" strike="sngStrike" dirty="0"/>
        </a:p>
      </dgm:t>
    </dgm:pt>
    <dgm:pt modelId="{C4BD7E10-6577-44DA-BE62-462EE0A8FAF3}" type="parTrans" cxnId="{C4942AC1-4166-4073-B83B-6A9E5AE2A81D}">
      <dgm:prSet/>
      <dgm:spPr/>
      <dgm:t>
        <a:bodyPr/>
        <a:lstStyle/>
        <a:p>
          <a:endParaRPr lang="da-DK"/>
        </a:p>
      </dgm:t>
    </dgm:pt>
    <dgm:pt modelId="{381A0FAB-D14F-40A1-9892-EF1C96316037}" type="sibTrans" cxnId="{C4942AC1-4166-4073-B83B-6A9E5AE2A81D}">
      <dgm:prSet/>
      <dgm:spPr/>
      <dgm:t>
        <a:bodyPr/>
        <a:lstStyle/>
        <a:p>
          <a:endParaRPr lang="da-DK"/>
        </a:p>
      </dgm:t>
    </dgm:pt>
    <dgm:pt modelId="{F0013E2C-A0BA-4DF6-AAA4-BBDFE1FCF5C6}">
      <dgm:prSet phldrT="[Tekst]" custT="1"/>
      <dgm:spPr/>
      <dgm:t>
        <a:bodyPr/>
        <a:lstStyle/>
        <a:p>
          <a:r>
            <a:rPr lang="da-DK" sz="1600" dirty="0" smtClean="0"/>
            <a:t>5.  </a:t>
          </a:r>
          <a:r>
            <a:rPr lang="da-DK" sz="1600" strike="sngStrike" dirty="0" smtClean="0"/>
            <a:t>Budget 2020 – mål og principper</a:t>
          </a:r>
          <a:endParaRPr lang="da-DK" sz="1600" strike="sngStrike" dirty="0"/>
        </a:p>
      </dgm:t>
    </dgm:pt>
    <dgm:pt modelId="{0F0C8F60-A70A-4C66-A5FD-386E7C6867D8}" type="parTrans" cxnId="{1962AC6A-8D39-4CCF-83B8-3F9C47FCF3EB}">
      <dgm:prSet/>
      <dgm:spPr/>
      <dgm:t>
        <a:bodyPr/>
        <a:lstStyle/>
        <a:p>
          <a:endParaRPr lang="da-DK"/>
        </a:p>
      </dgm:t>
    </dgm:pt>
    <dgm:pt modelId="{2B221556-7C5E-406E-8067-D174E39C18C7}" type="sibTrans" cxnId="{1962AC6A-8D39-4CCF-83B8-3F9C47FCF3EB}">
      <dgm:prSet/>
      <dgm:spPr/>
      <dgm:t>
        <a:bodyPr/>
        <a:lstStyle/>
        <a:p>
          <a:endParaRPr lang="da-DK"/>
        </a:p>
      </dgm:t>
    </dgm:pt>
    <dgm:pt modelId="{F1C1C263-DF7B-489A-93D7-75A8354D133B}" type="pres">
      <dgm:prSet presAssocID="{0FA83489-83AA-4793-99DE-3D65AB5086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3A5E326B-368A-45CE-AC0A-0B094B5CCC8D}" type="pres">
      <dgm:prSet presAssocID="{BFF0A680-0277-4251-9D28-CCA7C0741327}" presName="thickLine" presStyleLbl="alignNode1" presStyleIdx="0" presStyleCnt="1"/>
      <dgm:spPr/>
    </dgm:pt>
    <dgm:pt modelId="{A739235E-5C2A-4D34-9229-95E490A02B21}" type="pres">
      <dgm:prSet presAssocID="{BFF0A680-0277-4251-9D28-CCA7C0741327}" presName="horz1" presStyleCnt="0"/>
      <dgm:spPr/>
    </dgm:pt>
    <dgm:pt modelId="{5CEBC8DE-1152-4028-BB05-95C3BCBFEA8E}" type="pres">
      <dgm:prSet presAssocID="{BFF0A680-0277-4251-9D28-CCA7C0741327}" presName="tx1" presStyleLbl="revTx" presStyleIdx="0" presStyleCnt="6" custScaleX="134898"/>
      <dgm:spPr/>
      <dgm:t>
        <a:bodyPr/>
        <a:lstStyle/>
        <a:p>
          <a:endParaRPr lang="da-DK"/>
        </a:p>
      </dgm:t>
    </dgm:pt>
    <dgm:pt modelId="{A6BBAC32-D34D-41CC-B621-B81E193FB30F}" type="pres">
      <dgm:prSet presAssocID="{BFF0A680-0277-4251-9D28-CCA7C0741327}" presName="vert1" presStyleCnt="0"/>
      <dgm:spPr/>
    </dgm:pt>
    <dgm:pt modelId="{ED131202-7273-409C-B493-CAEC0E1C64ED}" type="pres">
      <dgm:prSet presAssocID="{9155BBFB-D4D3-4F07-A4BF-C12DA25B21CE}" presName="vertSpace2a" presStyleCnt="0"/>
      <dgm:spPr/>
    </dgm:pt>
    <dgm:pt modelId="{97E91188-CE68-431F-8EDA-1539373712B6}" type="pres">
      <dgm:prSet presAssocID="{9155BBFB-D4D3-4F07-A4BF-C12DA25B21CE}" presName="horz2" presStyleCnt="0"/>
      <dgm:spPr/>
    </dgm:pt>
    <dgm:pt modelId="{9F7FFEA5-6902-4A7A-A07C-A8FAF0A5EA3E}" type="pres">
      <dgm:prSet presAssocID="{9155BBFB-D4D3-4F07-A4BF-C12DA25B21CE}" presName="horzSpace2" presStyleCnt="0"/>
      <dgm:spPr/>
    </dgm:pt>
    <dgm:pt modelId="{B4D3465A-4437-4356-A4A0-A35796071859}" type="pres">
      <dgm:prSet presAssocID="{9155BBFB-D4D3-4F07-A4BF-C12DA25B21CE}" presName="tx2" presStyleLbl="revTx" presStyleIdx="1" presStyleCnt="6"/>
      <dgm:spPr/>
      <dgm:t>
        <a:bodyPr/>
        <a:lstStyle/>
        <a:p>
          <a:endParaRPr lang="da-DK"/>
        </a:p>
      </dgm:t>
    </dgm:pt>
    <dgm:pt modelId="{2813C42B-D49A-4ED2-9A85-1C781AA0EE89}" type="pres">
      <dgm:prSet presAssocID="{9155BBFB-D4D3-4F07-A4BF-C12DA25B21CE}" presName="vert2" presStyleCnt="0"/>
      <dgm:spPr/>
    </dgm:pt>
    <dgm:pt modelId="{27575DC7-8C70-401F-B94C-23B92C7F6962}" type="pres">
      <dgm:prSet presAssocID="{9155BBFB-D4D3-4F07-A4BF-C12DA25B21CE}" presName="thinLine2b" presStyleLbl="callout" presStyleIdx="0" presStyleCnt="5"/>
      <dgm:spPr/>
    </dgm:pt>
    <dgm:pt modelId="{4B831A8B-55AE-454A-976C-D90FE9A7BE3F}" type="pres">
      <dgm:prSet presAssocID="{9155BBFB-D4D3-4F07-A4BF-C12DA25B21CE}" presName="vertSpace2b" presStyleCnt="0"/>
      <dgm:spPr/>
    </dgm:pt>
    <dgm:pt modelId="{2FA5E622-5748-4A64-A651-3EBFA8865B82}" type="pres">
      <dgm:prSet presAssocID="{CC9B09BE-779B-4595-9F5E-D0CF7B4FEBB0}" presName="horz2" presStyleCnt="0"/>
      <dgm:spPr/>
    </dgm:pt>
    <dgm:pt modelId="{BABCA473-88D8-411A-9A6C-BAD86920EFA1}" type="pres">
      <dgm:prSet presAssocID="{CC9B09BE-779B-4595-9F5E-D0CF7B4FEBB0}" presName="horzSpace2" presStyleCnt="0"/>
      <dgm:spPr/>
    </dgm:pt>
    <dgm:pt modelId="{12F8273C-DE87-477E-BAE8-A34A8DA41083}" type="pres">
      <dgm:prSet presAssocID="{CC9B09BE-779B-4595-9F5E-D0CF7B4FEBB0}" presName="tx2" presStyleLbl="revTx" presStyleIdx="2" presStyleCnt="6"/>
      <dgm:spPr/>
      <dgm:t>
        <a:bodyPr/>
        <a:lstStyle/>
        <a:p>
          <a:endParaRPr lang="da-DK"/>
        </a:p>
      </dgm:t>
    </dgm:pt>
    <dgm:pt modelId="{E695412A-E125-4A72-8DF6-183E0EA5D234}" type="pres">
      <dgm:prSet presAssocID="{CC9B09BE-779B-4595-9F5E-D0CF7B4FEBB0}" presName="vert2" presStyleCnt="0"/>
      <dgm:spPr/>
    </dgm:pt>
    <dgm:pt modelId="{60F216FD-13B3-428B-AC0A-56C46D937197}" type="pres">
      <dgm:prSet presAssocID="{CC9B09BE-779B-4595-9F5E-D0CF7B4FEBB0}" presName="thinLine2b" presStyleLbl="callout" presStyleIdx="1" presStyleCnt="5"/>
      <dgm:spPr/>
    </dgm:pt>
    <dgm:pt modelId="{CE8A0760-33CF-4EF1-840B-27A135171577}" type="pres">
      <dgm:prSet presAssocID="{CC9B09BE-779B-4595-9F5E-D0CF7B4FEBB0}" presName="vertSpace2b" presStyleCnt="0"/>
      <dgm:spPr/>
    </dgm:pt>
    <dgm:pt modelId="{9A77AD01-C372-4774-BAEB-F4398410144E}" type="pres">
      <dgm:prSet presAssocID="{DAB786D9-6BA0-452B-AEEC-3516A63A2EEF}" presName="horz2" presStyleCnt="0"/>
      <dgm:spPr/>
    </dgm:pt>
    <dgm:pt modelId="{8B6B2978-B0EB-4EF3-94D6-ECE9572E976D}" type="pres">
      <dgm:prSet presAssocID="{DAB786D9-6BA0-452B-AEEC-3516A63A2EEF}" presName="horzSpace2" presStyleCnt="0"/>
      <dgm:spPr/>
    </dgm:pt>
    <dgm:pt modelId="{6DF7BB97-E8C6-494F-886E-DBAF66F52A70}" type="pres">
      <dgm:prSet presAssocID="{DAB786D9-6BA0-452B-AEEC-3516A63A2EEF}" presName="tx2" presStyleLbl="revTx" presStyleIdx="3" presStyleCnt="6"/>
      <dgm:spPr/>
      <dgm:t>
        <a:bodyPr/>
        <a:lstStyle/>
        <a:p>
          <a:endParaRPr lang="da-DK"/>
        </a:p>
      </dgm:t>
    </dgm:pt>
    <dgm:pt modelId="{2696ECDA-7BDF-4F8A-9E1B-104552CACCE6}" type="pres">
      <dgm:prSet presAssocID="{DAB786D9-6BA0-452B-AEEC-3516A63A2EEF}" presName="vert2" presStyleCnt="0"/>
      <dgm:spPr/>
    </dgm:pt>
    <dgm:pt modelId="{FA478A36-A64E-460F-AE67-40392AE39135}" type="pres">
      <dgm:prSet presAssocID="{DAB786D9-6BA0-452B-AEEC-3516A63A2EEF}" presName="thinLine2b" presStyleLbl="callout" presStyleIdx="2" presStyleCnt="5"/>
      <dgm:spPr/>
    </dgm:pt>
    <dgm:pt modelId="{A062A26B-F372-462C-BFAA-EEAE8F24AEC3}" type="pres">
      <dgm:prSet presAssocID="{DAB786D9-6BA0-452B-AEEC-3516A63A2EEF}" presName="vertSpace2b" presStyleCnt="0"/>
      <dgm:spPr/>
    </dgm:pt>
    <dgm:pt modelId="{63916156-F8FD-412D-B0BF-D86986506E39}" type="pres">
      <dgm:prSet presAssocID="{82D6501F-204F-4930-A02C-A0C078863126}" presName="horz2" presStyleCnt="0"/>
      <dgm:spPr/>
    </dgm:pt>
    <dgm:pt modelId="{AE805869-FF8C-41BF-BA75-7E87622F8739}" type="pres">
      <dgm:prSet presAssocID="{82D6501F-204F-4930-A02C-A0C078863126}" presName="horzSpace2" presStyleCnt="0"/>
      <dgm:spPr/>
    </dgm:pt>
    <dgm:pt modelId="{78AB4A41-79DD-48A9-88BF-991BD3B102A6}" type="pres">
      <dgm:prSet presAssocID="{82D6501F-204F-4930-A02C-A0C078863126}" presName="tx2" presStyleLbl="revTx" presStyleIdx="4" presStyleCnt="6"/>
      <dgm:spPr/>
      <dgm:t>
        <a:bodyPr/>
        <a:lstStyle/>
        <a:p>
          <a:endParaRPr lang="da-DK"/>
        </a:p>
      </dgm:t>
    </dgm:pt>
    <dgm:pt modelId="{AA50835C-609A-4933-AC3F-468EC6BEFEE8}" type="pres">
      <dgm:prSet presAssocID="{82D6501F-204F-4930-A02C-A0C078863126}" presName="vert2" presStyleCnt="0"/>
      <dgm:spPr/>
    </dgm:pt>
    <dgm:pt modelId="{D4BF0867-9340-4A6D-B1BF-BFBD81106D63}" type="pres">
      <dgm:prSet presAssocID="{82D6501F-204F-4930-A02C-A0C078863126}" presName="thinLine2b" presStyleLbl="callout" presStyleIdx="3" presStyleCnt="5"/>
      <dgm:spPr/>
    </dgm:pt>
    <dgm:pt modelId="{D5CBBB0B-AB29-4747-B814-62F7EC0597C3}" type="pres">
      <dgm:prSet presAssocID="{82D6501F-204F-4930-A02C-A0C078863126}" presName="vertSpace2b" presStyleCnt="0"/>
      <dgm:spPr/>
    </dgm:pt>
    <dgm:pt modelId="{0B38F0D7-E152-4457-A0D2-736B79EE176D}" type="pres">
      <dgm:prSet presAssocID="{F0013E2C-A0BA-4DF6-AAA4-BBDFE1FCF5C6}" presName="horz2" presStyleCnt="0"/>
      <dgm:spPr/>
    </dgm:pt>
    <dgm:pt modelId="{92D3C11A-A72E-40EA-9442-17978D14D8C3}" type="pres">
      <dgm:prSet presAssocID="{F0013E2C-A0BA-4DF6-AAA4-BBDFE1FCF5C6}" presName="horzSpace2" presStyleCnt="0"/>
      <dgm:spPr/>
    </dgm:pt>
    <dgm:pt modelId="{839343F3-F26C-405E-9493-C9903DDC6AB6}" type="pres">
      <dgm:prSet presAssocID="{F0013E2C-A0BA-4DF6-AAA4-BBDFE1FCF5C6}" presName="tx2" presStyleLbl="revTx" presStyleIdx="5" presStyleCnt="6"/>
      <dgm:spPr/>
      <dgm:t>
        <a:bodyPr/>
        <a:lstStyle/>
        <a:p>
          <a:endParaRPr lang="da-DK"/>
        </a:p>
      </dgm:t>
    </dgm:pt>
    <dgm:pt modelId="{116286F1-9FC3-43F8-8D17-DB2D4529A33E}" type="pres">
      <dgm:prSet presAssocID="{F0013E2C-A0BA-4DF6-AAA4-BBDFE1FCF5C6}" presName="vert2" presStyleCnt="0"/>
      <dgm:spPr/>
    </dgm:pt>
    <dgm:pt modelId="{982798EC-2227-4047-BBB3-235D917B9CB5}" type="pres">
      <dgm:prSet presAssocID="{F0013E2C-A0BA-4DF6-AAA4-BBDFE1FCF5C6}" presName="thinLine2b" presStyleLbl="callout" presStyleIdx="4" presStyleCnt="5"/>
      <dgm:spPr/>
    </dgm:pt>
    <dgm:pt modelId="{E5292B1B-4661-474B-8658-17E614C32A1E}" type="pres">
      <dgm:prSet presAssocID="{F0013E2C-A0BA-4DF6-AAA4-BBDFE1FCF5C6}" presName="vertSpace2b" presStyleCnt="0"/>
      <dgm:spPr/>
    </dgm:pt>
  </dgm:ptLst>
  <dgm:cxnLst>
    <dgm:cxn modelId="{B5B39183-D5B2-41E8-ABF4-5A1CC23A8F94}" srcId="{BFF0A680-0277-4251-9D28-CCA7C0741327}" destId="{DAB786D9-6BA0-452B-AEEC-3516A63A2EEF}" srcOrd="2" destOrd="0" parTransId="{BFC4E8F9-DE1E-4B86-AD88-CFEF1293191A}" sibTransId="{D8A5EF99-3AE3-4B17-AEB1-E1BEAE22B5A2}"/>
    <dgm:cxn modelId="{EB69BB20-E3C6-4CE5-9671-64BAABAD87C1}" srcId="{BFF0A680-0277-4251-9D28-CCA7C0741327}" destId="{CC9B09BE-779B-4595-9F5E-D0CF7B4FEBB0}" srcOrd="1" destOrd="0" parTransId="{98A39AB7-DC8A-43DD-993A-90122A14EA34}" sibTransId="{2400F7BE-0FF2-4A3F-B8AC-11555449814F}"/>
    <dgm:cxn modelId="{0BE821AB-F3D2-48CE-864B-63BD56953DCF}" type="presOf" srcId="{82D6501F-204F-4930-A02C-A0C078863126}" destId="{78AB4A41-79DD-48A9-88BF-991BD3B102A6}" srcOrd="0" destOrd="0" presId="urn:microsoft.com/office/officeart/2008/layout/LinedList"/>
    <dgm:cxn modelId="{1962AC6A-8D39-4CCF-83B8-3F9C47FCF3EB}" srcId="{BFF0A680-0277-4251-9D28-CCA7C0741327}" destId="{F0013E2C-A0BA-4DF6-AAA4-BBDFE1FCF5C6}" srcOrd="4" destOrd="0" parTransId="{0F0C8F60-A70A-4C66-A5FD-386E7C6867D8}" sibTransId="{2B221556-7C5E-406E-8067-D174E39C18C7}"/>
    <dgm:cxn modelId="{3426FE19-398B-4E6C-8CF5-A4127DC14716}" type="presOf" srcId="{0FA83489-83AA-4793-99DE-3D65AB50861C}" destId="{F1C1C263-DF7B-489A-93D7-75A8354D133B}" srcOrd="0" destOrd="0" presId="urn:microsoft.com/office/officeart/2008/layout/LinedList"/>
    <dgm:cxn modelId="{9625272A-F336-471E-9704-0FC6B243A36A}" type="presOf" srcId="{F0013E2C-A0BA-4DF6-AAA4-BBDFE1FCF5C6}" destId="{839343F3-F26C-405E-9493-C9903DDC6AB6}" srcOrd="0" destOrd="0" presId="urn:microsoft.com/office/officeart/2008/layout/LinedList"/>
    <dgm:cxn modelId="{269168E5-FBE2-473F-9B8C-1F727ECB08C2}" srcId="{BFF0A680-0277-4251-9D28-CCA7C0741327}" destId="{9155BBFB-D4D3-4F07-A4BF-C12DA25B21CE}" srcOrd="0" destOrd="0" parTransId="{5ED30F96-C890-44DB-8D9B-82C18AA8B05A}" sibTransId="{C2593816-6688-4688-AEA1-2A71D195D27A}"/>
    <dgm:cxn modelId="{F8CC0204-BBFA-4C21-86B6-673A668C13F2}" type="presOf" srcId="{BFF0A680-0277-4251-9D28-CCA7C0741327}" destId="{5CEBC8DE-1152-4028-BB05-95C3BCBFEA8E}" srcOrd="0" destOrd="0" presId="urn:microsoft.com/office/officeart/2008/layout/LinedList"/>
    <dgm:cxn modelId="{C4942AC1-4166-4073-B83B-6A9E5AE2A81D}" srcId="{BFF0A680-0277-4251-9D28-CCA7C0741327}" destId="{82D6501F-204F-4930-A02C-A0C078863126}" srcOrd="3" destOrd="0" parTransId="{C4BD7E10-6577-44DA-BE62-462EE0A8FAF3}" sibTransId="{381A0FAB-D14F-40A1-9892-EF1C96316037}"/>
    <dgm:cxn modelId="{42BEC214-8767-49CE-B2CF-744B77729450}" type="presOf" srcId="{DAB786D9-6BA0-452B-AEEC-3516A63A2EEF}" destId="{6DF7BB97-E8C6-494F-886E-DBAF66F52A70}" srcOrd="0" destOrd="0" presId="urn:microsoft.com/office/officeart/2008/layout/LinedList"/>
    <dgm:cxn modelId="{90004B35-CA07-49C0-A33B-9394315E63C7}" type="presOf" srcId="{9155BBFB-D4D3-4F07-A4BF-C12DA25B21CE}" destId="{B4D3465A-4437-4356-A4A0-A35796071859}" srcOrd="0" destOrd="0" presId="urn:microsoft.com/office/officeart/2008/layout/LinedList"/>
    <dgm:cxn modelId="{9237FC31-523D-49AE-BDCF-EF2E30D77579}" type="presOf" srcId="{CC9B09BE-779B-4595-9F5E-D0CF7B4FEBB0}" destId="{12F8273C-DE87-477E-BAE8-A34A8DA41083}" srcOrd="0" destOrd="0" presId="urn:microsoft.com/office/officeart/2008/layout/LinedList"/>
    <dgm:cxn modelId="{438ECF83-8A5F-4CD1-A5B2-3227909CF3AB}" srcId="{0FA83489-83AA-4793-99DE-3D65AB50861C}" destId="{BFF0A680-0277-4251-9D28-CCA7C0741327}" srcOrd="0" destOrd="0" parTransId="{1EE9E32B-FE7A-463C-9AA9-E690FE4D8CF1}" sibTransId="{0C2C03F8-3AA4-4E41-A2BA-0DA42FA48352}"/>
    <dgm:cxn modelId="{B5B2B7C9-F276-41C6-A820-133214F19EFD}" type="presParOf" srcId="{F1C1C263-DF7B-489A-93D7-75A8354D133B}" destId="{3A5E326B-368A-45CE-AC0A-0B094B5CCC8D}" srcOrd="0" destOrd="0" presId="urn:microsoft.com/office/officeart/2008/layout/LinedList"/>
    <dgm:cxn modelId="{6D7754C5-D2A0-413F-A001-DF91EC8D40BF}" type="presParOf" srcId="{F1C1C263-DF7B-489A-93D7-75A8354D133B}" destId="{A739235E-5C2A-4D34-9229-95E490A02B21}" srcOrd="1" destOrd="0" presId="urn:microsoft.com/office/officeart/2008/layout/LinedList"/>
    <dgm:cxn modelId="{371BA550-4662-47A9-91A1-73302E21C97E}" type="presParOf" srcId="{A739235E-5C2A-4D34-9229-95E490A02B21}" destId="{5CEBC8DE-1152-4028-BB05-95C3BCBFEA8E}" srcOrd="0" destOrd="0" presId="urn:microsoft.com/office/officeart/2008/layout/LinedList"/>
    <dgm:cxn modelId="{67511AE2-77BA-4D3D-8DAC-B25A93F4A550}" type="presParOf" srcId="{A739235E-5C2A-4D34-9229-95E490A02B21}" destId="{A6BBAC32-D34D-41CC-B621-B81E193FB30F}" srcOrd="1" destOrd="0" presId="urn:microsoft.com/office/officeart/2008/layout/LinedList"/>
    <dgm:cxn modelId="{C5350A61-D150-4DA4-A28C-242485C70E09}" type="presParOf" srcId="{A6BBAC32-D34D-41CC-B621-B81E193FB30F}" destId="{ED131202-7273-409C-B493-CAEC0E1C64ED}" srcOrd="0" destOrd="0" presId="urn:microsoft.com/office/officeart/2008/layout/LinedList"/>
    <dgm:cxn modelId="{AC0BC18D-4787-48FF-8DEE-032CC281EF8F}" type="presParOf" srcId="{A6BBAC32-D34D-41CC-B621-B81E193FB30F}" destId="{97E91188-CE68-431F-8EDA-1539373712B6}" srcOrd="1" destOrd="0" presId="urn:microsoft.com/office/officeart/2008/layout/LinedList"/>
    <dgm:cxn modelId="{86339ED9-5FA7-460D-B08D-1D34EC92ABEE}" type="presParOf" srcId="{97E91188-CE68-431F-8EDA-1539373712B6}" destId="{9F7FFEA5-6902-4A7A-A07C-A8FAF0A5EA3E}" srcOrd="0" destOrd="0" presId="urn:microsoft.com/office/officeart/2008/layout/LinedList"/>
    <dgm:cxn modelId="{23B0E97C-5486-4C77-9676-DA790574F0FA}" type="presParOf" srcId="{97E91188-CE68-431F-8EDA-1539373712B6}" destId="{B4D3465A-4437-4356-A4A0-A35796071859}" srcOrd="1" destOrd="0" presId="urn:microsoft.com/office/officeart/2008/layout/LinedList"/>
    <dgm:cxn modelId="{347774B6-42A6-42DC-AC74-A68F16C36B84}" type="presParOf" srcId="{97E91188-CE68-431F-8EDA-1539373712B6}" destId="{2813C42B-D49A-4ED2-9A85-1C781AA0EE89}" srcOrd="2" destOrd="0" presId="urn:microsoft.com/office/officeart/2008/layout/LinedList"/>
    <dgm:cxn modelId="{47672B99-E9FA-46AE-B7D7-E8907289A6FB}" type="presParOf" srcId="{A6BBAC32-D34D-41CC-B621-B81E193FB30F}" destId="{27575DC7-8C70-401F-B94C-23B92C7F6962}" srcOrd="2" destOrd="0" presId="urn:microsoft.com/office/officeart/2008/layout/LinedList"/>
    <dgm:cxn modelId="{8FBA11BB-0045-46A8-9F64-0D409558AD92}" type="presParOf" srcId="{A6BBAC32-D34D-41CC-B621-B81E193FB30F}" destId="{4B831A8B-55AE-454A-976C-D90FE9A7BE3F}" srcOrd="3" destOrd="0" presId="urn:microsoft.com/office/officeart/2008/layout/LinedList"/>
    <dgm:cxn modelId="{A9EA5F1E-65B0-40A1-B9E4-54C591080FAC}" type="presParOf" srcId="{A6BBAC32-D34D-41CC-B621-B81E193FB30F}" destId="{2FA5E622-5748-4A64-A651-3EBFA8865B82}" srcOrd="4" destOrd="0" presId="urn:microsoft.com/office/officeart/2008/layout/LinedList"/>
    <dgm:cxn modelId="{9EE18F3C-13E5-4F2D-B23F-367E107B8FC9}" type="presParOf" srcId="{2FA5E622-5748-4A64-A651-3EBFA8865B82}" destId="{BABCA473-88D8-411A-9A6C-BAD86920EFA1}" srcOrd="0" destOrd="0" presId="urn:microsoft.com/office/officeart/2008/layout/LinedList"/>
    <dgm:cxn modelId="{D8DE96BD-A67F-4996-BBC9-6F7EF1EC3808}" type="presParOf" srcId="{2FA5E622-5748-4A64-A651-3EBFA8865B82}" destId="{12F8273C-DE87-477E-BAE8-A34A8DA41083}" srcOrd="1" destOrd="0" presId="urn:microsoft.com/office/officeart/2008/layout/LinedList"/>
    <dgm:cxn modelId="{678E0A76-A861-4E51-87E9-C8FD29F13C84}" type="presParOf" srcId="{2FA5E622-5748-4A64-A651-3EBFA8865B82}" destId="{E695412A-E125-4A72-8DF6-183E0EA5D234}" srcOrd="2" destOrd="0" presId="urn:microsoft.com/office/officeart/2008/layout/LinedList"/>
    <dgm:cxn modelId="{E08B0F7B-5F45-4BE6-AA23-AFF03F4DC464}" type="presParOf" srcId="{A6BBAC32-D34D-41CC-B621-B81E193FB30F}" destId="{60F216FD-13B3-428B-AC0A-56C46D937197}" srcOrd="5" destOrd="0" presId="urn:microsoft.com/office/officeart/2008/layout/LinedList"/>
    <dgm:cxn modelId="{7622B813-FD2B-4451-BB6B-9DB12F75132B}" type="presParOf" srcId="{A6BBAC32-D34D-41CC-B621-B81E193FB30F}" destId="{CE8A0760-33CF-4EF1-840B-27A135171577}" srcOrd="6" destOrd="0" presId="urn:microsoft.com/office/officeart/2008/layout/LinedList"/>
    <dgm:cxn modelId="{DA280E82-4416-445F-A9AC-298EDE6D2CEC}" type="presParOf" srcId="{A6BBAC32-D34D-41CC-B621-B81E193FB30F}" destId="{9A77AD01-C372-4774-BAEB-F4398410144E}" srcOrd="7" destOrd="0" presId="urn:microsoft.com/office/officeart/2008/layout/LinedList"/>
    <dgm:cxn modelId="{E773F58C-2462-4EC9-8218-FE171B2332E1}" type="presParOf" srcId="{9A77AD01-C372-4774-BAEB-F4398410144E}" destId="{8B6B2978-B0EB-4EF3-94D6-ECE9572E976D}" srcOrd="0" destOrd="0" presId="urn:microsoft.com/office/officeart/2008/layout/LinedList"/>
    <dgm:cxn modelId="{A589C7F3-FDD6-4861-A510-5512DE952654}" type="presParOf" srcId="{9A77AD01-C372-4774-BAEB-F4398410144E}" destId="{6DF7BB97-E8C6-494F-886E-DBAF66F52A70}" srcOrd="1" destOrd="0" presId="urn:microsoft.com/office/officeart/2008/layout/LinedList"/>
    <dgm:cxn modelId="{B3BB2BEA-FD22-4B9A-BF32-AD2322E3E9B2}" type="presParOf" srcId="{9A77AD01-C372-4774-BAEB-F4398410144E}" destId="{2696ECDA-7BDF-4F8A-9E1B-104552CACCE6}" srcOrd="2" destOrd="0" presId="urn:microsoft.com/office/officeart/2008/layout/LinedList"/>
    <dgm:cxn modelId="{6D023923-E808-4271-B482-3DBECCE381D4}" type="presParOf" srcId="{A6BBAC32-D34D-41CC-B621-B81E193FB30F}" destId="{FA478A36-A64E-460F-AE67-40392AE39135}" srcOrd="8" destOrd="0" presId="urn:microsoft.com/office/officeart/2008/layout/LinedList"/>
    <dgm:cxn modelId="{6A04FCA5-4BA1-478B-8354-F791458969E4}" type="presParOf" srcId="{A6BBAC32-D34D-41CC-B621-B81E193FB30F}" destId="{A062A26B-F372-462C-BFAA-EEAE8F24AEC3}" srcOrd="9" destOrd="0" presId="urn:microsoft.com/office/officeart/2008/layout/LinedList"/>
    <dgm:cxn modelId="{83DA2A0C-9619-4E78-A96D-3BE1147BA192}" type="presParOf" srcId="{A6BBAC32-D34D-41CC-B621-B81E193FB30F}" destId="{63916156-F8FD-412D-B0BF-D86986506E39}" srcOrd="10" destOrd="0" presId="urn:microsoft.com/office/officeart/2008/layout/LinedList"/>
    <dgm:cxn modelId="{A64F67AB-E3F5-4732-A356-EBD0147AB19C}" type="presParOf" srcId="{63916156-F8FD-412D-B0BF-D86986506E39}" destId="{AE805869-FF8C-41BF-BA75-7E87622F8739}" srcOrd="0" destOrd="0" presId="urn:microsoft.com/office/officeart/2008/layout/LinedList"/>
    <dgm:cxn modelId="{5A61E9D0-4294-4D4E-AFEE-097C90B8C777}" type="presParOf" srcId="{63916156-F8FD-412D-B0BF-D86986506E39}" destId="{78AB4A41-79DD-48A9-88BF-991BD3B102A6}" srcOrd="1" destOrd="0" presId="urn:microsoft.com/office/officeart/2008/layout/LinedList"/>
    <dgm:cxn modelId="{AB168FAB-6551-4075-9C55-70081B933748}" type="presParOf" srcId="{63916156-F8FD-412D-B0BF-D86986506E39}" destId="{AA50835C-609A-4933-AC3F-468EC6BEFEE8}" srcOrd="2" destOrd="0" presId="urn:microsoft.com/office/officeart/2008/layout/LinedList"/>
    <dgm:cxn modelId="{C4B97564-24C9-4F7A-AFAF-FEDCAB0D71A5}" type="presParOf" srcId="{A6BBAC32-D34D-41CC-B621-B81E193FB30F}" destId="{D4BF0867-9340-4A6D-B1BF-BFBD81106D63}" srcOrd="11" destOrd="0" presId="urn:microsoft.com/office/officeart/2008/layout/LinedList"/>
    <dgm:cxn modelId="{B5DC7E60-C7FB-4DB6-BBC3-78E60EA2FD9A}" type="presParOf" srcId="{A6BBAC32-D34D-41CC-B621-B81E193FB30F}" destId="{D5CBBB0B-AB29-4747-B814-62F7EC0597C3}" srcOrd="12" destOrd="0" presId="urn:microsoft.com/office/officeart/2008/layout/LinedList"/>
    <dgm:cxn modelId="{2972F273-14C6-4AD8-B265-C2C2C205015D}" type="presParOf" srcId="{A6BBAC32-D34D-41CC-B621-B81E193FB30F}" destId="{0B38F0D7-E152-4457-A0D2-736B79EE176D}" srcOrd="13" destOrd="0" presId="urn:microsoft.com/office/officeart/2008/layout/LinedList"/>
    <dgm:cxn modelId="{A6DD4A4E-DC4A-4BD1-AB3B-7E2B6E37DEB4}" type="presParOf" srcId="{0B38F0D7-E152-4457-A0D2-736B79EE176D}" destId="{92D3C11A-A72E-40EA-9442-17978D14D8C3}" srcOrd="0" destOrd="0" presId="urn:microsoft.com/office/officeart/2008/layout/LinedList"/>
    <dgm:cxn modelId="{48D00C7D-F3D0-451B-A5A6-51BCB3373741}" type="presParOf" srcId="{0B38F0D7-E152-4457-A0D2-736B79EE176D}" destId="{839343F3-F26C-405E-9493-C9903DDC6AB6}" srcOrd="1" destOrd="0" presId="urn:microsoft.com/office/officeart/2008/layout/LinedList"/>
    <dgm:cxn modelId="{98E9F662-EE4A-410F-8F4A-A40C22762334}" type="presParOf" srcId="{0B38F0D7-E152-4457-A0D2-736B79EE176D}" destId="{116286F1-9FC3-43F8-8D17-DB2D4529A33E}" srcOrd="2" destOrd="0" presId="urn:microsoft.com/office/officeart/2008/layout/LinedList"/>
    <dgm:cxn modelId="{D5492F5E-193A-4ECD-896A-E704E88E92EC}" type="presParOf" srcId="{A6BBAC32-D34D-41CC-B621-B81E193FB30F}" destId="{982798EC-2227-4047-BBB3-235D917B9CB5}" srcOrd="14" destOrd="0" presId="urn:microsoft.com/office/officeart/2008/layout/LinedList"/>
    <dgm:cxn modelId="{91FAE1EA-A34C-4E20-B923-0D2FB142DC85}" type="presParOf" srcId="{A6BBAC32-D34D-41CC-B621-B81E193FB30F}" destId="{E5292B1B-4661-474B-8658-17E614C32A1E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83489-83AA-4793-99DE-3D65AB5086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9FBC933-D84A-45D1-9BB6-A894B22296BB}">
      <dgm:prSet phldrT="[Tekst]" custT="1"/>
      <dgm:spPr/>
      <dgm:t>
        <a:bodyPr/>
        <a:lstStyle/>
        <a:p>
          <a:r>
            <a:rPr lang="da-DK" sz="1600" dirty="0" smtClean="0"/>
            <a:t>16. Eventuelt</a:t>
          </a:r>
          <a:endParaRPr lang="da-DK" sz="1600" dirty="0"/>
        </a:p>
      </dgm:t>
    </dgm:pt>
    <dgm:pt modelId="{F9325B24-F840-44A5-BF0C-C90B25F5EEC0}" type="parTrans" cxnId="{88B93BB2-BE69-4D44-BFB3-743C064DC857}">
      <dgm:prSet/>
      <dgm:spPr/>
      <dgm:t>
        <a:bodyPr/>
        <a:lstStyle/>
        <a:p>
          <a:endParaRPr lang="da-DK"/>
        </a:p>
      </dgm:t>
    </dgm:pt>
    <dgm:pt modelId="{CD0F3B22-E731-466B-B854-1C3625B882F2}" type="sibTrans" cxnId="{88B93BB2-BE69-4D44-BFB3-743C064DC857}">
      <dgm:prSet/>
      <dgm:spPr/>
      <dgm:t>
        <a:bodyPr/>
        <a:lstStyle/>
        <a:p>
          <a:endParaRPr lang="da-DK"/>
        </a:p>
      </dgm:t>
    </dgm:pt>
    <dgm:pt modelId="{3AEECFA9-6BC7-43D4-9A68-D7BEA0DCDD2D}">
      <dgm:prSet phldrT="[Tekst]" custT="1"/>
      <dgm:spPr/>
      <dgm:t>
        <a:bodyPr/>
        <a:lstStyle/>
        <a:p>
          <a:r>
            <a:rPr lang="da-DK" sz="1600" smtClean="0"/>
            <a:t>8. </a:t>
          </a:r>
          <a:r>
            <a:rPr lang="da-DK" sz="1600" dirty="0" smtClean="0"/>
            <a:t>Snekkersten Vandværk</a:t>
          </a:r>
          <a:endParaRPr lang="da-DK" sz="1600" dirty="0"/>
        </a:p>
      </dgm:t>
    </dgm:pt>
    <dgm:pt modelId="{0DCF7E04-9C58-40B3-8F11-2432578A72E6}" type="parTrans" cxnId="{E320F71E-F984-4889-8CEC-9244EBC3B51B}">
      <dgm:prSet/>
      <dgm:spPr/>
      <dgm:t>
        <a:bodyPr/>
        <a:lstStyle/>
        <a:p>
          <a:endParaRPr lang="da-DK"/>
        </a:p>
      </dgm:t>
    </dgm:pt>
    <dgm:pt modelId="{04DE5100-81FF-4A19-86DA-F6C793316EF1}" type="sibTrans" cxnId="{E320F71E-F984-4889-8CEC-9244EBC3B51B}">
      <dgm:prSet/>
      <dgm:spPr/>
      <dgm:t>
        <a:bodyPr/>
        <a:lstStyle/>
        <a:p>
          <a:endParaRPr lang="da-DK"/>
        </a:p>
      </dgm:t>
    </dgm:pt>
    <dgm:pt modelId="{F2591791-A4B4-4D29-B9C2-E6C796398661}">
      <dgm:prSet phldrT="[Tekst]" custT="1"/>
      <dgm:spPr/>
      <dgm:t>
        <a:bodyPr/>
        <a:lstStyle/>
        <a:p>
          <a:r>
            <a:rPr lang="da-DK" sz="1600" dirty="0" smtClean="0"/>
            <a:t>15. Mødeplan 2019</a:t>
          </a:r>
          <a:endParaRPr lang="da-DK" sz="1600" dirty="0"/>
        </a:p>
      </dgm:t>
    </dgm:pt>
    <dgm:pt modelId="{72576528-0448-4555-90B0-D2BE58B4D12F}" type="parTrans" cxnId="{23A86CC2-160C-45EF-937C-F7323C8B2306}">
      <dgm:prSet/>
      <dgm:spPr/>
      <dgm:t>
        <a:bodyPr/>
        <a:lstStyle/>
        <a:p>
          <a:endParaRPr lang="da-DK"/>
        </a:p>
      </dgm:t>
    </dgm:pt>
    <dgm:pt modelId="{D33AB7C7-E7B0-4775-B65C-37867B6ABBF6}" type="sibTrans" cxnId="{23A86CC2-160C-45EF-937C-F7323C8B2306}">
      <dgm:prSet/>
      <dgm:spPr/>
      <dgm:t>
        <a:bodyPr/>
        <a:lstStyle/>
        <a:p>
          <a:endParaRPr lang="da-DK"/>
        </a:p>
      </dgm:t>
    </dgm:pt>
    <dgm:pt modelId="{D522F3FC-FE19-403F-B391-C23940AEC38F}">
      <dgm:prSet phldrT="[Tekst]" custT="1"/>
      <dgm:spPr/>
      <dgm:t>
        <a:bodyPr/>
        <a:lstStyle/>
        <a:p>
          <a:r>
            <a:rPr lang="da-DK" sz="1600" b="1" dirty="0" smtClean="0">
              <a:solidFill>
                <a:schemeClr val="accent1"/>
              </a:solidFill>
            </a:rPr>
            <a:t>Orienteringspunkter</a:t>
          </a:r>
          <a:endParaRPr lang="da-DK" sz="1600" b="1" dirty="0">
            <a:solidFill>
              <a:schemeClr val="accent1"/>
            </a:solidFill>
          </a:endParaRPr>
        </a:p>
      </dgm:t>
    </dgm:pt>
    <dgm:pt modelId="{E6B46CF7-363D-4F89-ABB1-F96B08EB6C07}" type="parTrans" cxnId="{3D31383E-F2D9-4DDF-A445-D4D9D405A453}">
      <dgm:prSet/>
      <dgm:spPr/>
      <dgm:t>
        <a:bodyPr/>
        <a:lstStyle/>
        <a:p>
          <a:endParaRPr lang="da-DK"/>
        </a:p>
      </dgm:t>
    </dgm:pt>
    <dgm:pt modelId="{A5EC06BB-231D-4BA6-BC2D-40C5394FAD62}" type="sibTrans" cxnId="{3D31383E-F2D9-4DDF-A445-D4D9D405A453}">
      <dgm:prSet/>
      <dgm:spPr/>
      <dgm:t>
        <a:bodyPr/>
        <a:lstStyle/>
        <a:p>
          <a:endParaRPr lang="da-DK"/>
        </a:p>
      </dgm:t>
    </dgm:pt>
    <dgm:pt modelId="{72C96620-301C-4A60-BFDE-46B61F50CA1E}">
      <dgm:prSet phldrT="[Tekst]" custT="1"/>
      <dgm:spPr/>
      <dgm:t>
        <a:bodyPr/>
        <a:lstStyle/>
        <a:p>
          <a:r>
            <a:rPr lang="da-DK" sz="1600" dirty="0" smtClean="0"/>
            <a:t>13. Fravigelse af tavshedspligt</a:t>
          </a:r>
          <a:endParaRPr lang="da-DK" sz="1600" dirty="0"/>
        </a:p>
      </dgm:t>
    </dgm:pt>
    <dgm:pt modelId="{934CB0CC-5E99-4CF0-85B8-F80F6C0277BE}" type="parTrans" cxnId="{7ACF39C0-99DF-4F99-9E52-01AEA2B2F2B2}">
      <dgm:prSet/>
      <dgm:spPr/>
      <dgm:t>
        <a:bodyPr/>
        <a:lstStyle/>
        <a:p>
          <a:endParaRPr lang="da-DK"/>
        </a:p>
      </dgm:t>
    </dgm:pt>
    <dgm:pt modelId="{0D287286-73E9-4B49-88B6-5C3B5ED0085A}" type="sibTrans" cxnId="{7ACF39C0-99DF-4F99-9E52-01AEA2B2F2B2}">
      <dgm:prSet/>
      <dgm:spPr/>
      <dgm:t>
        <a:bodyPr/>
        <a:lstStyle/>
        <a:p>
          <a:endParaRPr lang="da-DK"/>
        </a:p>
      </dgm:t>
    </dgm:pt>
    <dgm:pt modelId="{6CE301D4-47BF-4DA8-8E54-B7B42D1249D3}">
      <dgm:prSet phldrT="[Tekst]" custT="1"/>
      <dgm:spPr/>
      <dgm:t>
        <a:bodyPr/>
        <a:lstStyle/>
        <a:p>
          <a:r>
            <a:rPr lang="da-DK" sz="1600" dirty="0" smtClean="0"/>
            <a:t>9. Hospitalsgrunden </a:t>
          </a:r>
          <a:endParaRPr lang="da-DK" sz="1600" dirty="0"/>
        </a:p>
      </dgm:t>
    </dgm:pt>
    <dgm:pt modelId="{A45DFDD3-47F0-4F8C-B022-0C9E0125E60B}" type="parTrans" cxnId="{59189D80-54E1-4C15-A01F-4C4582A87BC7}">
      <dgm:prSet/>
      <dgm:spPr/>
      <dgm:t>
        <a:bodyPr/>
        <a:lstStyle/>
        <a:p>
          <a:endParaRPr lang="da-DK"/>
        </a:p>
      </dgm:t>
    </dgm:pt>
    <dgm:pt modelId="{18A0FDD5-B847-42AB-A89B-71E86B13F049}" type="sibTrans" cxnId="{59189D80-54E1-4C15-A01F-4C4582A87BC7}">
      <dgm:prSet/>
      <dgm:spPr/>
      <dgm:t>
        <a:bodyPr/>
        <a:lstStyle/>
        <a:p>
          <a:endParaRPr lang="da-DK"/>
        </a:p>
      </dgm:t>
    </dgm:pt>
    <dgm:pt modelId="{4AFCF4EE-06F3-44DE-AF67-93D9359890A5}">
      <dgm:prSet phldrT="[Tekst]" custT="1"/>
      <dgm:spPr/>
      <dgm:t>
        <a:bodyPr/>
        <a:lstStyle/>
        <a:p>
          <a:r>
            <a:rPr lang="da-DK" sz="1600" dirty="0" smtClean="0"/>
            <a:t>14. Kommunikation</a:t>
          </a:r>
          <a:endParaRPr lang="da-DK" sz="1600" dirty="0"/>
        </a:p>
      </dgm:t>
    </dgm:pt>
    <dgm:pt modelId="{F8D475C3-9CF7-4389-8455-0DF863CFBDF0}" type="parTrans" cxnId="{AA7BE8E7-F848-4973-A4CE-F9B0D962DCE9}">
      <dgm:prSet/>
      <dgm:spPr/>
      <dgm:t>
        <a:bodyPr/>
        <a:lstStyle/>
        <a:p>
          <a:endParaRPr lang="da-DK"/>
        </a:p>
      </dgm:t>
    </dgm:pt>
    <dgm:pt modelId="{A0D8521A-56B4-485F-AF82-B2FC14828D27}" type="sibTrans" cxnId="{AA7BE8E7-F848-4973-A4CE-F9B0D962DCE9}">
      <dgm:prSet/>
      <dgm:spPr/>
      <dgm:t>
        <a:bodyPr/>
        <a:lstStyle/>
        <a:p>
          <a:endParaRPr lang="da-DK"/>
        </a:p>
      </dgm:t>
    </dgm:pt>
    <dgm:pt modelId="{FD5E19C1-BDE6-4466-A0D2-6B694C5284A2}">
      <dgm:prSet phldrT="[Tekst]" custT="1"/>
      <dgm:spPr/>
      <dgm:t>
        <a:bodyPr/>
        <a:lstStyle/>
        <a:p>
          <a:r>
            <a:rPr lang="da-DK" sz="1600" dirty="0" smtClean="0"/>
            <a:t>10. Nordre Strandvej projektet</a:t>
          </a:r>
          <a:endParaRPr lang="da-DK" sz="1600" dirty="0"/>
        </a:p>
      </dgm:t>
    </dgm:pt>
    <dgm:pt modelId="{A96F6D03-DDE4-4386-8563-876AC4567780}" type="parTrans" cxnId="{35CF7E31-4D62-461C-B4D2-15CB2A283F19}">
      <dgm:prSet/>
      <dgm:spPr/>
      <dgm:t>
        <a:bodyPr/>
        <a:lstStyle/>
        <a:p>
          <a:endParaRPr lang="da-DK"/>
        </a:p>
      </dgm:t>
    </dgm:pt>
    <dgm:pt modelId="{43B17BCB-13D0-4189-88C1-4BB933CA26DE}" type="sibTrans" cxnId="{35CF7E31-4D62-461C-B4D2-15CB2A283F19}">
      <dgm:prSet/>
      <dgm:spPr/>
      <dgm:t>
        <a:bodyPr/>
        <a:lstStyle/>
        <a:p>
          <a:endParaRPr lang="da-DK"/>
        </a:p>
      </dgm:t>
    </dgm:pt>
    <dgm:pt modelId="{400DB3B7-21B4-45CA-9749-67FB83D48EAD}">
      <dgm:prSet custT="1"/>
      <dgm:spPr/>
      <dgm:t>
        <a:bodyPr/>
        <a:lstStyle/>
        <a:p>
          <a:r>
            <a:rPr lang="da-DK" sz="1600" dirty="0" smtClean="0"/>
            <a:t>7. Regnvands- og spildevandshåndtering i Espergærde</a:t>
          </a:r>
          <a:endParaRPr lang="da-DK" sz="1600" dirty="0"/>
        </a:p>
      </dgm:t>
    </dgm:pt>
    <dgm:pt modelId="{FF36246C-091E-4841-B0A6-6B0AE90F14AF}" type="parTrans" cxnId="{257BC1FC-EFCF-4199-AB13-A97AFF4E2FFA}">
      <dgm:prSet/>
      <dgm:spPr/>
      <dgm:t>
        <a:bodyPr/>
        <a:lstStyle/>
        <a:p>
          <a:endParaRPr lang="da-DK"/>
        </a:p>
      </dgm:t>
    </dgm:pt>
    <dgm:pt modelId="{5E51B71B-E424-48BD-BB0F-450A038B473C}" type="sibTrans" cxnId="{257BC1FC-EFCF-4199-AB13-A97AFF4E2FFA}">
      <dgm:prSet/>
      <dgm:spPr/>
      <dgm:t>
        <a:bodyPr/>
        <a:lstStyle/>
        <a:p>
          <a:endParaRPr lang="da-DK"/>
        </a:p>
      </dgm:t>
    </dgm:pt>
    <dgm:pt modelId="{D2097793-0318-4326-B9D2-D4B92513531B}">
      <dgm:prSet custT="1"/>
      <dgm:spPr/>
      <dgm:t>
        <a:bodyPr/>
        <a:lstStyle/>
        <a:p>
          <a:r>
            <a:rPr lang="da-DK" sz="1600" dirty="0" smtClean="0"/>
            <a:t>11. Havledning</a:t>
          </a:r>
          <a:endParaRPr lang="da-DK" sz="1600" dirty="0"/>
        </a:p>
      </dgm:t>
    </dgm:pt>
    <dgm:pt modelId="{4CE3325F-C0ED-49D0-97AE-40DA7EA23728}" type="parTrans" cxnId="{E3CA3B3C-7BBF-43A1-8D18-8D45282AFC8D}">
      <dgm:prSet/>
      <dgm:spPr/>
      <dgm:t>
        <a:bodyPr/>
        <a:lstStyle/>
        <a:p>
          <a:endParaRPr lang="da-DK"/>
        </a:p>
      </dgm:t>
    </dgm:pt>
    <dgm:pt modelId="{8087E35D-1DEF-4712-88DB-A40440C5E57E}" type="sibTrans" cxnId="{E3CA3B3C-7BBF-43A1-8D18-8D45282AFC8D}">
      <dgm:prSet/>
      <dgm:spPr/>
      <dgm:t>
        <a:bodyPr/>
        <a:lstStyle/>
        <a:p>
          <a:endParaRPr lang="da-DK"/>
        </a:p>
      </dgm:t>
    </dgm:pt>
    <dgm:pt modelId="{809C8062-ADAE-4060-95E3-00D6EED8AA46}">
      <dgm:prSet custT="1"/>
      <dgm:spPr/>
      <dgm:t>
        <a:bodyPr/>
        <a:lstStyle/>
        <a:p>
          <a:r>
            <a:rPr lang="da-DK" sz="1600" dirty="0" smtClean="0"/>
            <a:t>6. Klima- og miljøhandlingsplan</a:t>
          </a:r>
          <a:endParaRPr lang="da-DK" sz="1600" dirty="0"/>
        </a:p>
      </dgm:t>
    </dgm:pt>
    <dgm:pt modelId="{668C4045-1D14-4F30-85D5-5152E298BB7B}" type="parTrans" cxnId="{1D7D9854-4277-4435-89BE-503965E2F4C5}">
      <dgm:prSet/>
      <dgm:spPr/>
      <dgm:t>
        <a:bodyPr/>
        <a:lstStyle/>
        <a:p>
          <a:endParaRPr lang="da-DK"/>
        </a:p>
      </dgm:t>
    </dgm:pt>
    <dgm:pt modelId="{3E6A5220-93AA-45CD-955F-B450661E63A8}" type="sibTrans" cxnId="{1D7D9854-4277-4435-89BE-503965E2F4C5}">
      <dgm:prSet/>
      <dgm:spPr/>
      <dgm:t>
        <a:bodyPr/>
        <a:lstStyle/>
        <a:p>
          <a:endParaRPr lang="da-DK"/>
        </a:p>
      </dgm:t>
    </dgm:pt>
    <dgm:pt modelId="{2C37B8CA-2BDC-42FC-851F-CC588D709F50}">
      <dgm:prSet/>
      <dgm:spPr/>
      <dgm:t>
        <a:bodyPr/>
        <a:lstStyle/>
        <a:p>
          <a:r>
            <a:rPr lang="da-DK" dirty="0" smtClean="0"/>
            <a:t>12. Spildevand – </a:t>
          </a:r>
          <a:r>
            <a:rPr lang="da-DK" dirty="0" err="1" smtClean="0"/>
            <a:t>Benchmark</a:t>
          </a:r>
          <a:r>
            <a:rPr lang="da-DK" dirty="0" smtClean="0"/>
            <a:t> og økonomisk ramme</a:t>
          </a:r>
          <a:endParaRPr lang="da-DK" dirty="0"/>
        </a:p>
      </dgm:t>
    </dgm:pt>
    <dgm:pt modelId="{DC68E7D1-8531-4585-8CF3-84C7531123E1}" type="parTrans" cxnId="{25D4A4CA-3460-42B4-9050-B5A7B4AF9D68}">
      <dgm:prSet/>
      <dgm:spPr/>
      <dgm:t>
        <a:bodyPr/>
        <a:lstStyle/>
        <a:p>
          <a:endParaRPr lang="da-DK"/>
        </a:p>
      </dgm:t>
    </dgm:pt>
    <dgm:pt modelId="{250BC930-9AAB-48E1-A512-092879C95802}" type="sibTrans" cxnId="{25D4A4CA-3460-42B4-9050-B5A7B4AF9D68}">
      <dgm:prSet/>
      <dgm:spPr/>
      <dgm:t>
        <a:bodyPr/>
        <a:lstStyle/>
        <a:p>
          <a:endParaRPr lang="da-DK"/>
        </a:p>
      </dgm:t>
    </dgm:pt>
    <dgm:pt modelId="{F1C1C263-DF7B-489A-93D7-75A8354D133B}" type="pres">
      <dgm:prSet presAssocID="{0FA83489-83AA-4793-99DE-3D65AB50861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F6BC90D9-243D-46B6-96DB-1A23C3300B6C}" type="pres">
      <dgm:prSet presAssocID="{D522F3FC-FE19-403F-B391-C23940AEC38F}" presName="thickLine" presStyleLbl="alignNode1" presStyleIdx="0" presStyleCnt="1"/>
      <dgm:spPr/>
    </dgm:pt>
    <dgm:pt modelId="{5C027543-C443-4C8F-B220-B0B2907860FD}" type="pres">
      <dgm:prSet presAssocID="{D522F3FC-FE19-403F-B391-C23940AEC38F}" presName="horz1" presStyleCnt="0"/>
      <dgm:spPr/>
    </dgm:pt>
    <dgm:pt modelId="{CBBF9685-3C41-41AD-8015-A3002782ED42}" type="pres">
      <dgm:prSet presAssocID="{D522F3FC-FE19-403F-B391-C23940AEC38F}" presName="tx1" presStyleLbl="revTx" presStyleIdx="0" presStyleCnt="12"/>
      <dgm:spPr/>
      <dgm:t>
        <a:bodyPr/>
        <a:lstStyle/>
        <a:p>
          <a:endParaRPr lang="da-DK"/>
        </a:p>
      </dgm:t>
    </dgm:pt>
    <dgm:pt modelId="{A5CF56B5-EB83-474E-9BD7-69A236A8B31A}" type="pres">
      <dgm:prSet presAssocID="{D522F3FC-FE19-403F-B391-C23940AEC38F}" presName="vert1" presStyleCnt="0"/>
      <dgm:spPr/>
    </dgm:pt>
    <dgm:pt modelId="{31FF8652-FBF2-4F8A-84AC-85FD463C0CFB}" type="pres">
      <dgm:prSet presAssocID="{809C8062-ADAE-4060-95E3-00D6EED8AA46}" presName="vertSpace2a" presStyleCnt="0"/>
      <dgm:spPr/>
    </dgm:pt>
    <dgm:pt modelId="{852431E1-DAAF-4644-AD37-256B5A4D1A2A}" type="pres">
      <dgm:prSet presAssocID="{809C8062-ADAE-4060-95E3-00D6EED8AA46}" presName="horz2" presStyleCnt="0"/>
      <dgm:spPr/>
    </dgm:pt>
    <dgm:pt modelId="{2E6086FF-A315-4FC0-AA7F-4B71FB1A6C9C}" type="pres">
      <dgm:prSet presAssocID="{809C8062-ADAE-4060-95E3-00D6EED8AA46}" presName="horzSpace2" presStyleCnt="0"/>
      <dgm:spPr/>
    </dgm:pt>
    <dgm:pt modelId="{58CEBCAB-2DA4-436D-A259-981D7C173EAD}" type="pres">
      <dgm:prSet presAssocID="{809C8062-ADAE-4060-95E3-00D6EED8AA46}" presName="tx2" presStyleLbl="revTx" presStyleIdx="1" presStyleCnt="12"/>
      <dgm:spPr/>
      <dgm:t>
        <a:bodyPr/>
        <a:lstStyle/>
        <a:p>
          <a:endParaRPr lang="da-DK"/>
        </a:p>
      </dgm:t>
    </dgm:pt>
    <dgm:pt modelId="{C40C3339-69C4-4A03-A65D-4A329F6E2EC1}" type="pres">
      <dgm:prSet presAssocID="{809C8062-ADAE-4060-95E3-00D6EED8AA46}" presName="vert2" presStyleCnt="0"/>
      <dgm:spPr/>
    </dgm:pt>
    <dgm:pt modelId="{06C7F7B5-2F0D-4377-8329-19830A78E849}" type="pres">
      <dgm:prSet presAssocID="{809C8062-ADAE-4060-95E3-00D6EED8AA46}" presName="thinLine2b" presStyleLbl="callout" presStyleIdx="0" presStyleCnt="11"/>
      <dgm:spPr/>
    </dgm:pt>
    <dgm:pt modelId="{B889C5D9-5549-4A4A-B42D-A2185CF3F13A}" type="pres">
      <dgm:prSet presAssocID="{809C8062-ADAE-4060-95E3-00D6EED8AA46}" presName="vertSpace2b" presStyleCnt="0"/>
      <dgm:spPr/>
    </dgm:pt>
    <dgm:pt modelId="{16557B60-F76D-401C-A79C-A4C7E51E259A}" type="pres">
      <dgm:prSet presAssocID="{400DB3B7-21B4-45CA-9749-67FB83D48EAD}" presName="horz2" presStyleCnt="0"/>
      <dgm:spPr/>
    </dgm:pt>
    <dgm:pt modelId="{5C882DA0-482A-41FD-AA60-E6CE961855BA}" type="pres">
      <dgm:prSet presAssocID="{400DB3B7-21B4-45CA-9749-67FB83D48EAD}" presName="horzSpace2" presStyleCnt="0"/>
      <dgm:spPr/>
    </dgm:pt>
    <dgm:pt modelId="{48A7B880-9519-4BBF-B373-1135200B9CF6}" type="pres">
      <dgm:prSet presAssocID="{400DB3B7-21B4-45CA-9749-67FB83D48EAD}" presName="tx2" presStyleLbl="revTx" presStyleIdx="2" presStyleCnt="12"/>
      <dgm:spPr/>
      <dgm:t>
        <a:bodyPr/>
        <a:lstStyle/>
        <a:p>
          <a:endParaRPr lang="da-DK"/>
        </a:p>
      </dgm:t>
    </dgm:pt>
    <dgm:pt modelId="{7C297430-D30A-45B0-9300-F413A697E1AF}" type="pres">
      <dgm:prSet presAssocID="{400DB3B7-21B4-45CA-9749-67FB83D48EAD}" presName="vert2" presStyleCnt="0"/>
      <dgm:spPr/>
    </dgm:pt>
    <dgm:pt modelId="{2AC51E42-D056-406A-A1D6-9FFFD51F305A}" type="pres">
      <dgm:prSet presAssocID="{400DB3B7-21B4-45CA-9749-67FB83D48EAD}" presName="thinLine2b" presStyleLbl="callout" presStyleIdx="1" presStyleCnt="11"/>
      <dgm:spPr/>
    </dgm:pt>
    <dgm:pt modelId="{1FBBD8F2-D28E-4A36-B1B2-4FD3AA478C80}" type="pres">
      <dgm:prSet presAssocID="{400DB3B7-21B4-45CA-9749-67FB83D48EAD}" presName="vertSpace2b" presStyleCnt="0"/>
      <dgm:spPr/>
    </dgm:pt>
    <dgm:pt modelId="{D624C167-40E3-44CE-B4B1-DF86971024D2}" type="pres">
      <dgm:prSet presAssocID="{3AEECFA9-6BC7-43D4-9A68-D7BEA0DCDD2D}" presName="horz2" presStyleCnt="0"/>
      <dgm:spPr/>
    </dgm:pt>
    <dgm:pt modelId="{C7393BAC-1D73-426F-A118-1E0C68D43D9D}" type="pres">
      <dgm:prSet presAssocID="{3AEECFA9-6BC7-43D4-9A68-D7BEA0DCDD2D}" presName="horzSpace2" presStyleCnt="0"/>
      <dgm:spPr/>
    </dgm:pt>
    <dgm:pt modelId="{D9EC8584-9EFC-45DF-A2B2-83604CB5E13E}" type="pres">
      <dgm:prSet presAssocID="{3AEECFA9-6BC7-43D4-9A68-D7BEA0DCDD2D}" presName="tx2" presStyleLbl="revTx" presStyleIdx="3" presStyleCnt="12"/>
      <dgm:spPr/>
      <dgm:t>
        <a:bodyPr/>
        <a:lstStyle/>
        <a:p>
          <a:endParaRPr lang="da-DK"/>
        </a:p>
      </dgm:t>
    </dgm:pt>
    <dgm:pt modelId="{95D735D2-D131-4674-9A61-6929E35063D8}" type="pres">
      <dgm:prSet presAssocID="{3AEECFA9-6BC7-43D4-9A68-D7BEA0DCDD2D}" presName="vert2" presStyleCnt="0"/>
      <dgm:spPr/>
    </dgm:pt>
    <dgm:pt modelId="{0691B33E-B597-4806-8249-A4359506E6D0}" type="pres">
      <dgm:prSet presAssocID="{3AEECFA9-6BC7-43D4-9A68-D7BEA0DCDD2D}" presName="thinLine2b" presStyleLbl="callout" presStyleIdx="2" presStyleCnt="11"/>
      <dgm:spPr/>
    </dgm:pt>
    <dgm:pt modelId="{346F0A7E-B3BC-421E-A621-A0F2053B815C}" type="pres">
      <dgm:prSet presAssocID="{3AEECFA9-6BC7-43D4-9A68-D7BEA0DCDD2D}" presName="vertSpace2b" presStyleCnt="0"/>
      <dgm:spPr/>
    </dgm:pt>
    <dgm:pt modelId="{9582F158-6F1F-4E14-BF1A-D929505E04D8}" type="pres">
      <dgm:prSet presAssocID="{6CE301D4-47BF-4DA8-8E54-B7B42D1249D3}" presName="horz2" presStyleCnt="0"/>
      <dgm:spPr/>
    </dgm:pt>
    <dgm:pt modelId="{7744A2DF-9F8B-4DF3-A2C6-076AE998CB60}" type="pres">
      <dgm:prSet presAssocID="{6CE301D4-47BF-4DA8-8E54-B7B42D1249D3}" presName="horzSpace2" presStyleCnt="0"/>
      <dgm:spPr/>
    </dgm:pt>
    <dgm:pt modelId="{D10FC577-F27D-48BC-9227-F236E00BC2A7}" type="pres">
      <dgm:prSet presAssocID="{6CE301D4-47BF-4DA8-8E54-B7B42D1249D3}" presName="tx2" presStyleLbl="revTx" presStyleIdx="4" presStyleCnt="12"/>
      <dgm:spPr/>
      <dgm:t>
        <a:bodyPr/>
        <a:lstStyle/>
        <a:p>
          <a:endParaRPr lang="da-DK"/>
        </a:p>
      </dgm:t>
    </dgm:pt>
    <dgm:pt modelId="{9796932E-952E-432F-8A70-A2C16303C4E5}" type="pres">
      <dgm:prSet presAssocID="{6CE301D4-47BF-4DA8-8E54-B7B42D1249D3}" presName="vert2" presStyleCnt="0"/>
      <dgm:spPr/>
    </dgm:pt>
    <dgm:pt modelId="{95F14E70-839E-4E2E-B6D6-29F432614EE7}" type="pres">
      <dgm:prSet presAssocID="{6CE301D4-47BF-4DA8-8E54-B7B42D1249D3}" presName="thinLine2b" presStyleLbl="callout" presStyleIdx="3" presStyleCnt="11"/>
      <dgm:spPr/>
    </dgm:pt>
    <dgm:pt modelId="{765E0459-88AE-45C5-9DAF-112CFA15E94C}" type="pres">
      <dgm:prSet presAssocID="{6CE301D4-47BF-4DA8-8E54-B7B42D1249D3}" presName="vertSpace2b" presStyleCnt="0"/>
      <dgm:spPr/>
    </dgm:pt>
    <dgm:pt modelId="{7201BC3A-3C8A-470D-9F65-88876F96A04D}" type="pres">
      <dgm:prSet presAssocID="{FD5E19C1-BDE6-4466-A0D2-6B694C5284A2}" presName="horz2" presStyleCnt="0"/>
      <dgm:spPr/>
    </dgm:pt>
    <dgm:pt modelId="{D94BA322-B0E7-4A63-AE92-4542DE8D492B}" type="pres">
      <dgm:prSet presAssocID="{FD5E19C1-BDE6-4466-A0D2-6B694C5284A2}" presName="horzSpace2" presStyleCnt="0"/>
      <dgm:spPr/>
    </dgm:pt>
    <dgm:pt modelId="{F551A386-5CD6-40D0-A1B4-C398C3268E4A}" type="pres">
      <dgm:prSet presAssocID="{FD5E19C1-BDE6-4466-A0D2-6B694C5284A2}" presName="tx2" presStyleLbl="revTx" presStyleIdx="5" presStyleCnt="12"/>
      <dgm:spPr/>
      <dgm:t>
        <a:bodyPr/>
        <a:lstStyle/>
        <a:p>
          <a:endParaRPr lang="da-DK"/>
        </a:p>
      </dgm:t>
    </dgm:pt>
    <dgm:pt modelId="{F1542166-2F27-49B0-9C05-FFA8B6F8C102}" type="pres">
      <dgm:prSet presAssocID="{FD5E19C1-BDE6-4466-A0D2-6B694C5284A2}" presName="vert2" presStyleCnt="0"/>
      <dgm:spPr/>
    </dgm:pt>
    <dgm:pt modelId="{FABF810D-C397-4852-B152-B30550D104B3}" type="pres">
      <dgm:prSet presAssocID="{FD5E19C1-BDE6-4466-A0D2-6B694C5284A2}" presName="thinLine2b" presStyleLbl="callout" presStyleIdx="4" presStyleCnt="11"/>
      <dgm:spPr/>
    </dgm:pt>
    <dgm:pt modelId="{376F1F14-53E3-4322-AD6A-517C61E4F478}" type="pres">
      <dgm:prSet presAssocID="{FD5E19C1-BDE6-4466-A0D2-6B694C5284A2}" presName="vertSpace2b" presStyleCnt="0"/>
      <dgm:spPr/>
    </dgm:pt>
    <dgm:pt modelId="{133F20FE-45F6-46EE-92DB-557C04C37DB9}" type="pres">
      <dgm:prSet presAssocID="{D2097793-0318-4326-B9D2-D4B92513531B}" presName="horz2" presStyleCnt="0"/>
      <dgm:spPr/>
    </dgm:pt>
    <dgm:pt modelId="{222BB6B7-02F7-4A24-9B55-2C36C891E7C3}" type="pres">
      <dgm:prSet presAssocID="{D2097793-0318-4326-B9D2-D4B92513531B}" presName="horzSpace2" presStyleCnt="0"/>
      <dgm:spPr/>
    </dgm:pt>
    <dgm:pt modelId="{47DCFDE4-BC01-46E4-99AF-977DB6BB0FD0}" type="pres">
      <dgm:prSet presAssocID="{D2097793-0318-4326-B9D2-D4B92513531B}" presName="tx2" presStyleLbl="revTx" presStyleIdx="6" presStyleCnt="12"/>
      <dgm:spPr/>
      <dgm:t>
        <a:bodyPr/>
        <a:lstStyle/>
        <a:p>
          <a:endParaRPr lang="da-DK"/>
        </a:p>
      </dgm:t>
    </dgm:pt>
    <dgm:pt modelId="{71F24432-EE4D-4D53-BDB1-C3F13DBF451A}" type="pres">
      <dgm:prSet presAssocID="{D2097793-0318-4326-B9D2-D4B92513531B}" presName="vert2" presStyleCnt="0"/>
      <dgm:spPr/>
    </dgm:pt>
    <dgm:pt modelId="{ACBE8BE8-C027-46C4-B7EE-6AD63BA97A32}" type="pres">
      <dgm:prSet presAssocID="{D2097793-0318-4326-B9D2-D4B92513531B}" presName="thinLine2b" presStyleLbl="callout" presStyleIdx="5" presStyleCnt="11"/>
      <dgm:spPr/>
    </dgm:pt>
    <dgm:pt modelId="{54C48DBF-4723-4C85-A695-95FEAC9DC61B}" type="pres">
      <dgm:prSet presAssocID="{D2097793-0318-4326-B9D2-D4B92513531B}" presName="vertSpace2b" presStyleCnt="0"/>
      <dgm:spPr/>
    </dgm:pt>
    <dgm:pt modelId="{ED496AB9-F5FD-4B36-B7EE-AC8ED66D08F4}" type="pres">
      <dgm:prSet presAssocID="{2C37B8CA-2BDC-42FC-851F-CC588D709F50}" presName="horz2" presStyleCnt="0"/>
      <dgm:spPr/>
    </dgm:pt>
    <dgm:pt modelId="{6039A6B6-17E4-4303-85EA-8C4410D07D1D}" type="pres">
      <dgm:prSet presAssocID="{2C37B8CA-2BDC-42FC-851F-CC588D709F50}" presName="horzSpace2" presStyleCnt="0"/>
      <dgm:spPr/>
    </dgm:pt>
    <dgm:pt modelId="{78F23111-62F0-40C0-8893-F5FEC76397C9}" type="pres">
      <dgm:prSet presAssocID="{2C37B8CA-2BDC-42FC-851F-CC588D709F50}" presName="tx2" presStyleLbl="revTx" presStyleIdx="7" presStyleCnt="12"/>
      <dgm:spPr/>
      <dgm:t>
        <a:bodyPr/>
        <a:lstStyle/>
        <a:p>
          <a:endParaRPr lang="da-DK"/>
        </a:p>
      </dgm:t>
    </dgm:pt>
    <dgm:pt modelId="{1A79187F-7B7C-49D6-A854-B9479E2554AD}" type="pres">
      <dgm:prSet presAssocID="{2C37B8CA-2BDC-42FC-851F-CC588D709F50}" presName="vert2" presStyleCnt="0"/>
      <dgm:spPr/>
    </dgm:pt>
    <dgm:pt modelId="{CCDF120A-42BE-4B0A-B04D-D9EFE194B191}" type="pres">
      <dgm:prSet presAssocID="{2C37B8CA-2BDC-42FC-851F-CC588D709F50}" presName="thinLine2b" presStyleLbl="callout" presStyleIdx="6" presStyleCnt="11"/>
      <dgm:spPr/>
    </dgm:pt>
    <dgm:pt modelId="{F6A7D709-5193-44EF-85B1-E9173E3A2797}" type="pres">
      <dgm:prSet presAssocID="{2C37B8CA-2BDC-42FC-851F-CC588D709F50}" presName="vertSpace2b" presStyleCnt="0"/>
      <dgm:spPr/>
    </dgm:pt>
    <dgm:pt modelId="{F130A181-060F-46A1-A063-064DC4A4A6FC}" type="pres">
      <dgm:prSet presAssocID="{72C96620-301C-4A60-BFDE-46B61F50CA1E}" presName="horz2" presStyleCnt="0"/>
      <dgm:spPr/>
    </dgm:pt>
    <dgm:pt modelId="{2BF68374-D139-44C5-AC8F-E7DA0CED8191}" type="pres">
      <dgm:prSet presAssocID="{72C96620-301C-4A60-BFDE-46B61F50CA1E}" presName="horzSpace2" presStyleCnt="0"/>
      <dgm:spPr/>
    </dgm:pt>
    <dgm:pt modelId="{F85C1993-9451-485D-B9D3-0FDE34132E22}" type="pres">
      <dgm:prSet presAssocID="{72C96620-301C-4A60-BFDE-46B61F50CA1E}" presName="tx2" presStyleLbl="revTx" presStyleIdx="8" presStyleCnt="12"/>
      <dgm:spPr/>
      <dgm:t>
        <a:bodyPr/>
        <a:lstStyle/>
        <a:p>
          <a:endParaRPr lang="da-DK"/>
        </a:p>
      </dgm:t>
    </dgm:pt>
    <dgm:pt modelId="{A12EC83C-4BBF-4BF4-903A-63181CFC1E69}" type="pres">
      <dgm:prSet presAssocID="{72C96620-301C-4A60-BFDE-46B61F50CA1E}" presName="vert2" presStyleCnt="0"/>
      <dgm:spPr/>
    </dgm:pt>
    <dgm:pt modelId="{CD846189-FA94-4E7A-9C14-8F3EF7899C41}" type="pres">
      <dgm:prSet presAssocID="{72C96620-301C-4A60-BFDE-46B61F50CA1E}" presName="thinLine2b" presStyleLbl="callout" presStyleIdx="7" presStyleCnt="11"/>
      <dgm:spPr/>
    </dgm:pt>
    <dgm:pt modelId="{96536FDD-D5CE-4149-AE69-9B0780332238}" type="pres">
      <dgm:prSet presAssocID="{72C96620-301C-4A60-BFDE-46B61F50CA1E}" presName="vertSpace2b" presStyleCnt="0"/>
      <dgm:spPr/>
    </dgm:pt>
    <dgm:pt modelId="{6EC87B6B-62EF-454F-AC6B-4A2C049DF681}" type="pres">
      <dgm:prSet presAssocID="{4AFCF4EE-06F3-44DE-AF67-93D9359890A5}" presName="horz2" presStyleCnt="0"/>
      <dgm:spPr/>
    </dgm:pt>
    <dgm:pt modelId="{7758445F-1AAB-48D9-A775-3AB0EB44C7C1}" type="pres">
      <dgm:prSet presAssocID="{4AFCF4EE-06F3-44DE-AF67-93D9359890A5}" presName="horzSpace2" presStyleCnt="0"/>
      <dgm:spPr/>
    </dgm:pt>
    <dgm:pt modelId="{755CE0EC-C3F4-4293-AAD5-9707CF24598F}" type="pres">
      <dgm:prSet presAssocID="{4AFCF4EE-06F3-44DE-AF67-93D9359890A5}" presName="tx2" presStyleLbl="revTx" presStyleIdx="9" presStyleCnt="12"/>
      <dgm:spPr/>
      <dgm:t>
        <a:bodyPr/>
        <a:lstStyle/>
        <a:p>
          <a:endParaRPr lang="da-DK"/>
        </a:p>
      </dgm:t>
    </dgm:pt>
    <dgm:pt modelId="{D2B5DC60-501A-4FA4-B23A-FDC3DAEDC9A1}" type="pres">
      <dgm:prSet presAssocID="{4AFCF4EE-06F3-44DE-AF67-93D9359890A5}" presName="vert2" presStyleCnt="0"/>
      <dgm:spPr/>
    </dgm:pt>
    <dgm:pt modelId="{9E70CE9B-1A3E-493C-96F9-FD8C042223E6}" type="pres">
      <dgm:prSet presAssocID="{4AFCF4EE-06F3-44DE-AF67-93D9359890A5}" presName="thinLine2b" presStyleLbl="callout" presStyleIdx="8" presStyleCnt="11"/>
      <dgm:spPr/>
    </dgm:pt>
    <dgm:pt modelId="{8D8EA77D-2469-47D8-A534-2C793C77A73D}" type="pres">
      <dgm:prSet presAssocID="{4AFCF4EE-06F3-44DE-AF67-93D9359890A5}" presName="vertSpace2b" presStyleCnt="0"/>
      <dgm:spPr/>
    </dgm:pt>
    <dgm:pt modelId="{07F4D32F-42DA-4E2A-BE0E-957D5B63BD8D}" type="pres">
      <dgm:prSet presAssocID="{F2591791-A4B4-4D29-B9C2-E6C796398661}" presName="horz2" presStyleCnt="0"/>
      <dgm:spPr/>
    </dgm:pt>
    <dgm:pt modelId="{76278775-83BC-431B-99ED-C60BDD8DAB3A}" type="pres">
      <dgm:prSet presAssocID="{F2591791-A4B4-4D29-B9C2-E6C796398661}" presName="horzSpace2" presStyleCnt="0"/>
      <dgm:spPr/>
    </dgm:pt>
    <dgm:pt modelId="{01E08BDA-4DE3-48A7-86D9-A7C84396759E}" type="pres">
      <dgm:prSet presAssocID="{F2591791-A4B4-4D29-B9C2-E6C796398661}" presName="tx2" presStyleLbl="revTx" presStyleIdx="10" presStyleCnt="12"/>
      <dgm:spPr/>
      <dgm:t>
        <a:bodyPr/>
        <a:lstStyle/>
        <a:p>
          <a:endParaRPr lang="da-DK"/>
        </a:p>
      </dgm:t>
    </dgm:pt>
    <dgm:pt modelId="{5886E260-9978-4F68-8AD8-70AB10BCAB2B}" type="pres">
      <dgm:prSet presAssocID="{F2591791-A4B4-4D29-B9C2-E6C796398661}" presName="vert2" presStyleCnt="0"/>
      <dgm:spPr/>
    </dgm:pt>
    <dgm:pt modelId="{FD89FDDF-8FB0-4CFE-8862-8DAA37D3BD78}" type="pres">
      <dgm:prSet presAssocID="{F2591791-A4B4-4D29-B9C2-E6C796398661}" presName="thinLine2b" presStyleLbl="callout" presStyleIdx="9" presStyleCnt="11"/>
      <dgm:spPr/>
    </dgm:pt>
    <dgm:pt modelId="{7AA01CF8-A23F-495C-B85A-B301DA4F3B05}" type="pres">
      <dgm:prSet presAssocID="{F2591791-A4B4-4D29-B9C2-E6C796398661}" presName="vertSpace2b" presStyleCnt="0"/>
      <dgm:spPr/>
    </dgm:pt>
    <dgm:pt modelId="{DCE9D061-722A-41BA-BEE9-302C18295D6C}" type="pres">
      <dgm:prSet presAssocID="{F9FBC933-D84A-45D1-9BB6-A894B22296BB}" presName="horz2" presStyleCnt="0"/>
      <dgm:spPr/>
    </dgm:pt>
    <dgm:pt modelId="{25BA9213-A30C-4A25-8EE5-B8FCE805ACFD}" type="pres">
      <dgm:prSet presAssocID="{F9FBC933-D84A-45D1-9BB6-A894B22296BB}" presName="horzSpace2" presStyleCnt="0"/>
      <dgm:spPr/>
    </dgm:pt>
    <dgm:pt modelId="{EE1E28A1-2086-4F45-BD7E-5DEFB59F08C9}" type="pres">
      <dgm:prSet presAssocID="{F9FBC933-D84A-45D1-9BB6-A894B22296BB}" presName="tx2" presStyleLbl="revTx" presStyleIdx="11" presStyleCnt="12"/>
      <dgm:spPr/>
      <dgm:t>
        <a:bodyPr/>
        <a:lstStyle/>
        <a:p>
          <a:endParaRPr lang="da-DK"/>
        </a:p>
      </dgm:t>
    </dgm:pt>
    <dgm:pt modelId="{F116F833-83C2-4A9D-80E1-A4E9CC311F0F}" type="pres">
      <dgm:prSet presAssocID="{F9FBC933-D84A-45D1-9BB6-A894B22296BB}" presName="vert2" presStyleCnt="0"/>
      <dgm:spPr/>
    </dgm:pt>
    <dgm:pt modelId="{AC042FCB-45A9-43EC-B3DC-E632081DCFA7}" type="pres">
      <dgm:prSet presAssocID="{F9FBC933-D84A-45D1-9BB6-A894B22296BB}" presName="thinLine2b" presStyleLbl="callout" presStyleIdx="10" presStyleCnt="11"/>
      <dgm:spPr/>
    </dgm:pt>
    <dgm:pt modelId="{257E35CB-6789-4981-8C56-33E38A67F460}" type="pres">
      <dgm:prSet presAssocID="{F9FBC933-D84A-45D1-9BB6-A894B22296BB}" presName="vertSpace2b" presStyleCnt="0"/>
      <dgm:spPr/>
    </dgm:pt>
  </dgm:ptLst>
  <dgm:cxnLst>
    <dgm:cxn modelId="{8C73A9F5-4970-4C2C-9D61-05AAABB90832}" type="presOf" srcId="{D522F3FC-FE19-403F-B391-C23940AEC38F}" destId="{CBBF9685-3C41-41AD-8015-A3002782ED42}" srcOrd="0" destOrd="0" presId="urn:microsoft.com/office/officeart/2008/layout/LinedList"/>
    <dgm:cxn modelId="{59189D80-54E1-4C15-A01F-4C4582A87BC7}" srcId="{D522F3FC-FE19-403F-B391-C23940AEC38F}" destId="{6CE301D4-47BF-4DA8-8E54-B7B42D1249D3}" srcOrd="3" destOrd="0" parTransId="{A45DFDD3-47F0-4F8C-B022-0C9E0125E60B}" sibTransId="{18A0FDD5-B847-42AB-A89B-71E86B13F049}"/>
    <dgm:cxn modelId="{257BC1FC-EFCF-4199-AB13-A97AFF4E2FFA}" srcId="{D522F3FC-FE19-403F-B391-C23940AEC38F}" destId="{400DB3B7-21B4-45CA-9749-67FB83D48EAD}" srcOrd="1" destOrd="0" parTransId="{FF36246C-091E-4841-B0A6-6B0AE90F14AF}" sibTransId="{5E51B71B-E424-48BD-BB0F-450A038B473C}"/>
    <dgm:cxn modelId="{1D7D9854-4277-4435-89BE-503965E2F4C5}" srcId="{D522F3FC-FE19-403F-B391-C23940AEC38F}" destId="{809C8062-ADAE-4060-95E3-00D6EED8AA46}" srcOrd="0" destOrd="0" parTransId="{668C4045-1D14-4F30-85D5-5152E298BB7B}" sibTransId="{3E6A5220-93AA-45CD-955F-B450661E63A8}"/>
    <dgm:cxn modelId="{E320F71E-F984-4889-8CEC-9244EBC3B51B}" srcId="{D522F3FC-FE19-403F-B391-C23940AEC38F}" destId="{3AEECFA9-6BC7-43D4-9A68-D7BEA0DCDD2D}" srcOrd="2" destOrd="0" parTransId="{0DCF7E04-9C58-40B3-8F11-2432578A72E6}" sibTransId="{04DE5100-81FF-4A19-86DA-F6C793316EF1}"/>
    <dgm:cxn modelId="{08CB352A-9463-4189-AB95-EA7D8C556447}" type="presOf" srcId="{6CE301D4-47BF-4DA8-8E54-B7B42D1249D3}" destId="{D10FC577-F27D-48BC-9227-F236E00BC2A7}" srcOrd="0" destOrd="0" presId="urn:microsoft.com/office/officeart/2008/layout/LinedList"/>
    <dgm:cxn modelId="{8C0B16B1-228F-4B21-B647-EFA51AED7032}" type="presOf" srcId="{FD5E19C1-BDE6-4466-A0D2-6B694C5284A2}" destId="{F551A386-5CD6-40D0-A1B4-C398C3268E4A}" srcOrd="0" destOrd="0" presId="urn:microsoft.com/office/officeart/2008/layout/LinedList"/>
    <dgm:cxn modelId="{E3CA3B3C-7BBF-43A1-8D18-8D45282AFC8D}" srcId="{D522F3FC-FE19-403F-B391-C23940AEC38F}" destId="{D2097793-0318-4326-B9D2-D4B92513531B}" srcOrd="5" destOrd="0" parTransId="{4CE3325F-C0ED-49D0-97AE-40DA7EA23728}" sibTransId="{8087E35D-1DEF-4712-88DB-A40440C5E57E}"/>
    <dgm:cxn modelId="{23A86CC2-160C-45EF-937C-F7323C8B2306}" srcId="{D522F3FC-FE19-403F-B391-C23940AEC38F}" destId="{F2591791-A4B4-4D29-B9C2-E6C796398661}" srcOrd="9" destOrd="0" parTransId="{72576528-0448-4555-90B0-D2BE58B4D12F}" sibTransId="{D33AB7C7-E7B0-4775-B65C-37867B6ABBF6}"/>
    <dgm:cxn modelId="{6CC5D536-D44B-468D-BFA5-524016372A40}" type="presOf" srcId="{72C96620-301C-4A60-BFDE-46B61F50CA1E}" destId="{F85C1993-9451-485D-B9D3-0FDE34132E22}" srcOrd="0" destOrd="0" presId="urn:microsoft.com/office/officeart/2008/layout/LinedList"/>
    <dgm:cxn modelId="{35CF7E31-4D62-461C-B4D2-15CB2A283F19}" srcId="{D522F3FC-FE19-403F-B391-C23940AEC38F}" destId="{FD5E19C1-BDE6-4466-A0D2-6B694C5284A2}" srcOrd="4" destOrd="0" parTransId="{A96F6D03-DDE4-4386-8563-876AC4567780}" sibTransId="{43B17BCB-13D0-4189-88C1-4BB933CA26DE}"/>
    <dgm:cxn modelId="{ADA5B993-B85C-461F-8011-83BCF68E4DE2}" type="presOf" srcId="{2C37B8CA-2BDC-42FC-851F-CC588D709F50}" destId="{78F23111-62F0-40C0-8893-F5FEC76397C9}" srcOrd="0" destOrd="0" presId="urn:microsoft.com/office/officeart/2008/layout/LinedList"/>
    <dgm:cxn modelId="{3D31383E-F2D9-4DDF-A445-D4D9D405A453}" srcId="{0FA83489-83AA-4793-99DE-3D65AB50861C}" destId="{D522F3FC-FE19-403F-B391-C23940AEC38F}" srcOrd="0" destOrd="0" parTransId="{E6B46CF7-363D-4F89-ABB1-F96B08EB6C07}" sibTransId="{A5EC06BB-231D-4BA6-BC2D-40C5394FAD62}"/>
    <dgm:cxn modelId="{25D4A4CA-3460-42B4-9050-B5A7B4AF9D68}" srcId="{D522F3FC-FE19-403F-B391-C23940AEC38F}" destId="{2C37B8CA-2BDC-42FC-851F-CC588D709F50}" srcOrd="6" destOrd="0" parTransId="{DC68E7D1-8531-4585-8CF3-84C7531123E1}" sibTransId="{250BC930-9AAB-48E1-A512-092879C95802}"/>
    <dgm:cxn modelId="{62E6913B-9F94-42F8-99E7-ADB9BFD6C51D}" type="presOf" srcId="{F9FBC933-D84A-45D1-9BB6-A894B22296BB}" destId="{EE1E28A1-2086-4F45-BD7E-5DEFB59F08C9}" srcOrd="0" destOrd="0" presId="urn:microsoft.com/office/officeart/2008/layout/LinedList"/>
    <dgm:cxn modelId="{513FA924-EC93-4C58-AF86-8E188C00FA64}" type="presOf" srcId="{809C8062-ADAE-4060-95E3-00D6EED8AA46}" destId="{58CEBCAB-2DA4-436D-A259-981D7C173EAD}" srcOrd="0" destOrd="0" presId="urn:microsoft.com/office/officeart/2008/layout/LinedList"/>
    <dgm:cxn modelId="{88B93BB2-BE69-4D44-BFB3-743C064DC857}" srcId="{D522F3FC-FE19-403F-B391-C23940AEC38F}" destId="{F9FBC933-D84A-45D1-9BB6-A894B22296BB}" srcOrd="10" destOrd="0" parTransId="{F9325B24-F840-44A5-BF0C-C90B25F5EEC0}" sibTransId="{CD0F3B22-E731-466B-B854-1C3625B882F2}"/>
    <dgm:cxn modelId="{3ABA53D1-63B6-4050-861B-0DCA8A3318F5}" type="presOf" srcId="{3AEECFA9-6BC7-43D4-9A68-D7BEA0DCDD2D}" destId="{D9EC8584-9EFC-45DF-A2B2-83604CB5E13E}" srcOrd="0" destOrd="0" presId="urn:microsoft.com/office/officeart/2008/layout/LinedList"/>
    <dgm:cxn modelId="{6ADDF5AD-E33E-4E29-B4A7-63C4E27B3C47}" type="presOf" srcId="{400DB3B7-21B4-45CA-9749-67FB83D48EAD}" destId="{48A7B880-9519-4BBF-B373-1135200B9CF6}" srcOrd="0" destOrd="0" presId="urn:microsoft.com/office/officeart/2008/layout/LinedList"/>
    <dgm:cxn modelId="{3426FE19-398B-4E6C-8CF5-A4127DC14716}" type="presOf" srcId="{0FA83489-83AA-4793-99DE-3D65AB50861C}" destId="{F1C1C263-DF7B-489A-93D7-75A8354D133B}" srcOrd="0" destOrd="0" presId="urn:microsoft.com/office/officeart/2008/layout/LinedList"/>
    <dgm:cxn modelId="{AA7BE8E7-F848-4973-A4CE-F9B0D962DCE9}" srcId="{D522F3FC-FE19-403F-B391-C23940AEC38F}" destId="{4AFCF4EE-06F3-44DE-AF67-93D9359890A5}" srcOrd="8" destOrd="0" parTransId="{F8D475C3-9CF7-4389-8455-0DF863CFBDF0}" sibTransId="{A0D8521A-56B4-485F-AF82-B2FC14828D27}"/>
    <dgm:cxn modelId="{3059C903-E01C-4DE8-B3C8-BFCD18049738}" type="presOf" srcId="{D2097793-0318-4326-B9D2-D4B92513531B}" destId="{47DCFDE4-BC01-46E4-99AF-977DB6BB0FD0}" srcOrd="0" destOrd="0" presId="urn:microsoft.com/office/officeart/2008/layout/LinedList"/>
    <dgm:cxn modelId="{7ACF39C0-99DF-4F99-9E52-01AEA2B2F2B2}" srcId="{D522F3FC-FE19-403F-B391-C23940AEC38F}" destId="{72C96620-301C-4A60-BFDE-46B61F50CA1E}" srcOrd="7" destOrd="0" parTransId="{934CB0CC-5E99-4CF0-85B8-F80F6C0277BE}" sibTransId="{0D287286-73E9-4B49-88B6-5C3B5ED0085A}"/>
    <dgm:cxn modelId="{9BFE9739-6F90-404A-B003-ACBDE062B78B}" type="presOf" srcId="{4AFCF4EE-06F3-44DE-AF67-93D9359890A5}" destId="{755CE0EC-C3F4-4293-AAD5-9707CF24598F}" srcOrd="0" destOrd="0" presId="urn:microsoft.com/office/officeart/2008/layout/LinedList"/>
    <dgm:cxn modelId="{3CDB727A-7F38-422A-8F25-7A958A900C7B}" type="presOf" srcId="{F2591791-A4B4-4D29-B9C2-E6C796398661}" destId="{01E08BDA-4DE3-48A7-86D9-A7C84396759E}" srcOrd="0" destOrd="0" presId="urn:microsoft.com/office/officeart/2008/layout/LinedList"/>
    <dgm:cxn modelId="{D9A69083-FE0E-4D4F-8269-A322118D5539}" type="presParOf" srcId="{F1C1C263-DF7B-489A-93D7-75A8354D133B}" destId="{F6BC90D9-243D-46B6-96DB-1A23C3300B6C}" srcOrd="0" destOrd="0" presId="urn:microsoft.com/office/officeart/2008/layout/LinedList"/>
    <dgm:cxn modelId="{FDC49D15-8485-474B-8E36-271A76B07A52}" type="presParOf" srcId="{F1C1C263-DF7B-489A-93D7-75A8354D133B}" destId="{5C027543-C443-4C8F-B220-B0B2907860FD}" srcOrd="1" destOrd="0" presId="urn:microsoft.com/office/officeart/2008/layout/LinedList"/>
    <dgm:cxn modelId="{7BA2375F-4E04-4CD8-A4C4-02FC766539B1}" type="presParOf" srcId="{5C027543-C443-4C8F-B220-B0B2907860FD}" destId="{CBBF9685-3C41-41AD-8015-A3002782ED42}" srcOrd="0" destOrd="0" presId="urn:microsoft.com/office/officeart/2008/layout/LinedList"/>
    <dgm:cxn modelId="{7D70C0FE-908E-4D03-B33D-7C20649DD57D}" type="presParOf" srcId="{5C027543-C443-4C8F-B220-B0B2907860FD}" destId="{A5CF56B5-EB83-474E-9BD7-69A236A8B31A}" srcOrd="1" destOrd="0" presId="urn:microsoft.com/office/officeart/2008/layout/LinedList"/>
    <dgm:cxn modelId="{B3BAEF52-DDBC-40F5-B74F-9729B803512F}" type="presParOf" srcId="{A5CF56B5-EB83-474E-9BD7-69A236A8B31A}" destId="{31FF8652-FBF2-4F8A-84AC-85FD463C0CFB}" srcOrd="0" destOrd="0" presId="urn:microsoft.com/office/officeart/2008/layout/LinedList"/>
    <dgm:cxn modelId="{8C7CEED6-19C5-4D32-AB43-11721ABFB26E}" type="presParOf" srcId="{A5CF56B5-EB83-474E-9BD7-69A236A8B31A}" destId="{852431E1-DAAF-4644-AD37-256B5A4D1A2A}" srcOrd="1" destOrd="0" presId="urn:microsoft.com/office/officeart/2008/layout/LinedList"/>
    <dgm:cxn modelId="{0DE7E675-8056-47A7-8847-6DD85BDE321E}" type="presParOf" srcId="{852431E1-DAAF-4644-AD37-256B5A4D1A2A}" destId="{2E6086FF-A315-4FC0-AA7F-4B71FB1A6C9C}" srcOrd="0" destOrd="0" presId="urn:microsoft.com/office/officeart/2008/layout/LinedList"/>
    <dgm:cxn modelId="{CB9CECDB-653D-4A9A-ACD8-1363B565CFD9}" type="presParOf" srcId="{852431E1-DAAF-4644-AD37-256B5A4D1A2A}" destId="{58CEBCAB-2DA4-436D-A259-981D7C173EAD}" srcOrd="1" destOrd="0" presId="urn:microsoft.com/office/officeart/2008/layout/LinedList"/>
    <dgm:cxn modelId="{93CF114D-C584-4B77-AD03-C087184C6B0E}" type="presParOf" srcId="{852431E1-DAAF-4644-AD37-256B5A4D1A2A}" destId="{C40C3339-69C4-4A03-A65D-4A329F6E2EC1}" srcOrd="2" destOrd="0" presId="urn:microsoft.com/office/officeart/2008/layout/LinedList"/>
    <dgm:cxn modelId="{77F35E29-88C9-4D47-87C8-D1661C7A998A}" type="presParOf" srcId="{A5CF56B5-EB83-474E-9BD7-69A236A8B31A}" destId="{06C7F7B5-2F0D-4377-8329-19830A78E849}" srcOrd="2" destOrd="0" presId="urn:microsoft.com/office/officeart/2008/layout/LinedList"/>
    <dgm:cxn modelId="{60802A9D-1D70-4AD1-8975-37A31225670F}" type="presParOf" srcId="{A5CF56B5-EB83-474E-9BD7-69A236A8B31A}" destId="{B889C5D9-5549-4A4A-B42D-A2185CF3F13A}" srcOrd="3" destOrd="0" presId="urn:microsoft.com/office/officeart/2008/layout/LinedList"/>
    <dgm:cxn modelId="{CC0F4C03-25D5-486C-98F1-DDF26C82D891}" type="presParOf" srcId="{A5CF56B5-EB83-474E-9BD7-69A236A8B31A}" destId="{16557B60-F76D-401C-A79C-A4C7E51E259A}" srcOrd="4" destOrd="0" presId="urn:microsoft.com/office/officeart/2008/layout/LinedList"/>
    <dgm:cxn modelId="{4B8EA904-1A40-44F4-BED4-2718A029F435}" type="presParOf" srcId="{16557B60-F76D-401C-A79C-A4C7E51E259A}" destId="{5C882DA0-482A-41FD-AA60-E6CE961855BA}" srcOrd="0" destOrd="0" presId="urn:microsoft.com/office/officeart/2008/layout/LinedList"/>
    <dgm:cxn modelId="{11DD65E7-A345-462E-8C81-DD89D83883D1}" type="presParOf" srcId="{16557B60-F76D-401C-A79C-A4C7E51E259A}" destId="{48A7B880-9519-4BBF-B373-1135200B9CF6}" srcOrd="1" destOrd="0" presId="urn:microsoft.com/office/officeart/2008/layout/LinedList"/>
    <dgm:cxn modelId="{DBB4BB43-5D7D-44B9-A309-CF1E9ADCCA54}" type="presParOf" srcId="{16557B60-F76D-401C-A79C-A4C7E51E259A}" destId="{7C297430-D30A-45B0-9300-F413A697E1AF}" srcOrd="2" destOrd="0" presId="urn:microsoft.com/office/officeart/2008/layout/LinedList"/>
    <dgm:cxn modelId="{04F8BF05-C45E-4642-A6E9-EE0998B6F34B}" type="presParOf" srcId="{A5CF56B5-EB83-474E-9BD7-69A236A8B31A}" destId="{2AC51E42-D056-406A-A1D6-9FFFD51F305A}" srcOrd="5" destOrd="0" presId="urn:microsoft.com/office/officeart/2008/layout/LinedList"/>
    <dgm:cxn modelId="{F0C421FF-0CA6-4EF5-B70F-F33724DEF06F}" type="presParOf" srcId="{A5CF56B5-EB83-474E-9BD7-69A236A8B31A}" destId="{1FBBD8F2-D28E-4A36-B1B2-4FD3AA478C80}" srcOrd="6" destOrd="0" presId="urn:microsoft.com/office/officeart/2008/layout/LinedList"/>
    <dgm:cxn modelId="{30897963-D861-43C5-AD7D-7EAE2E781913}" type="presParOf" srcId="{A5CF56B5-EB83-474E-9BD7-69A236A8B31A}" destId="{D624C167-40E3-44CE-B4B1-DF86971024D2}" srcOrd="7" destOrd="0" presId="urn:microsoft.com/office/officeart/2008/layout/LinedList"/>
    <dgm:cxn modelId="{438EFB8F-0A4E-4FAE-BFCF-B94B8D48E7F6}" type="presParOf" srcId="{D624C167-40E3-44CE-B4B1-DF86971024D2}" destId="{C7393BAC-1D73-426F-A118-1E0C68D43D9D}" srcOrd="0" destOrd="0" presId="urn:microsoft.com/office/officeart/2008/layout/LinedList"/>
    <dgm:cxn modelId="{10C66FA9-EA79-447F-BB7F-08B88F2E9ABE}" type="presParOf" srcId="{D624C167-40E3-44CE-B4B1-DF86971024D2}" destId="{D9EC8584-9EFC-45DF-A2B2-83604CB5E13E}" srcOrd="1" destOrd="0" presId="urn:microsoft.com/office/officeart/2008/layout/LinedList"/>
    <dgm:cxn modelId="{0466C563-5705-4CAE-A8DA-FEFEFFF9B505}" type="presParOf" srcId="{D624C167-40E3-44CE-B4B1-DF86971024D2}" destId="{95D735D2-D131-4674-9A61-6929E35063D8}" srcOrd="2" destOrd="0" presId="urn:microsoft.com/office/officeart/2008/layout/LinedList"/>
    <dgm:cxn modelId="{4B073697-44E4-4241-8D74-7C49EA851532}" type="presParOf" srcId="{A5CF56B5-EB83-474E-9BD7-69A236A8B31A}" destId="{0691B33E-B597-4806-8249-A4359506E6D0}" srcOrd="8" destOrd="0" presId="urn:microsoft.com/office/officeart/2008/layout/LinedList"/>
    <dgm:cxn modelId="{752347AD-6CD1-47D0-9334-17DA9A74A857}" type="presParOf" srcId="{A5CF56B5-EB83-474E-9BD7-69A236A8B31A}" destId="{346F0A7E-B3BC-421E-A621-A0F2053B815C}" srcOrd="9" destOrd="0" presId="urn:microsoft.com/office/officeart/2008/layout/LinedList"/>
    <dgm:cxn modelId="{CA7D29DA-7A16-406A-84DC-61CC1E2DAA42}" type="presParOf" srcId="{A5CF56B5-EB83-474E-9BD7-69A236A8B31A}" destId="{9582F158-6F1F-4E14-BF1A-D929505E04D8}" srcOrd="10" destOrd="0" presId="urn:microsoft.com/office/officeart/2008/layout/LinedList"/>
    <dgm:cxn modelId="{9795166C-BD2B-4885-AF54-ABBE06D55858}" type="presParOf" srcId="{9582F158-6F1F-4E14-BF1A-D929505E04D8}" destId="{7744A2DF-9F8B-4DF3-A2C6-076AE998CB60}" srcOrd="0" destOrd="0" presId="urn:microsoft.com/office/officeart/2008/layout/LinedList"/>
    <dgm:cxn modelId="{B596A098-615F-4C67-9158-01620C63D51F}" type="presParOf" srcId="{9582F158-6F1F-4E14-BF1A-D929505E04D8}" destId="{D10FC577-F27D-48BC-9227-F236E00BC2A7}" srcOrd="1" destOrd="0" presId="urn:microsoft.com/office/officeart/2008/layout/LinedList"/>
    <dgm:cxn modelId="{18B3F92D-3702-4796-B596-32AF5F7F3EF5}" type="presParOf" srcId="{9582F158-6F1F-4E14-BF1A-D929505E04D8}" destId="{9796932E-952E-432F-8A70-A2C16303C4E5}" srcOrd="2" destOrd="0" presId="urn:microsoft.com/office/officeart/2008/layout/LinedList"/>
    <dgm:cxn modelId="{B89E5C85-1582-46B1-B1BD-35FDBE32779E}" type="presParOf" srcId="{A5CF56B5-EB83-474E-9BD7-69A236A8B31A}" destId="{95F14E70-839E-4E2E-B6D6-29F432614EE7}" srcOrd="11" destOrd="0" presId="urn:microsoft.com/office/officeart/2008/layout/LinedList"/>
    <dgm:cxn modelId="{F0A017C1-4A52-4324-99E4-4B4218AA655F}" type="presParOf" srcId="{A5CF56B5-EB83-474E-9BD7-69A236A8B31A}" destId="{765E0459-88AE-45C5-9DAF-112CFA15E94C}" srcOrd="12" destOrd="0" presId="urn:microsoft.com/office/officeart/2008/layout/LinedList"/>
    <dgm:cxn modelId="{71508762-5DD9-4266-9852-2845492FEDF6}" type="presParOf" srcId="{A5CF56B5-EB83-474E-9BD7-69A236A8B31A}" destId="{7201BC3A-3C8A-470D-9F65-88876F96A04D}" srcOrd="13" destOrd="0" presId="urn:microsoft.com/office/officeart/2008/layout/LinedList"/>
    <dgm:cxn modelId="{579A92F0-2CF5-4A79-9988-2AD7BC0D0D83}" type="presParOf" srcId="{7201BC3A-3C8A-470D-9F65-88876F96A04D}" destId="{D94BA322-B0E7-4A63-AE92-4542DE8D492B}" srcOrd="0" destOrd="0" presId="urn:microsoft.com/office/officeart/2008/layout/LinedList"/>
    <dgm:cxn modelId="{900CF7BC-35D9-40E8-B1C6-D6FD448D2134}" type="presParOf" srcId="{7201BC3A-3C8A-470D-9F65-88876F96A04D}" destId="{F551A386-5CD6-40D0-A1B4-C398C3268E4A}" srcOrd="1" destOrd="0" presId="urn:microsoft.com/office/officeart/2008/layout/LinedList"/>
    <dgm:cxn modelId="{55DCE26C-0FB0-4D2E-9804-9C33209A438E}" type="presParOf" srcId="{7201BC3A-3C8A-470D-9F65-88876F96A04D}" destId="{F1542166-2F27-49B0-9C05-FFA8B6F8C102}" srcOrd="2" destOrd="0" presId="urn:microsoft.com/office/officeart/2008/layout/LinedList"/>
    <dgm:cxn modelId="{040B6906-A55E-401E-8306-FDFDDB4BB698}" type="presParOf" srcId="{A5CF56B5-EB83-474E-9BD7-69A236A8B31A}" destId="{FABF810D-C397-4852-B152-B30550D104B3}" srcOrd="14" destOrd="0" presId="urn:microsoft.com/office/officeart/2008/layout/LinedList"/>
    <dgm:cxn modelId="{1E53C422-1431-45E0-8178-0F4BF69391BB}" type="presParOf" srcId="{A5CF56B5-EB83-474E-9BD7-69A236A8B31A}" destId="{376F1F14-53E3-4322-AD6A-517C61E4F478}" srcOrd="15" destOrd="0" presId="urn:microsoft.com/office/officeart/2008/layout/LinedList"/>
    <dgm:cxn modelId="{73AEA22F-245B-461A-A5E4-B1BCFBF90E24}" type="presParOf" srcId="{A5CF56B5-EB83-474E-9BD7-69A236A8B31A}" destId="{133F20FE-45F6-46EE-92DB-557C04C37DB9}" srcOrd="16" destOrd="0" presId="urn:microsoft.com/office/officeart/2008/layout/LinedList"/>
    <dgm:cxn modelId="{E8841128-1688-45A9-ACDD-494CF538B8C3}" type="presParOf" srcId="{133F20FE-45F6-46EE-92DB-557C04C37DB9}" destId="{222BB6B7-02F7-4A24-9B55-2C36C891E7C3}" srcOrd="0" destOrd="0" presId="urn:microsoft.com/office/officeart/2008/layout/LinedList"/>
    <dgm:cxn modelId="{59796562-2059-41C7-848D-7ADDD0E730FC}" type="presParOf" srcId="{133F20FE-45F6-46EE-92DB-557C04C37DB9}" destId="{47DCFDE4-BC01-46E4-99AF-977DB6BB0FD0}" srcOrd="1" destOrd="0" presId="urn:microsoft.com/office/officeart/2008/layout/LinedList"/>
    <dgm:cxn modelId="{833BB148-800D-4077-A45B-23612728BB81}" type="presParOf" srcId="{133F20FE-45F6-46EE-92DB-557C04C37DB9}" destId="{71F24432-EE4D-4D53-BDB1-C3F13DBF451A}" srcOrd="2" destOrd="0" presId="urn:microsoft.com/office/officeart/2008/layout/LinedList"/>
    <dgm:cxn modelId="{A9A67E27-3299-445B-AE5E-DF978E4FA542}" type="presParOf" srcId="{A5CF56B5-EB83-474E-9BD7-69A236A8B31A}" destId="{ACBE8BE8-C027-46C4-B7EE-6AD63BA97A32}" srcOrd="17" destOrd="0" presId="urn:microsoft.com/office/officeart/2008/layout/LinedList"/>
    <dgm:cxn modelId="{6FEA7097-2E83-4FFF-B709-544564C95B1A}" type="presParOf" srcId="{A5CF56B5-EB83-474E-9BD7-69A236A8B31A}" destId="{54C48DBF-4723-4C85-A695-95FEAC9DC61B}" srcOrd="18" destOrd="0" presId="urn:microsoft.com/office/officeart/2008/layout/LinedList"/>
    <dgm:cxn modelId="{B9826042-0104-49F3-B26C-14507A4C2DEB}" type="presParOf" srcId="{A5CF56B5-EB83-474E-9BD7-69A236A8B31A}" destId="{ED496AB9-F5FD-4B36-B7EE-AC8ED66D08F4}" srcOrd="19" destOrd="0" presId="urn:microsoft.com/office/officeart/2008/layout/LinedList"/>
    <dgm:cxn modelId="{2B0D99F4-831D-4F04-AA87-CDAD9F1E378C}" type="presParOf" srcId="{ED496AB9-F5FD-4B36-B7EE-AC8ED66D08F4}" destId="{6039A6B6-17E4-4303-85EA-8C4410D07D1D}" srcOrd="0" destOrd="0" presId="urn:microsoft.com/office/officeart/2008/layout/LinedList"/>
    <dgm:cxn modelId="{C8BDF8CD-AEB7-458E-8A83-ED940572A714}" type="presParOf" srcId="{ED496AB9-F5FD-4B36-B7EE-AC8ED66D08F4}" destId="{78F23111-62F0-40C0-8893-F5FEC76397C9}" srcOrd="1" destOrd="0" presId="urn:microsoft.com/office/officeart/2008/layout/LinedList"/>
    <dgm:cxn modelId="{30D60363-001B-49CE-8288-FC59FFAC9C8C}" type="presParOf" srcId="{ED496AB9-F5FD-4B36-B7EE-AC8ED66D08F4}" destId="{1A79187F-7B7C-49D6-A854-B9479E2554AD}" srcOrd="2" destOrd="0" presId="urn:microsoft.com/office/officeart/2008/layout/LinedList"/>
    <dgm:cxn modelId="{3AD4CB87-67F1-4095-9E55-E555A6CAFDD5}" type="presParOf" srcId="{A5CF56B5-EB83-474E-9BD7-69A236A8B31A}" destId="{CCDF120A-42BE-4B0A-B04D-D9EFE194B191}" srcOrd="20" destOrd="0" presId="urn:microsoft.com/office/officeart/2008/layout/LinedList"/>
    <dgm:cxn modelId="{7ADAA8FE-B45E-4A9C-A90F-0F18AB5C4044}" type="presParOf" srcId="{A5CF56B5-EB83-474E-9BD7-69A236A8B31A}" destId="{F6A7D709-5193-44EF-85B1-E9173E3A2797}" srcOrd="21" destOrd="0" presId="urn:microsoft.com/office/officeart/2008/layout/LinedList"/>
    <dgm:cxn modelId="{6466C27C-E8C1-489E-B643-A9D39B67D9FA}" type="presParOf" srcId="{A5CF56B5-EB83-474E-9BD7-69A236A8B31A}" destId="{F130A181-060F-46A1-A063-064DC4A4A6FC}" srcOrd="22" destOrd="0" presId="urn:microsoft.com/office/officeart/2008/layout/LinedList"/>
    <dgm:cxn modelId="{23C3EAFC-CC74-444C-A270-C86098854636}" type="presParOf" srcId="{F130A181-060F-46A1-A063-064DC4A4A6FC}" destId="{2BF68374-D139-44C5-AC8F-E7DA0CED8191}" srcOrd="0" destOrd="0" presId="urn:microsoft.com/office/officeart/2008/layout/LinedList"/>
    <dgm:cxn modelId="{857D67F3-9AB3-4B77-9A76-80D11A8EA7AC}" type="presParOf" srcId="{F130A181-060F-46A1-A063-064DC4A4A6FC}" destId="{F85C1993-9451-485D-B9D3-0FDE34132E22}" srcOrd="1" destOrd="0" presId="urn:microsoft.com/office/officeart/2008/layout/LinedList"/>
    <dgm:cxn modelId="{5F8492D8-023F-4DAC-9109-CE7D99334D8E}" type="presParOf" srcId="{F130A181-060F-46A1-A063-064DC4A4A6FC}" destId="{A12EC83C-4BBF-4BF4-903A-63181CFC1E69}" srcOrd="2" destOrd="0" presId="urn:microsoft.com/office/officeart/2008/layout/LinedList"/>
    <dgm:cxn modelId="{C4310167-1C0A-43DA-B600-FB5363EA1EF1}" type="presParOf" srcId="{A5CF56B5-EB83-474E-9BD7-69A236A8B31A}" destId="{CD846189-FA94-4E7A-9C14-8F3EF7899C41}" srcOrd="23" destOrd="0" presId="urn:microsoft.com/office/officeart/2008/layout/LinedList"/>
    <dgm:cxn modelId="{D9DD0C59-455E-4EE6-BFB0-BF4D069A5F83}" type="presParOf" srcId="{A5CF56B5-EB83-474E-9BD7-69A236A8B31A}" destId="{96536FDD-D5CE-4149-AE69-9B0780332238}" srcOrd="24" destOrd="0" presId="urn:microsoft.com/office/officeart/2008/layout/LinedList"/>
    <dgm:cxn modelId="{D5F32096-9AC1-4B1D-BEE8-C9CED92CC8E2}" type="presParOf" srcId="{A5CF56B5-EB83-474E-9BD7-69A236A8B31A}" destId="{6EC87B6B-62EF-454F-AC6B-4A2C049DF681}" srcOrd="25" destOrd="0" presId="urn:microsoft.com/office/officeart/2008/layout/LinedList"/>
    <dgm:cxn modelId="{CB720C35-8F7A-4103-839C-47A675BD0729}" type="presParOf" srcId="{6EC87B6B-62EF-454F-AC6B-4A2C049DF681}" destId="{7758445F-1AAB-48D9-A775-3AB0EB44C7C1}" srcOrd="0" destOrd="0" presId="urn:microsoft.com/office/officeart/2008/layout/LinedList"/>
    <dgm:cxn modelId="{CD40D514-F841-4430-801E-44F36B81D169}" type="presParOf" srcId="{6EC87B6B-62EF-454F-AC6B-4A2C049DF681}" destId="{755CE0EC-C3F4-4293-AAD5-9707CF24598F}" srcOrd="1" destOrd="0" presId="urn:microsoft.com/office/officeart/2008/layout/LinedList"/>
    <dgm:cxn modelId="{8014C901-2340-463A-89E3-1ABFE84CB28F}" type="presParOf" srcId="{6EC87B6B-62EF-454F-AC6B-4A2C049DF681}" destId="{D2B5DC60-501A-4FA4-B23A-FDC3DAEDC9A1}" srcOrd="2" destOrd="0" presId="urn:microsoft.com/office/officeart/2008/layout/LinedList"/>
    <dgm:cxn modelId="{9A871751-49C3-4917-AC46-9F2A26379571}" type="presParOf" srcId="{A5CF56B5-EB83-474E-9BD7-69A236A8B31A}" destId="{9E70CE9B-1A3E-493C-96F9-FD8C042223E6}" srcOrd="26" destOrd="0" presId="urn:microsoft.com/office/officeart/2008/layout/LinedList"/>
    <dgm:cxn modelId="{165E648A-CDF6-4DB1-9BD6-2AB9BDCF29F7}" type="presParOf" srcId="{A5CF56B5-EB83-474E-9BD7-69A236A8B31A}" destId="{8D8EA77D-2469-47D8-A534-2C793C77A73D}" srcOrd="27" destOrd="0" presId="urn:microsoft.com/office/officeart/2008/layout/LinedList"/>
    <dgm:cxn modelId="{DE3E7552-B919-48C6-8C37-473B615DC03C}" type="presParOf" srcId="{A5CF56B5-EB83-474E-9BD7-69A236A8B31A}" destId="{07F4D32F-42DA-4E2A-BE0E-957D5B63BD8D}" srcOrd="28" destOrd="0" presId="urn:microsoft.com/office/officeart/2008/layout/LinedList"/>
    <dgm:cxn modelId="{DCDF35E7-5534-4005-A222-39B78AC0A239}" type="presParOf" srcId="{07F4D32F-42DA-4E2A-BE0E-957D5B63BD8D}" destId="{76278775-83BC-431B-99ED-C60BDD8DAB3A}" srcOrd="0" destOrd="0" presId="urn:microsoft.com/office/officeart/2008/layout/LinedList"/>
    <dgm:cxn modelId="{46C6B56F-AF98-472E-87CD-7C8F49875B62}" type="presParOf" srcId="{07F4D32F-42DA-4E2A-BE0E-957D5B63BD8D}" destId="{01E08BDA-4DE3-48A7-86D9-A7C84396759E}" srcOrd="1" destOrd="0" presId="urn:microsoft.com/office/officeart/2008/layout/LinedList"/>
    <dgm:cxn modelId="{E7FAFECB-D54D-4DAA-85AE-4D97950F0F06}" type="presParOf" srcId="{07F4D32F-42DA-4E2A-BE0E-957D5B63BD8D}" destId="{5886E260-9978-4F68-8AD8-70AB10BCAB2B}" srcOrd="2" destOrd="0" presId="urn:microsoft.com/office/officeart/2008/layout/LinedList"/>
    <dgm:cxn modelId="{BA547BAF-F90F-42B5-A9F3-590EE37BB67F}" type="presParOf" srcId="{A5CF56B5-EB83-474E-9BD7-69A236A8B31A}" destId="{FD89FDDF-8FB0-4CFE-8862-8DAA37D3BD78}" srcOrd="29" destOrd="0" presId="urn:microsoft.com/office/officeart/2008/layout/LinedList"/>
    <dgm:cxn modelId="{512F08EB-F9E6-435B-88CC-059CE2ECA608}" type="presParOf" srcId="{A5CF56B5-EB83-474E-9BD7-69A236A8B31A}" destId="{7AA01CF8-A23F-495C-B85A-B301DA4F3B05}" srcOrd="30" destOrd="0" presId="urn:microsoft.com/office/officeart/2008/layout/LinedList"/>
    <dgm:cxn modelId="{C6782FA0-647C-4B5B-A461-FE78A4BDE335}" type="presParOf" srcId="{A5CF56B5-EB83-474E-9BD7-69A236A8B31A}" destId="{DCE9D061-722A-41BA-BEE9-302C18295D6C}" srcOrd="31" destOrd="0" presId="urn:microsoft.com/office/officeart/2008/layout/LinedList"/>
    <dgm:cxn modelId="{D7221EA0-BD25-4FA3-B7B5-79623700D93C}" type="presParOf" srcId="{DCE9D061-722A-41BA-BEE9-302C18295D6C}" destId="{25BA9213-A30C-4A25-8EE5-B8FCE805ACFD}" srcOrd="0" destOrd="0" presId="urn:microsoft.com/office/officeart/2008/layout/LinedList"/>
    <dgm:cxn modelId="{23C7556F-5F5F-4BCA-BD43-509D1DF00EC5}" type="presParOf" srcId="{DCE9D061-722A-41BA-BEE9-302C18295D6C}" destId="{EE1E28A1-2086-4F45-BD7E-5DEFB59F08C9}" srcOrd="1" destOrd="0" presId="urn:microsoft.com/office/officeart/2008/layout/LinedList"/>
    <dgm:cxn modelId="{EC0E2CC2-EC8D-461F-A321-EEE056EF4659}" type="presParOf" srcId="{DCE9D061-722A-41BA-BEE9-302C18295D6C}" destId="{F116F833-83C2-4A9D-80E1-A4E9CC311F0F}" srcOrd="2" destOrd="0" presId="urn:microsoft.com/office/officeart/2008/layout/LinedList"/>
    <dgm:cxn modelId="{BF751088-4E26-490D-B3D1-A9D6E3E5CA5B}" type="presParOf" srcId="{A5CF56B5-EB83-474E-9BD7-69A236A8B31A}" destId="{AC042FCB-45A9-43EC-B3DC-E632081DCFA7}" srcOrd="32" destOrd="0" presId="urn:microsoft.com/office/officeart/2008/layout/LinedList"/>
    <dgm:cxn modelId="{94017D5E-80E6-44EF-BE7F-F9C2A1603A2E}" type="presParOf" srcId="{A5CF56B5-EB83-474E-9BD7-69A236A8B31A}" destId="{257E35CB-6789-4981-8C56-33E38A67F460}" srcOrd="3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B5F49-AD14-4C49-B0FE-6946A094594D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da-DK"/>
        </a:p>
      </dgm:t>
    </dgm:pt>
    <dgm:pt modelId="{1D7431BF-B9FC-4E59-9D5C-08B779DA26E8}">
      <dgm:prSet phldrT="[Tekst]" custT="1"/>
      <dgm:spPr/>
      <dgm:t>
        <a:bodyPr/>
        <a:lstStyle/>
        <a:p>
          <a:r>
            <a:rPr lang="da-DK" sz="1600" dirty="0" smtClean="0">
              <a:solidFill>
                <a:schemeClr val="bg1"/>
              </a:solidFill>
            </a:rPr>
            <a:t>Bilag</a:t>
          </a:r>
          <a:endParaRPr lang="da-DK" sz="1600" dirty="0">
            <a:solidFill>
              <a:schemeClr val="bg1"/>
            </a:solidFill>
          </a:endParaRPr>
        </a:p>
      </dgm:t>
    </dgm:pt>
    <dgm:pt modelId="{B68A4421-41A2-48A3-92E2-6CF093FBC66B}" type="parTrans" cxnId="{51C17BAC-506C-48B3-AB8F-CD21E7345116}">
      <dgm:prSet/>
      <dgm:spPr/>
      <dgm:t>
        <a:bodyPr/>
        <a:lstStyle/>
        <a:p>
          <a:endParaRPr lang="da-DK"/>
        </a:p>
      </dgm:t>
    </dgm:pt>
    <dgm:pt modelId="{036FF179-8FD8-4E6F-AA83-9F9DE9929CAF}" type="sibTrans" cxnId="{51C17BAC-506C-48B3-AB8F-CD21E7345116}">
      <dgm:prSet/>
      <dgm:spPr/>
      <dgm:t>
        <a:bodyPr/>
        <a:lstStyle/>
        <a:p>
          <a:endParaRPr lang="da-DK"/>
        </a:p>
      </dgm:t>
    </dgm:pt>
    <dgm:pt modelId="{D242FD59-54B1-42B6-8C99-8F89B50160C5}">
      <dgm:prSet phldrT="[Tekst]"/>
      <dgm:spPr/>
      <dgm:t>
        <a:bodyPr/>
        <a:lstStyle/>
        <a:p>
          <a:r>
            <a:rPr lang="da-DK" dirty="0" smtClean="0">
              <a:solidFill>
                <a:schemeClr val="bg1"/>
              </a:solidFill>
            </a:rPr>
            <a:t>4.1 Månedsrapport pr. juni ÅTD 2019 – Vand</a:t>
          </a:r>
          <a:endParaRPr lang="da-DK" dirty="0">
            <a:solidFill>
              <a:schemeClr val="bg1"/>
            </a:solidFill>
          </a:endParaRPr>
        </a:p>
      </dgm:t>
    </dgm:pt>
    <dgm:pt modelId="{26B4630D-BAA1-415D-B6C3-B2406BBD1505}" type="parTrans" cxnId="{A646CF33-FF69-4505-B5A7-F18CB2664E78}">
      <dgm:prSet/>
      <dgm:spPr/>
      <dgm:t>
        <a:bodyPr/>
        <a:lstStyle/>
        <a:p>
          <a:endParaRPr lang="da-DK"/>
        </a:p>
      </dgm:t>
    </dgm:pt>
    <dgm:pt modelId="{2AE53358-1475-4E5F-BC7E-5AE43625D155}" type="sibTrans" cxnId="{A646CF33-FF69-4505-B5A7-F18CB2664E78}">
      <dgm:prSet/>
      <dgm:spPr/>
      <dgm:t>
        <a:bodyPr/>
        <a:lstStyle/>
        <a:p>
          <a:endParaRPr lang="da-DK"/>
        </a:p>
      </dgm:t>
    </dgm:pt>
    <dgm:pt modelId="{DCE5DC43-15A2-4295-951D-52CB60C8D10B}">
      <dgm:prSet phldrT="[Tekst]"/>
      <dgm:spPr/>
      <dgm:t>
        <a:bodyPr/>
        <a:lstStyle/>
        <a:p>
          <a:r>
            <a:rPr lang="da-DK" dirty="0" smtClean="0">
              <a:solidFill>
                <a:schemeClr val="bg1"/>
              </a:solidFill>
            </a:rPr>
            <a:t>4.2 Månedsrapport pr. juni ÅTD 2019 – Spildevand</a:t>
          </a:r>
          <a:endParaRPr lang="da-DK" dirty="0">
            <a:solidFill>
              <a:schemeClr val="bg1"/>
            </a:solidFill>
          </a:endParaRPr>
        </a:p>
      </dgm:t>
    </dgm:pt>
    <dgm:pt modelId="{B66E2E66-EF1E-41ED-BFD8-7046E1630E07}" type="parTrans" cxnId="{42F9FA22-344F-4475-BC57-38A6F06920A0}">
      <dgm:prSet/>
      <dgm:spPr/>
      <dgm:t>
        <a:bodyPr/>
        <a:lstStyle/>
        <a:p>
          <a:endParaRPr lang="da-DK"/>
        </a:p>
      </dgm:t>
    </dgm:pt>
    <dgm:pt modelId="{2B48076F-07C2-4BEA-9E1A-159ACE9FFED2}" type="sibTrans" cxnId="{42F9FA22-344F-4475-BC57-38A6F06920A0}">
      <dgm:prSet/>
      <dgm:spPr/>
      <dgm:t>
        <a:bodyPr/>
        <a:lstStyle/>
        <a:p>
          <a:endParaRPr lang="da-DK"/>
        </a:p>
      </dgm:t>
    </dgm:pt>
    <dgm:pt modelId="{821EE742-B578-4E94-B217-DB2D187268B8}">
      <dgm:prSet phldrT="[Tekst]"/>
      <dgm:spPr/>
      <dgm:t>
        <a:bodyPr/>
        <a:lstStyle/>
        <a:p>
          <a:endParaRPr lang="da-DK" dirty="0">
            <a:solidFill>
              <a:schemeClr val="bg1"/>
            </a:solidFill>
          </a:endParaRPr>
        </a:p>
      </dgm:t>
    </dgm:pt>
    <dgm:pt modelId="{4E12F8ED-DBD3-458F-9F1E-01010D4A7852}" type="parTrans" cxnId="{4C6B1993-4A33-4B18-B595-1679D61753D0}">
      <dgm:prSet/>
      <dgm:spPr/>
      <dgm:t>
        <a:bodyPr/>
        <a:lstStyle/>
        <a:p>
          <a:endParaRPr lang="da-DK"/>
        </a:p>
      </dgm:t>
    </dgm:pt>
    <dgm:pt modelId="{10F15C69-3647-415C-AE40-F7002E3D2F7A}" type="sibTrans" cxnId="{4C6B1993-4A33-4B18-B595-1679D61753D0}">
      <dgm:prSet/>
      <dgm:spPr/>
      <dgm:t>
        <a:bodyPr/>
        <a:lstStyle/>
        <a:p>
          <a:endParaRPr lang="da-DK"/>
        </a:p>
      </dgm:t>
    </dgm:pt>
    <dgm:pt modelId="{2902B331-4C6B-47D4-9B25-ED310D632B4C}">
      <dgm:prSet phldrT="[Tekst]"/>
      <dgm:spPr/>
      <dgm:t>
        <a:bodyPr/>
        <a:lstStyle/>
        <a:p>
          <a:endParaRPr lang="da-DK" dirty="0">
            <a:solidFill>
              <a:schemeClr val="bg1"/>
            </a:solidFill>
          </a:endParaRPr>
        </a:p>
      </dgm:t>
    </dgm:pt>
    <dgm:pt modelId="{84C457A2-80C5-4E5B-9A8D-9B0ECDBBA16D}" type="parTrans" cxnId="{CBAE455C-5BB1-4027-9612-E754F66810A3}">
      <dgm:prSet/>
      <dgm:spPr/>
      <dgm:t>
        <a:bodyPr/>
        <a:lstStyle/>
        <a:p>
          <a:endParaRPr lang="da-DK"/>
        </a:p>
      </dgm:t>
    </dgm:pt>
    <dgm:pt modelId="{EE154B19-E1FF-473F-9CD6-33824DD6D17C}" type="sibTrans" cxnId="{CBAE455C-5BB1-4027-9612-E754F66810A3}">
      <dgm:prSet/>
      <dgm:spPr/>
      <dgm:t>
        <a:bodyPr/>
        <a:lstStyle/>
        <a:p>
          <a:endParaRPr lang="da-DK"/>
        </a:p>
      </dgm:t>
    </dgm:pt>
    <dgm:pt modelId="{4EEDCCF5-483E-48C3-AB83-3AEC1AC64809}" type="pres">
      <dgm:prSet presAssocID="{E70B5F49-AD14-4C49-B0FE-6946A094594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77011D5E-9090-42DF-AA53-005E08916A83}" type="pres">
      <dgm:prSet presAssocID="{1D7431BF-B9FC-4E59-9D5C-08B779DA26E8}" presName="thickLine" presStyleLbl="alignNode1" presStyleIdx="0" presStyleCnt="1"/>
      <dgm:spPr/>
      <dgm:t>
        <a:bodyPr/>
        <a:lstStyle/>
        <a:p>
          <a:endParaRPr lang="da-DK"/>
        </a:p>
      </dgm:t>
    </dgm:pt>
    <dgm:pt modelId="{28C6526B-C5B0-4BDA-886A-34BFA3A935FB}" type="pres">
      <dgm:prSet presAssocID="{1D7431BF-B9FC-4E59-9D5C-08B779DA26E8}" presName="horz1" presStyleCnt="0"/>
      <dgm:spPr/>
      <dgm:t>
        <a:bodyPr/>
        <a:lstStyle/>
        <a:p>
          <a:endParaRPr lang="da-DK"/>
        </a:p>
      </dgm:t>
    </dgm:pt>
    <dgm:pt modelId="{101CFDE1-F180-4180-B0A1-ADFF5A48FF3D}" type="pres">
      <dgm:prSet presAssocID="{1D7431BF-B9FC-4E59-9D5C-08B779DA26E8}" presName="tx1" presStyleLbl="revTx" presStyleIdx="0" presStyleCnt="5"/>
      <dgm:spPr/>
      <dgm:t>
        <a:bodyPr/>
        <a:lstStyle/>
        <a:p>
          <a:endParaRPr lang="da-DK"/>
        </a:p>
      </dgm:t>
    </dgm:pt>
    <dgm:pt modelId="{5CC49A00-3B85-42CA-BD08-08ED0C3DE2C8}" type="pres">
      <dgm:prSet presAssocID="{1D7431BF-B9FC-4E59-9D5C-08B779DA26E8}" presName="vert1" presStyleCnt="0"/>
      <dgm:spPr/>
      <dgm:t>
        <a:bodyPr/>
        <a:lstStyle/>
        <a:p>
          <a:endParaRPr lang="da-DK"/>
        </a:p>
      </dgm:t>
    </dgm:pt>
    <dgm:pt modelId="{86592F50-B56B-444C-B036-3E4BEFF1C53E}" type="pres">
      <dgm:prSet presAssocID="{D242FD59-54B1-42B6-8C99-8F89B50160C5}" presName="vertSpace2a" presStyleCnt="0"/>
      <dgm:spPr/>
      <dgm:t>
        <a:bodyPr/>
        <a:lstStyle/>
        <a:p>
          <a:endParaRPr lang="da-DK"/>
        </a:p>
      </dgm:t>
    </dgm:pt>
    <dgm:pt modelId="{BBF0BB7B-FF24-43AA-912F-9B2D165C0A76}" type="pres">
      <dgm:prSet presAssocID="{D242FD59-54B1-42B6-8C99-8F89B50160C5}" presName="horz2" presStyleCnt="0"/>
      <dgm:spPr/>
      <dgm:t>
        <a:bodyPr/>
        <a:lstStyle/>
        <a:p>
          <a:endParaRPr lang="da-DK"/>
        </a:p>
      </dgm:t>
    </dgm:pt>
    <dgm:pt modelId="{C9DD1424-6691-49A1-B71D-F49F6B6512FC}" type="pres">
      <dgm:prSet presAssocID="{D242FD59-54B1-42B6-8C99-8F89B50160C5}" presName="horzSpace2" presStyleCnt="0"/>
      <dgm:spPr/>
      <dgm:t>
        <a:bodyPr/>
        <a:lstStyle/>
        <a:p>
          <a:endParaRPr lang="da-DK"/>
        </a:p>
      </dgm:t>
    </dgm:pt>
    <dgm:pt modelId="{794530A8-00D0-484E-844F-83A804AE5E64}" type="pres">
      <dgm:prSet presAssocID="{D242FD59-54B1-42B6-8C99-8F89B50160C5}" presName="tx2" presStyleLbl="revTx" presStyleIdx="1" presStyleCnt="5"/>
      <dgm:spPr/>
      <dgm:t>
        <a:bodyPr/>
        <a:lstStyle/>
        <a:p>
          <a:endParaRPr lang="da-DK"/>
        </a:p>
      </dgm:t>
    </dgm:pt>
    <dgm:pt modelId="{D088EF2C-7C3E-4A51-A672-7F047273CD10}" type="pres">
      <dgm:prSet presAssocID="{D242FD59-54B1-42B6-8C99-8F89B50160C5}" presName="vert2" presStyleCnt="0"/>
      <dgm:spPr/>
      <dgm:t>
        <a:bodyPr/>
        <a:lstStyle/>
        <a:p>
          <a:endParaRPr lang="da-DK"/>
        </a:p>
      </dgm:t>
    </dgm:pt>
    <dgm:pt modelId="{D2BEA5B6-E8D3-4830-B71D-26BD40BDA466}" type="pres">
      <dgm:prSet presAssocID="{D242FD59-54B1-42B6-8C99-8F89B50160C5}" presName="thinLine2b" presStyleLbl="callout" presStyleIdx="0" presStyleCnt="4"/>
      <dgm:spPr/>
      <dgm:t>
        <a:bodyPr/>
        <a:lstStyle/>
        <a:p>
          <a:endParaRPr lang="da-DK"/>
        </a:p>
      </dgm:t>
    </dgm:pt>
    <dgm:pt modelId="{6BB8DEA6-530F-4774-98EC-4FFF01D8820F}" type="pres">
      <dgm:prSet presAssocID="{D242FD59-54B1-42B6-8C99-8F89B50160C5}" presName="vertSpace2b" presStyleCnt="0"/>
      <dgm:spPr/>
      <dgm:t>
        <a:bodyPr/>
        <a:lstStyle/>
        <a:p>
          <a:endParaRPr lang="da-DK"/>
        </a:p>
      </dgm:t>
    </dgm:pt>
    <dgm:pt modelId="{82498603-95B2-4A10-A219-1E5EDE08760F}" type="pres">
      <dgm:prSet presAssocID="{DCE5DC43-15A2-4295-951D-52CB60C8D10B}" presName="horz2" presStyleCnt="0"/>
      <dgm:spPr/>
      <dgm:t>
        <a:bodyPr/>
        <a:lstStyle/>
        <a:p>
          <a:endParaRPr lang="da-DK"/>
        </a:p>
      </dgm:t>
    </dgm:pt>
    <dgm:pt modelId="{A9EE86CE-7C47-41A7-8147-016727479260}" type="pres">
      <dgm:prSet presAssocID="{DCE5DC43-15A2-4295-951D-52CB60C8D10B}" presName="horzSpace2" presStyleCnt="0"/>
      <dgm:spPr/>
      <dgm:t>
        <a:bodyPr/>
        <a:lstStyle/>
        <a:p>
          <a:endParaRPr lang="da-DK"/>
        </a:p>
      </dgm:t>
    </dgm:pt>
    <dgm:pt modelId="{54D414E3-65E4-4E9F-8960-9C367615FF66}" type="pres">
      <dgm:prSet presAssocID="{DCE5DC43-15A2-4295-951D-52CB60C8D10B}" presName="tx2" presStyleLbl="revTx" presStyleIdx="2" presStyleCnt="5"/>
      <dgm:spPr/>
      <dgm:t>
        <a:bodyPr/>
        <a:lstStyle/>
        <a:p>
          <a:endParaRPr lang="da-DK"/>
        </a:p>
      </dgm:t>
    </dgm:pt>
    <dgm:pt modelId="{F191FD68-7608-4974-958E-FCD9526070FA}" type="pres">
      <dgm:prSet presAssocID="{DCE5DC43-15A2-4295-951D-52CB60C8D10B}" presName="vert2" presStyleCnt="0"/>
      <dgm:spPr/>
      <dgm:t>
        <a:bodyPr/>
        <a:lstStyle/>
        <a:p>
          <a:endParaRPr lang="da-DK"/>
        </a:p>
      </dgm:t>
    </dgm:pt>
    <dgm:pt modelId="{AB3A0B0F-8D27-46D1-9C3E-CAC51DC152A3}" type="pres">
      <dgm:prSet presAssocID="{DCE5DC43-15A2-4295-951D-52CB60C8D10B}" presName="thinLine2b" presStyleLbl="callout" presStyleIdx="1" presStyleCnt="4"/>
      <dgm:spPr/>
      <dgm:t>
        <a:bodyPr/>
        <a:lstStyle/>
        <a:p>
          <a:endParaRPr lang="da-DK"/>
        </a:p>
      </dgm:t>
    </dgm:pt>
    <dgm:pt modelId="{33C2478B-E7EF-4CD4-A3D9-47139118A4E3}" type="pres">
      <dgm:prSet presAssocID="{DCE5DC43-15A2-4295-951D-52CB60C8D10B}" presName="vertSpace2b" presStyleCnt="0"/>
      <dgm:spPr/>
      <dgm:t>
        <a:bodyPr/>
        <a:lstStyle/>
        <a:p>
          <a:endParaRPr lang="da-DK"/>
        </a:p>
      </dgm:t>
    </dgm:pt>
    <dgm:pt modelId="{026047C6-6804-458B-AD31-A4122E2AA460}" type="pres">
      <dgm:prSet presAssocID="{2902B331-4C6B-47D4-9B25-ED310D632B4C}" presName="horz2" presStyleCnt="0"/>
      <dgm:spPr/>
      <dgm:t>
        <a:bodyPr/>
        <a:lstStyle/>
        <a:p>
          <a:endParaRPr lang="da-DK"/>
        </a:p>
      </dgm:t>
    </dgm:pt>
    <dgm:pt modelId="{99CDA5DA-568C-4140-BA64-85773C80B410}" type="pres">
      <dgm:prSet presAssocID="{2902B331-4C6B-47D4-9B25-ED310D632B4C}" presName="horzSpace2" presStyleCnt="0"/>
      <dgm:spPr/>
      <dgm:t>
        <a:bodyPr/>
        <a:lstStyle/>
        <a:p>
          <a:endParaRPr lang="da-DK"/>
        </a:p>
      </dgm:t>
    </dgm:pt>
    <dgm:pt modelId="{CBC6E8A9-28B1-40EB-A0DF-F55B9777E1B5}" type="pres">
      <dgm:prSet presAssocID="{2902B331-4C6B-47D4-9B25-ED310D632B4C}" presName="tx2" presStyleLbl="revTx" presStyleIdx="3" presStyleCnt="5"/>
      <dgm:spPr/>
      <dgm:t>
        <a:bodyPr/>
        <a:lstStyle/>
        <a:p>
          <a:endParaRPr lang="da-DK"/>
        </a:p>
      </dgm:t>
    </dgm:pt>
    <dgm:pt modelId="{BEF8A0BD-708B-4683-827C-41A8C7D0B565}" type="pres">
      <dgm:prSet presAssocID="{2902B331-4C6B-47D4-9B25-ED310D632B4C}" presName="vert2" presStyleCnt="0"/>
      <dgm:spPr/>
      <dgm:t>
        <a:bodyPr/>
        <a:lstStyle/>
        <a:p>
          <a:endParaRPr lang="da-DK"/>
        </a:p>
      </dgm:t>
    </dgm:pt>
    <dgm:pt modelId="{0AF19AA1-A10F-45F7-8E77-C1ED2215D2A7}" type="pres">
      <dgm:prSet presAssocID="{2902B331-4C6B-47D4-9B25-ED310D632B4C}" presName="thinLine2b" presStyleLbl="callout" presStyleIdx="2" presStyleCnt="4"/>
      <dgm:spPr/>
      <dgm:t>
        <a:bodyPr/>
        <a:lstStyle/>
        <a:p>
          <a:endParaRPr lang="da-DK"/>
        </a:p>
      </dgm:t>
    </dgm:pt>
    <dgm:pt modelId="{31E1AE97-244E-408D-B971-F1C89F9B2E52}" type="pres">
      <dgm:prSet presAssocID="{2902B331-4C6B-47D4-9B25-ED310D632B4C}" presName="vertSpace2b" presStyleCnt="0"/>
      <dgm:spPr/>
      <dgm:t>
        <a:bodyPr/>
        <a:lstStyle/>
        <a:p>
          <a:endParaRPr lang="da-DK"/>
        </a:p>
      </dgm:t>
    </dgm:pt>
    <dgm:pt modelId="{96001770-BF25-4C8D-B1E8-DCD706661858}" type="pres">
      <dgm:prSet presAssocID="{821EE742-B578-4E94-B217-DB2D187268B8}" presName="horz2" presStyleCnt="0"/>
      <dgm:spPr/>
      <dgm:t>
        <a:bodyPr/>
        <a:lstStyle/>
        <a:p>
          <a:endParaRPr lang="da-DK"/>
        </a:p>
      </dgm:t>
    </dgm:pt>
    <dgm:pt modelId="{3D033161-9C64-4DD0-BED6-06481B60800B}" type="pres">
      <dgm:prSet presAssocID="{821EE742-B578-4E94-B217-DB2D187268B8}" presName="horzSpace2" presStyleCnt="0"/>
      <dgm:spPr/>
      <dgm:t>
        <a:bodyPr/>
        <a:lstStyle/>
        <a:p>
          <a:endParaRPr lang="da-DK"/>
        </a:p>
      </dgm:t>
    </dgm:pt>
    <dgm:pt modelId="{9CABD526-1AAC-4B60-B862-ABE4CF1ACB7C}" type="pres">
      <dgm:prSet presAssocID="{821EE742-B578-4E94-B217-DB2D187268B8}" presName="tx2" presStyleLbl="revTx" presStyleIdx="4" presStyleCnt="5"/>
      <dgm:spPr/>
      <dgm:t>
        <a:bodyPr/>
        <a:lstStyle/>
        <a:p>
          <a:endParaRPr lang="da-DK"/>
        </a:p>
      </dgm:t>
    </dgm:pt>
    <dgm:pt modelId="{E947059B-CCF3-4001-8DF1-B2A70E66148B}" type="pres">
      <dgm:prSet presAssocID="{821EE742-B578-4E94-B217-DB2D187268B8}" presName="vert2" presStyleCnt="0"/>
      <dgm:spPr/>
      <dgm:t>
        <a:bodyPr/>
        <a:lstStyle/>
        <a:p>
          <a:endParaRPr lang="da-DK"/>
        </a:p>
      </dgm:t>
    </dgm:pt>
    <dgm:pt modelId="{87D14FFA-103C-43A2-B6C3-AF20EA71E272}" type="pres">
      <dgm:prSet presAssocID="{821EE742-B578-4E94-B217-DB2D187268B8}" presName="thinLine2b" presStyleLbl="callout" presStyleIdx="3" presStyleCnt="4"/>
      <dgm:spPr/>
      <dgm:t>
        <a:bodyPr/>
        <a:lstStyle/>
        <a:p>
          <a:endParaRPr lang="da-DK"/>
        </a:p>
      </dgm:t>
    </dgm:pt>
    <dgm:pt modelId="{09ECC8B9-BA82-47BF-A10E-682804420F91}" type="pres">
      <dgm:prSet presAssocID="{821EE742-B578-4E94-B217-DB2D187268B8}" presName="vertSpace2b" presStyleCnt="0"/>
      <dgm:spPr/>
      <dgm:t>
        <a:bodyPr/>
        <a:lstStyle/>
        <a:p>
          <a:endParaRPr lang="da-DK"/>
        </a:p>
      </dgm:t>
    </dgm:pt>
  </dgm:ptLst>
  <dgm:cxnLst>
    <dgm:cxn modelId="{03ACDC91-DF7D-4F90-B3EB-F5FA8273EDAB}" type="presOf" srcId="{821EE742-B578-4E94-B217-DB2D187268B8}" destId="{9CABD526-1AAC-4B60-B862-ABE4CF1ACB7C}" srcOrd="0" destOrd="0" presId="urn:microsoft.com/office/officeart/2008/layout/LinedList"/>
    <dgm:cxn modelId="{E2F70FEB-A552-478E-A1E1-036EF6D0FBB3}" type="presOf" srcId="{1D7431BF-B9FC-4E59-9D5C-08B779DA26E8}" destId="{101CFDE1-F180-4180-B0A1-ADFF5A48FF3D}" srcOrd="0" destOrd="0" presId="urn:microsoft.com/office/officeart/2008/layout/LinedList"/>
    <dgm:cxn modelId="{51C17BAC-506C-48B3-AB8F-CD21E7345116}" srcId="{E70B5F49-AD14-4C49-B0FE-6946A094594D}" destId="{1D7431BF-B9FC-4E59-9D5C-08B779DA26E8}" srcOrd="0" destOrd="0" parTransId="{B68A4421-41A2-48A3-92E2-6CF093FBC66B}" sibTransId="{036FF179-8FD8-4E6F-AA83-9F9DE9929CAF}"/>
    <dgm:cxn modelId="{4C6B1993-4A33-4B18-B595-1679D61753D0}" srcId="{1D7431BF-B9FC-4E59-9D5C-08B779DA26E8}" destId="{821EE742-B578-4E94-B217-DB2D187268B8}" srcOrd="3" destOrd="0" parTransId="{4E12F8ED-DBD3-458F-9F1E-01010D4A7852}" sibTransId="{10F15C69-3647-415C-AE40-F7002E3D2F7A}"/>
    <dgm:cxn modelId="{0F84FDAF-1169-44D9-ABC7-99E4EE8CE0A2}" type="presOf" srcId="{2902B331-4C6B-47D4-9B25-ED310D632B4C}" destId="{CBC6E8A9-28B1-40EB-A0DF-F55B9777E1B5}" srcOrd="0" destOrd="0" presId="urn:microsoft.com/office/officeart/2008/layout/LinedList"/>
    <dgm:cxn modelId="{A7D7DA1E-2436-49F2-A104-C14A15849087}" type="presOf" srcId="{E70B5F49-AD14-4C49-B0FE-6946A094594D}" destId="{4EEDCCF5-483E-48C3-AB83-3AEC1AC64809}" srcOrd="0" destOrd="0" presId="urn:microsoft.com/office/officeart/2008/layout/LinedList"/>
    <dgm:cxn modelId="{42F9FA22-344F-4475-BC57-38A6F06920A0}" srcId="{1D7431BF-B9FC-4E59-9D5C-08B779DA26E8}" destId="{DCE5DC43-15A2-4295-951D-52CB60C8D10B}" srcOrd="1" destOrd="0" parTransId="{B66E2E66-EF1E-41ED-BFD8-7046E1630E07}" sibTransId="{2B48076F-07C2-4BEA-9E1A-159ACE9FFED2}"/>
    <dgm:cxn modelId="{A646CF33-FF69-4505-B5A7-F18CB2664E78}" srcId="{1D7431BF-B9FC-4E59-9D5C-08B779DA26E8}" destId="{D242FD59-54B1-42B6-8C99-8F89B50160C5}" srcOrd="0" destOrd="0" parTransId="{26B4630D-BAA1-415D-B6C3-B2406BBD1505}" sibTransId="{2AE53358-1475-4E5F-BC7E-5AE43625D155}"/>
    <dgm:cxn modelId="{D5107431-3123-4E3A-B9C1-7BD01B97C959}" type="presOf" srcId="{DCE5DC43-15A2-4295-951D-52CB60C8D10B}" destId="{54D414E3-65E4-4E9F-8960-9C367615FF66}" srcOrd="0" destOrd="0" presId="urn:microsoft.com/office/officeart/2008/layout/LinedList"/>
    <dgm:cxn modelId="{CBAE455C-5BB1-4027-9612-E754F66810A3}" srcId="{1D7431BF-B9FC-4E59-9D5C-08B779DA26E8}" destId="{2902B331-4C6B-47D4-9B25-ED310D632B4C}" srcOrd="2" destOrd="0" parTransId="{84C457A2-80C5-4E5B-9A8D-9B0ECDBBA16D}" sibTransId="{EE154B19-E1FF-473F-9CD6-33824DD6D17C}"/>
    <dgm:cxn modelId="{8C28DE2F-C583-47CD-96AB-71FFA17B35EE}" type="presOf" srcId="{D242FD59-54B1-42B6-8C99-8F89B50160C5}" destId="{794530A8-00D0-484E-844F-83A804AE5E64}" srcOrd="0" destOrd="0" presId="urn:microsoft.com/office/officeart/2008/layout/LinedList"/>
    <dgm:cxn modelId="{D3DCB0D2-1BA3-4F72-A422-38FB759C3E24}" type="presParOf" srcId="{4EEDCCF5-483E-48C3-AB83-3AEC1AC64809}" destId="{77011D5E-9090-42DF-AA53-005E08916A83}" srcOrd="0" destOrd="0" presId="urn:microsoft.com/office/officeart/2008/layout/LinedList"/>
    <dgm:cxn modelId="{A0D06381-BE1D-4679-AACA-1CAB16EA6896}" type="presParOf" srcId="{4EEDCCF5-483E-48C3-AB83-3AEC1AC64809}" destId="{28C6526B-C5B0-4BDA-886A-34BFA3A935FB}" srcOrd="1" destOrd="0" presId="urn:microsoft.com/office/officeart/2008/layout/LinedList"/>
    <dgm:cxn modelId="{AB7EE77F-5677-4B0A-BFAA-A3CC2A058956}" type="presParOf" srcId="{28C6526B-C5B0-4BDA-886A-34BFA3A935FB}" destId="{101CFDE1-F180-4180-B0A1-ADFF5A48FF3D}" srcOrd="0" destOrd="0" presId="urn:microsoft.com/office/officeart/2008/layout/LinedList"/>
    <dgm:cxn modelId="{FC3E1C6C-2437-409A-83D4-BDB72E7945D6}" type="presParOf" srcId="{28C6526B-C5B0-4BDA-886A-34BFA3A935FB}" destId="{5CC49A00-3B85-42CA-BD08-08ED0C3DE2C8}" srcOrd="1" destOrd="0" presId="urn:microsoft.com/office/officeart/2008/layout/LinedList"/>
    <dgm:cxn modelId="{15278761-57BF-4A59-ACB3-8955981C8E17}" type="presParOf" srcId="{5CC49A00-3B85-42CA-BD08-08ED0C3DE2C8}" destId="{86592F50-B56B-444C-B036-3E4BEFF1C53E}" srcOrd="0" destOrd="0" presId="urn:microsoft.com/office/officeart/2008/layout/LinedList"/>
    <dgm:cxn modelId="{FDF62AFF-E30B-4069-A0F0-D515FFBF544A}" type="presParOf" srcId="{5CC49A00-3B85-42CA-BD08-08ED0C3DE2C8}" destId="{BBF0BB7B-FF24-43AA-912F-9B2D165C0A76}" srcOrd="1" destOrd="0" presId="urn:microsoft.com/office/officeart/2008/layout/LinedList"/>
    <dgm:cxn modelId="{572561A2-F438-4289-954D-46BE38AF285C}" type="presParOf" srcId="{BBF0BB7B-FF24-43AA-912F-9B2D165C0A76}" destId="{C9DD1424-6691-49A1-B71D-F49F6B6512FC}" srcOrd="0" destOrd="0" presId="urn:microsoft.com/office/officeart/2008/layout/LinedList"/>
    <dgm:cxn modelId="{41B66C63-FBCA-4831-9F2F-7F387573519A}" type="presParOf" srcId="{BBF0BB7B-FF24-43AA-912F-9B2D165C0A76}" destId="{794530A8-00D0-484E-844F-83A804AE5E64}" srcOrd="1" destOrd="0" presId="urn:microsoft.com/office/officeart/2008/layout/LinedList"/>
    <dgm:cxn modelId="{39E589D3-6DE2-4701-A92E-6EA7D70DCAA9}" type="presParOf" srcId="{BBF0BB7B-FF24-43AA-912F-9B2D165C0A76}" destId="{D088EF2C-7C3E-4A51-A672-7F047273CD10}" srcOrd="2" destOrd="0" presId="urn:microsoft.com/office/officeart/2008/layout/LinedList"/>
    <dgm:cxn modelId="{6732001A-D3CB-47E8-9F44-2838B3C229F0}" type="presParOf" srcId="{5CC49A00-3B85-42CA-BD08-08ED0C3DE2C8}" destId="{D2BEA5B6-E8D3-4830-B71D-26BD40BDA466}" srcOrd="2" destOrd="0" presId="urn:microsoft.com/office/officeart/2008/layout/LinedList"/>
    <dgm:cxn modelId="{EDDE9F00-E46B-47AD-8A3A-6F3A255EE77D}" type="presParOf" srcId="{5CC49A00-3B85-42CA-BD08-08ED0C3DE2C8}" destId="{6BB8DEA6-530F-4774-98EC-4FFF01D8820F}" srcOrd="3" destOrd="0" presId="urn:microsoft.com/office/officeart/2008/layout/LinedList"/>
    <dgm:cxn modelId="{155BAD3E-AA2E-40C4-9CBF-9A29C7E1D50E}" type="presParOf" srcId="{5CC49A00-3B85-42CA-BD08-08ED0C3DE2C8}" destId="{82498603-95B2-4A10-A219-1E5EDE08760F}" srcOrd="4" destOrd="0" presId="urn:microsoft.com/office/officeart/2008/layout/LinedList"/>
    <dgm:cxn modelId="{816E61F6-13D6-49E3-B00D-8248DC25AB2C}" type="presParOf" srcId="{82498603-95B2-4A10-A219-1E5EDE08760F}" destId="{A9EE86CE-7C47-41A7-8147-016727479260}" srcOrd="0" destOrd="0" presId="urn:microsoft.com/office/officeart/2008/layout/LinedList"/>
    <dgm:cxn modelId="{67211289-227E-404E-BC67-03294C3A8EAD}" type="presParOf" srcId="{82498603-95B2-4A10-A219-1E5EDE08760F}" destId="{54D414E3-65E4-4E9F-8960-9C367615FF66}" srcOrd="1" destOrd="0" presId="urn:microsoft.com/office/officeart/2008/layout/LinedList"/>
    <dgm:cxn modelId="{31D3C674-DD88-4E3D-A90C-11B5A200A600}" type="presParOf" srcId="{82498603-95B2-4A10-A219-1E5EDE08760F}" destId="{F191FD68-7608-4974-958E-FCD9526070FA}" srcOrd="2" destOrd="0" presId="urn:microsoft.com/office/officeart/2008/layout/LinedList"/>
    <dgm:cxn modelId="{BA196781-2CA8-4806-9CFE-A416AFA781C3}" type="presParOf" srcId="{5CC49A00-3B85-42CA-BD08-08ED0C3DE2C8}" destId="{AB3A0B0F-8D27-46D1-9C3E-CAC51DC152A3}" srcOrd="5" destOrd="0" presId="urn:microsoft.com/office/officeart/2008/layout/LinedList"/>
    <dgm:cxn modelId="{49A74272-A870-40E7-B80E-9780D93B1857}" type="presParOf" srcId="{5CC49A00-3B85-42CA-BD08-08ED0C3DE2C8}" destId="{33C2478B-E7EF-4CD4-A3D9-47139118A4E3}" srcOrd="6" destOrd="0" presId="urn:microsoft.com/office/officeart/2008/layout/LinedList"/>
    <dgm:cxn modelId="{1F0CBA6D-E6C3-41BE-8858-6699929F96E4}" type="presParOf" srcId="{5CC49A00-3B85-42CA-BD08-08ED0C3DE2C8}" destId="{026047C6-6804-458B-AD31-A4122E2AA460}" srcOrd="7" destOrd="0" presId="urn:microsoft.com/office/officeart/2008/layout/LinedList"/>
    <dgm:cxn modelId="{333908B3-4B50-4ED1-81C6-D990AA97315F}" type="presParOf" srcId="{026047C6-6804-458B-AD31-A4122E2AA460}" destId="{99CDA5DA-568C-4140-BA64-85773C80B410}" srcOrd="0" destOrd="0" presId="urn:microsoft.com/office/officeart/2008/layout/LinedList"/>
    <dgm:cxn modelId="{AC574C58-BC07-48FE-BEE7-2D0DE7987C3F}" type="presParOf" srcId="{026047C6-6804-458B-AD31-A4122E2AA460}" destId="{CBC6E8A9-28B1-40EB-A0DF-F55B9777E1B5}" srcOrd="1" destOrd="0" presId="urn:microsoft.com/office/officeart/2008/layout/LinedList"/>
    <dgm:cxn modelId="{F7B3D065-AD62-448F-9218-87D5B66BE6E6}" type="presParOf" srcId="{026047C6-6804-458B-AD31-A4122E2AA460}" destId="{BEF8A0BD-708B-4683-827C-41A8C7D0B565}" srcOrd="2" destOrd="0" presId="urn:microsoft.com/office/officeart/2008/layout/LinedList"/>
    <dgm:cxn modelId="{AF61AA77-D2D4-4A5D-B783-283F0E4964BD}" type="presParOf" srcId="{5CC49A00-3B85-42CA-BD08-08ED0C3DE2C8}" destId="{0AF19AA1-A10F-45F7-8E77-C1ED2215D2A7}" srcOrd="8" destOrd="0" presId="urn:microsoft.com/office/officeart/2008/layout/LinedList"/>
    <dgm:cxn modelId="{A78F7B4E-D247-4CC1-AD6D-253EA4D902FE}" type="presParOf" srcId="{5CC49A00-3B85-42CA-BD08-08ED0C3DE2C8}" destId="{31E1AE97-244E-408D-B971-F1C89F9B2E52}" srcOrd="9" destOrd="0" presId="urn:microsoft.com/office/officeart/2008/layout/LinedList"/>
    <dgm:cxn modelId="{F8BCA843-C058-44CB-B849-BC88D75ED849}" type="presParOf" srcId="{5CC49A00-3B85-42CA-BD08-08ED0C3DE2C8}" destId="{96001770-BF25-4C8D-B1E8-DCD706661858}" srcOrd="10" destOrd="0" presId="urn:microsoft.com/office/officeart/2008/layout/LinedList"/>
    <dgm:cxn modelId="{7A4B1BBA-DB19-4C70-A6A4-C11F16C0D219}" type="presParOf" srcId="{96001770-BF25-4C8D-B1E8-DCD706661858}" destId="{3D033161-9C64-4DD0-BED6-06481B60800B}" srcOrd="0" destOrd="0" presId="urn:microsoft.com/office/officeart/2008/layout/LinedList"/>
    <dgm:cxn modelId="{8E71E701-ED74-4D59-9028-78F8AB78D040}" type="presParOf" srcId="{96001770-BF25-4C8D-B1E8-DCD706661858}" destId="{9CABD526-1AAC-4B60-B862-ABE4CF1ACB7C}" srcOrd="1" destOrd="0" presId="urn:microsoft.com/office/officeart/2008/layout/LinedList"/>
    <dgm:cxn modelId="{54EF2777-2276-4381-952F-D598D8A38436}" type="presParOf" srcId="{96001770-BF25-4C8D-B1E8-DCD706661858}" destId="{E947059B-CCF3-4001-8DF1-B2A70E66148B}" srcOrd="2" destOrd="0" presId="urn:microsoft.com/office/officeart/2008/layout/LinedList"/>
    <dgm:cxn modelId="{F1F46E21-7B98-4A67-9ABA-53C0C07C58FE}" type="presParOf" srcId="{5CC49A00-3B85-42CA-BD08-08ED0C3DE2C8}" destId="{87D14FFA-103C-43A2-B6C3-AF20EA71E272}" srcOrd="11" destOrd="0" presId="urn:microsoft.com/office/officeart/2008/layout/LinedList"/>
    <dgm:cxn modelId="{F785CB3E-FC93-4DAB-9568-0AB7D57158DB}" type="presParOf" srcId="{5CC49A00-3B85-42CA-BD08-08ED0C3DE2C8}" destId="{09ECC8B9-BA82-47BF-A10E-682804420F91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E326B-368A-45CE-AC0A-0B094B5CCC8D}">
      <dsp:nvSpPr>
        <dsp:cNvPr id="0" name=""/>
        <dsp:cNvSpPr/>
      </dsp:nvSpPr>
      <dsp:spPr>
        <a:xfrm>
          <a:off x="0" y="0"/>
          <a:ext cx="48965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BC8DE-1152-4028-BB05-95C3BCBFEA8E}">
      <dsp:nvSpPr>
        <dsp:cNvPr id="0" name=""/>
        <dsp:cNvSpPr/>
      </dsp:nvSpPr>
      <dsp:spPr>
        <a:xfrm>
          <a:off x="0" y="0"/>
          <a:ext cx="1234630" cy="433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500" b="1" kern="1200" dirty="0" smtClean="0">
              <a:solidFill>
                <a:schemeClr val="accent1"/>
              </a:solidFill>
            </a:rPr>
            <a:t>Beslutnings-punkter</a:t>
          </a:r>
          <a:endParaRPr lang="da-DK" sz="1500" b="1" kern="1200" dirty="0">
            <a:solidFill>
              <a:schemeClr val="accent1"/>
            </a:solidFill>
          </a:endParaRPr>
        </a:p>
      </dsp:txBody>
      <dsp:txXfrm>
        <a:off x="0" y="0"/>
        <a:ext cx="1234630" cy="4332911"/>
      </dsp:txXfrm>
    </dsp:sp>
    <dsp:sp modelId="{B4D3465A-4437-4356-A4A0-A35796071859}">
      <dsp:nvSpPr>
        <dsp:cNvPr id="0" name=""/>
        <dsp:cNvSpPr/>
      </dsp:nvSpPr>
      <dsp:spPr>
        <a:xfrm>
          <a:off x="1303273" y="40832"/>
          <a:ext cx="3592289" cy="816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1. Godkendelse af dagsorden</a:t>
          </a:r>
          <a:endParaRPr lang="da-DK" sz="1600" kern="1200" dirty="0"/>
        </a:p>
      </dsp:txBody>
      <dsp:txXfrm>
        <a:off x="1303273" y="40832"/>
        <a:ext cx="3592289" cy="816652"/>
      </dsp:txXfrm>
    </dsp:sp>
    <dsp:sp modelId="{27575DC7-8C70-401F-B94C-23B92C7F6962}">
      <dsp:nvSpPr>
        <dsp:cNvPr id="0" name=""/>
        <dsp:cNvSpPr/>
      </dsp:nvSpPr>
      <dsp:spPr>
        <a:xfrm>
          <a:off x="1234630" y="857484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8273C-DE87-477E-BAE8-A34A8DA41083}">
      <dsp:nvSpPr>
        <dsp:cNvPr id="0" name=""/>
        <dsp:cNvSpPr/>
      </dsp:nvSpPr>
      <dsp:spPr>
        <a:xfrm>
          <a:off x="1303273" y="898317"/>
          <a:ext cx="3592289" cy="816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2. Underskrift af protokollater</a:t>
          </a:r>
          <a:endParaRPr lang="da-DK" sz="1600" kern="1200" dirty="0"/>
        </a:p>
      </dsp:txBody>
      <dsp:txXfrm>
        <a:off x="1303273" y="898317"/>
        <a:ext cx="3592289" cy="816652"/>
      </dsp:txXfrm>
    </dsp:sp>
    <dsp:sp modelId="{60F216FD-13B3-428B-AC0A-56C46D937197}">
      <dsp:nvSpPr>
        <dsp:cNvPr id="0" name=""/>
        <dsp:cNvSpPr/>
      </dsp:nvSpPr>
      <dsp:spPr>
        <a:xfrm>
          <a:off x="1234630" y="1714969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7BB97-E8C6-494F-886E-DBAF66F52A70}">
      <dsp:nvSpPr>
        <dsp:cNvPr id="0" name=""/>
        <dsp:cNvSpPr/>
      </dsp:nvSpPr>
      <dsp:spPr>
        <a:xfrm>
          <a:off x="1303273" y="1755802"/>
          <a:ext cx="3592289" cy="816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3. Formanden og Direktionen orienterer</a:t>
          </a:r>
          <a:endParaRPr lang="da-DK" sz="1600" kern="1200" dirty="0"/>
        </a:p>
      </dsp:txBody>
      <dsp:txXfrm>
        <a:off x="1303273" y="1755802"/>
        <a:ext cx="3592289" cy="816652"/>
      </dsp:txXfrm>
    </dsp:sp>
    <dsp:sp modelId="{FA478A36-A64E-460F-AE67-40392AE39135}">
      <dsp:nvSpPr>
        <dsp:cNvPr id="0" name=""/>
        <dsp:cNvSpPr/>
      </dsp:nvSpPr>
      <dsp:spPr>
        <a:xfrm>
          <a:off x="1234630" y="2572454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B4A41-79DD-48A9-88BF-991BD3B102A6}">
      <dsp:nvSpPr>
        <dsp:cNvPr id="0" name=""/>
        <dsp:cNvSpPr/>
      </dsp:nvSpPr>
      <dsp:spPr>
        <a:xfrm>
          <a:off x="1303273" y="2613286"/>
          <a:ext cx="3592289" cy="816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4.  </a:t>
          </a:r>
          <a:r>
            <a:rPr lang="da-DK" sz="1600" strike="sngStrike" kern="1200" dirty="0" smtClean="0"/>
            <a:t>Økonomi- og ledelsesrapportering</a:t>
          </a:r>
          <a:endParaRPr lang="da-DK" sz="1600" strike="sngStrike" kern="1200" dirty="0"/>
        </a:p>
      </dsp:txBody>
      <dsp:txXfrm>
        <a:off x="1303273" y="2613286"/>
        <a:ext cx="3592289" cy="816652"/>
      </dsp:txXfrm>
    </dsp:sp>
    <dsp:sp modelId="{D4BF0867-9340-4A6D-B1BF-BFBD81106D63}">
      <dsp:nvSpPr>
        <dsp:cNvPr id="0" name=""/>
        <dsp:cNvSpPr/>
      </dsp:nvSpPr>
      <dsp:spPr>
        <a:xfrm>
          <a:off x="1234630" y="3429939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343F3-F26C-405E-9493-C9903DDC6AB6}">
      <dsp:nvSpPr>
        <dsp:cNvPr id="0" name=""/>
        <dsp:cNvSpPr/>
      </dsp:nvSpPr>
      <dsp:spPr>
        <a:xfrm>
          <a:off x="1303273" y="3470771"/>
          <a:ext cx="3592289" cy="816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5.  </a:t>
          </a:r>
          <a:r>
            <a:rPr lang="da-DK" sz="1600" strike="sngStrike" kern="1200" dirty="0" smtClean="0"/>
            <a:t>Budget 2020 – mål og principper</a:t>
          </a:r>
          <a:endParaRPr lang="da-DK" sz="1600" strike="sngStrike" kern="1200" dirty="0"/>
        </a:p>
      </dsp:txBody>
      <dsp:txXfrm>
        <a:off x="1303273" y="3470771"/>
        <a:ext cx="3592289" cy="816652"/>
      </dsp:txXfrm>
    </dsp:sp>
    <dsp:sp modelId="{982798EC-2227-4047-BBB3-235D917B9CB5}">
      <dsp:nvSpPr>
        <dsp:cNvPr id="0" name=""/>
        <dsp:cNvSpPr/>
      </dsp:nvSpPr>
      <dsp:spPr>
        <a:xfrm>
          <a:off x="1234630" y="4287423"/>
          <a:ext cx="36609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C90D9-243D-46B6-96DB-1A23C3300B6C}">
      <dsp:nvSpPr>
        <dsp:cNvPr id="0" name=""/>
        <dsp:cNvSpPr/>
      </dsp:nvSpPr>
      <dsp:spPr>
        <a:xfrm>
          <a:off x="0" y="2115"/>
          <a:ext cx="58326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F9685-3C41-41AD-8015-A3002782ED42}">
      <dsp:nvSpPr>
        <dsp:cNvPr id="0" name=""/>
        <dsp:cNvSpPr/>
      </dsp:nvSpPr>
      <dsp:spPr>
        <a:xfrm>
          <a:off x="0" y="2115"/>
          <a:ext cx="1166529" cy="4328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b="1" kern="1200" dirty="0" smtClean="0">
              <a:solidFill>
                <a:schemeClr val="accent1"/>
              </a:solidFill>
            </a:rPr>
            <a:t>Orienteringspunkter</a:t>
          </a:r>
          <a:endParaRPr lang="da-DK" sz="1600" b="1" kern="1200" dirty="0">
            <a:solidFill>
              <a:schemeClr val="accent1"/>
            </a:solidFill>
          </a:endParaRPr>
        </a:p>
      </dsp:txBody>
      <dsp:txXfrm>
        <a:off x="0" y="2115"/>
        <a:ext cx="1166529" cy="4328681"/>
      </dsp:txXfrm>
    </dsp:sp>
    <dsp:sp modelId="{58CEBCAB-2DA4-436D-A259-981D7C173EAD}">
      <dsp:nvSpPr>
        <dsp:cNvPr id="0" name=""/>
        <dsp:cNvSpPr/>
      </dsp:nvSpPr>
      <dsp:spPr>
        <a:xfrm>
          <a:off x="1254019" y="20768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6. Klima- og miljøhandlingsplan</a:t>
          </a:r>
          <a:endParaRPr lang="da-DK" sz="1600" kern="1200" dirty="0"/>
        </a:p>
      </dsp:txBody>
      <dsp:txXfrm>
        <a:off x="1254019" y="20768"/>
        <a:ext cx="4578628" cy="373052"/>
      </dsp:txXfrm>
    </dsp:sp>
    <dsp:sp modelId="{06C7F7B5-2F0D-4377-8329-19830A78E849}">
      <dsp:nvSpPr>
        <dsp:cNvPr id="0" name=""/>
        <dsp:cNvSpPr/>
      </dsp:nvSpPr>
      <dsp:spPr>
        <a:xfrm>
          <a:off x="1166529" y="393821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7B880-9519-4BBF-B373-1135200B9CF6}">
      <dsp:nvSpPr>
        <dsp:cNvPr id="0" name=""/>
        <dsp:cNvSpPr/>
      </dsp:nvSpPr>
      <dsp:spPr>
        <a:xfrm>
          <a:off x="1254019" y="412473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7. Regnvands- og spildevandshåndtering i Espergærde</a:t>
          </a:r>
          <a:endParaRPr lang="da-DK" sz="1600" kern="1200" dirty="0"/>
        </a:p>
      </dsp:txBody>
      <dsp:txXfrm>
        <a:off x="1254019" y="412473"/>
        <a:ext cx="4578628" cy="373052"/>
      </dsp:txXfrm>
    </dsp:sp>
    <dsp:sp modelId="{2AC51E42-D056-406A-A1D6-9FFFD51F305A}">
      <dsp:nvSpPr>
        <dsp:cNvPr id="0" name=""/>
        <dsp:cNvSpPr/>
      </dsp:nvSpPr>
      <dsp:spPr>
        <a:xfrm>
          <a:off x="1166529" y="785526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C8584-9EFC-45DF-A2B2-83604CB5E13E}">
      <dsp:nvSpPr>
        <dsp:cNvPr id="0" name=""/>
        <dsp:cNvSpPr/>
      </dsp:nvSpPr>
      <dsp:spPr>
        <a:xfrm>
          <a:off x="1254019" y="804179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smtClean="0"/>
            <a:t>8. </a:t>
          </a:r>
          <a:r>
            <a:rPr lang="da-DK" sz="1600" kern="1200" dirty="0" smtClean="0"/>
            <a:t>Snekkersten Vandværk</a:t>
          </a:r>
          <a:endParaRPr lang="da-DK" sz="1600" kern="1200" dirty="0"/>
        </a:p>
      </dsp:txBody>
      <dsp:txXfrm>
        <a:off x="1254019" y="804179"/>
        <a:ext cx="4578628" cy="373052"/>
      </dsp:txXfrm>
    </dsp:sp>
    <dsp:sp modelId="{0691B33E-B597-4806-8249-A4359506E6D0}">
      <dsp:nvSpPr>
        <dsp:cNvPr id="0" name=""/>
        <dsp:cNvSpPr/>
      </dsp:nvSpPr>
      <dsp:spPr>
        <a:xfrm>
          <a:off x="1166529" y="1177232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FC577-F27D-48BC-9227-F236E00BC2A7}">
      <dsp:nvSpPr>
        <dsp:cNvPr id="0" name=""/>
        <dsp:cNvSpPr/>
      </dsp:nvSpPr>
      <dsp:spPr>
        <a:xfrm>
          <a:off x="1254019" y="1195884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9. Hospitalsgrunden </a:t>
          </a:r>
          <a:endParaRPr lang="da-DK" sz="1600" kern="1200" dirty="0"/>
        </a:p>
      </dsp:txBody>
      <dsp:txXfrm>
        <a:off x="1254019" y="1195884"/>
        <a:ext cx="4578628" cy="373052"/>
      </dsp:txXfrm>
    </dsp:sp>
    <dsp:sp modelId="{95F14E70-839E-4E2E-B6D6-29F432614EE7}">
      <dsp:nvSpPr>
        <dsp:cNvPr id="0" name=""/>
        <dsp:cNvSpPr/>
      </dsp:nvSpPr>
      <dsp:spPr>
        <a:xfrm>
          <a:off x="1166529" y="1568937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51A386-5CD6-40D0-A1B4-C398C3268E4A}">
      <dsp:nvSpPr>
        <dsp:cNvPr id="0" name=""/>
        <dsp:cNvSpPr/>
      </dsp:nvSpPr>
      <dsp:spPr>
        <a:xfrm>
          <a:off x="1254019" y="1587590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10. Nordre Strandvej projektet</a:t>
          </a:r>
          <a:endParaRPr lang="da-DK" sz="1600" kern="1200" dirty="0"/>
        </a:p>
      </dsp:txBody>
      <dsp:txXfrm>
        <a:off x="1254019" y="1587590"/>
        <a:ext cx="4578628" cy="373052"/>
      </dsp:txXfrm>
    </dsp:sp>
    <dsp:sp modelId="{FABF810D-C397-4852-B152-B30550D104B3}">
      <dsp:nvSpPr>
        <dsp:cNvPr id="0" name=""/>
        <dsp:cNvSpPr/>
      </dsp:nvSpPr>
      <dsp:spPr>
        <a:xfrm>
          <a:off x="1166529" y="1960643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CFDE4-BC01-46E4-99AF-977DB6BB0FD0}">
      <dsp:nvSpPr>
        <dsp:cNvPr id="0" name=""/>
        <dsp:cNvSpPr/>
      </dsp:nvSpPr>
      <dsp:spPr>
        <a:xfrm>
          <a:off x="1254019" y="1979295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11. Havledning</a:t>
          </a:r>
          <a:endParaRPr lang="da-DK" sz="1600" kern="1200" dirty="0"/>
        </a:p>
      </dsp:txBody>
      <dsp:txXfrm>
        <a:off x="1254019" y="1979295"/>
        <a:ext cx="4578628" cy="373052"/>
      </dsp:txXfrm>
    </dsp:sp>
    <dsp:sp modelId="{ACBE8BE8-C027-46C4-B7EE-6AD63BA97A32}">
      <dsp:nvSpPr>
        <dsp:cNvPr id="0" name=""/>
        <dsp:cNvSpPr/>
      </dsp:nvSpPr>
      <dsp:spPr>
        <a:xfrm>
          <a:off x="1166529" y="2352348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23111-62F0-40C0-8893-F5FEC76397C9}">
      <dsp:nvSpPr>
        <dsp:cNvPr id="0" name=""/>
        <dsp:cNvSpPr/>
      </dsp:nvSpPr>
      <dsp:spPr>
        <a:xfrm>
          <a:off x="1254019" y="2371001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700" kern="1200" dirty="0" smtClean="0"/>
            <a:t>12. Spildevand – </a:t>
          </a:r>
          <a:r>
            <a:rPr lang="da-DK" sz="1700" kern="1200" dirty="0" err="1" smtClean="0"/>
            <a:t>Benchmark</a:t>
          </a:r>
          <a:r>
            <a:rPr lang="da-DK" sz="1700" kern="1200" dirty="0" smtClean="0"/>
            <a:t> og økonomisk ramme</a:t>
          </a:r>
          <a:endParaRPr lang="da-DK" sz="1700" kern="1200" dirty="0"/>
        </a:p>
      </dsp:txBody>
      <dsp:txXfrm>
        <a:off x="1254019" y="2371001"/>
        <a:ext cx="4578628" cy="373052"/>
      </dsp:txXfrm>
    </dsp:sp>
    <dsp:sp modelId="{CCDF120A-42BE-4B0A-B04D-D9EFE194B191}">
      <dsp:nvSpPr>
        <dsp:cNvPr id="0" name=""/>
        <dsp:cNvSpPr/>
      </dsp:nvSpPr>
      <dsp:spPr>
        <a:xfrm>
          <a:off x="1166529" y="2744054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C1993-9451-485D-B9D3-0FDE34132E22}">
      <dsp:nvSpPr>
        <dsp:cNvPr id="0" name=""/>
        <dsp:cNvSpPr/>
      </dsp:nvSpPr>
      <dsp:spPr>
        <a:xfrm>
          <a:off x="1254019" y="2762707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13. Fravigelse af tavshedspligt</a:t>
          </a:r>
          <a:endParaRPr lang="da-DK" sz="1600" kern="1200" dirty="0"/>
        </a:p>
      </dsp:txBody>
      <dsp:txXfrm>
        <a:off x="1254019" y="2762707"/>
        <a:ext cx="4578628" cy="373052"/>
      </dsp:txXfrm>
    </dsp:sp>
    <dsp:sp modelId="{CD846189-FA94-4E7A-9C14-8F3EF7899C41}">
      <dsp:nvSpPr>
        <dsp:cNvPr id="0" name=""/>
        <dsp:cNvSpPr/>
      </dsp:nvSpPr>
      <dsp:spPr>
        <a:xfrm>
          <a:off x="1166529" y="3135759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CE0EC-C3F4-4293-AAD5-9707CF24598F}">
      <dsp:nvSpPr>
        <dsp:cNvPr id="0" name=""/>
        <dsp:cNvSpPr/>
      </dsp:nvSpPr>
      <dsp:spPr>
        <a:xfrm>
          <a:off x="1254019" y="3154412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14. Kommunikation</a:t>
          </a:r>
          <a:endParaRPr lang="da-DK" sz="1600" kern="1200" dirty="0"/>
        </a:p>
      </dsp:txBody>
      <dsp:txXfrm>
        <a:off x="1254019" y="3154412"/>
        <a:ext cx="4578628" cy="373052"/>
      </dsp:txXfrm>
    </dsp:sp>
    <dsp:sp modelId="{9E70CE9B-1A3E-493C-96F9-FD8C042223E6}">
      <dsp:nvSpPr>
        <dsp:cNvPr id="0" name=""/>
        <dsp:cNvSpPr/>
      </dsp:nvSpPr>
      <dsp:spPr>
        <a:xfrm>
          <a:off x="1166529" y="3527465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08BDA-4DE3-48A7-86D9-A7C84396759E}">
      <dsp:nvSpPr>
        <dsp:cNvPr id="0" name=""/>
        <dsp:cNvSpPr/>
      </dsp:nvSpPr>
      <dsp:spPr>
        <a:xfrm>
          <a:off x="1254019" y="3546118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15. Mødeplan 2019</a:t>
          </a:r>
          <a:endParaRPr lang="da-DK" sz="1600" kern="1200" dirty="0"/>
        </a:p>
      </dsp:txBody>
      <dsp:txXfrm>
        <a:off x="1254019" y="3546118"/>
        <a:ext cx="4578628" cy="373052"/>
      </dsp:txXfrm>
    </dsp:sp>
    <dsp:sp modelId="{FD89FDDF-8FB0-4CFE-8862-8DAA37D3BD78}">
      <dsp:nvSpPr>
        <dsp:cNvPr id="0" name=""/>
        <dsp:cNvSpPr/>
      </dsp:nvSpPr>
      <dsp:spPr>
        <a:xfrm>
          <a:off x="1166529" y="3919170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E28A1-2086-4F45-BD7E-5DEFB59F08C9}">
      <dsp:nvSpPr>
        <dsp:cNvPr id="0" name=""/>
        <dsp:cNvSpPr/>
      </dsp:nvSpPr>
      <dsp:spPr>
        <a:xfrm>
          <a:off x="1254019" y="3937823"/>
          <a:ext cx="4578628" cy="373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/>
            <a:t>16. Eventuelt</a:t>
          </a:r>
          <a:endParaRPr lang="da-DK" sz="1600" kern="1200" dirty="0"/>
        </a:p>
      </dsp:txBody>
      <dsp:txXfrm>
        <a:off x="1254019" y="3937823"/>
        <a:ext cx="4578628" cy="373052"/>
      </dsp:txXfrm>
    </dsp:sp>
    <dsp:sp modelId="{AC042FCB-45A9-43EC-B3DC-E632081DCFA7}">
      <dsp:nvSpPr>
        <dsp:cNvPr id="0" name=""/>
        <dsp:cNvSpPr/>
      </dsp:nvSpPr>
      <dsp:spPr>
        <a:xfrm>
          <a:off x="1166529" y="4310876"/>
          <a:ext cx="466611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11D5E-9090-42DF-AA53-005E08916A83}">
      <dsp:nvSpPr>
        <dsp:cNvPr id="0" name=""/>
        <dsp:cNvSpPr/>
      </dsp:nvSpPr>
      <dsp:spPr>
        <a:xfrm>
          <a:off x="0" y="0"/>
          <a:ext cx="528116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CFDE1-F180-4180-B0A1-ADFF5A48FF3D}">
      <dsp:nvSpPr>
        <dsp:cNvPr id="0" name=""/>
        <dsp:cNvSpPr/>
      </dsp:nvSpPr>
      <dsp:spPr>
        <a:xfrm>
          <a:off x="0" y="0"/>
          <a:ext cx="1056233" cy="3168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600" kern="1200" dirty="0" smtClean="0">
              <a:solidFill>
                <a:schemeClr val="bg1"/>
              </a:solidFill>
            </a:rPr>
            <a:t>Bilag</a:t>
          </a:r>
          <a:endParaRPr lang="da-DK" sz="1600" kern="1200" dirty="0">
            <a:solidFill>
              <a:schemeClr val="bg1"/>
            </a:solidFill>
          </a:endParaRPr>
        </a:p>
      </dsp:txBody>
      <dsp:txXfrm>
        <a:off x="0" y="0"/>
        <a:ext cx="1056233" cy="3168351"/>
      </dsp:txXfrm>
    </dsp:sp>
    <dsp:sp modelId="{794530A8-00D0-484E-844F-83A804AE5E64}">
      <dsp:nvSpPr>
        <dsp:cNvPr id="0" name=""/>
        <dsp:cNvSpPr/>
      </dsp:nvSpPr>
      <dsp:spPr>
        <a:xfrm>
          <a:off x="1135450" y="37245"/>
          <a:ext cx="4145715" cy="74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>
              <a:solidFill>
                <a:schemeClr val="bg1"/>
              </a:solidFill>
            </a:rPr>
            <a:t>4.1 Månedsrapport pr. juni ÅTD 2019 – Vand</a:t>
          </a:r>
          <a:endParaRPr lang="da-DK" sz="2000" kern="1200" dirty="0">
            <a:solidFill>
              <a:schemeClr val="bg1"/>
            </a:solidFill>
          </a:endParaRPr>
        </a:p>
      </dsp:txBody>
      <dsp:txXfrm>
        <a:off x="1135450" y="37245"/>
        <a:ext cx="4145715" cy="744903"/>
      </dsp:txXfrm>
    </dsp:sp>
    <dsp:sp modelId="{D2BEA5B6-E8D3-4830-B71D-26BD40BDA466}">
      <dsp:nvSpPr>
        <dsp:cNvPr id="0" name=""/>
        <dsp:cNvSpPr/>
      </dsp:nvSpPr>
      <dsp:spPr>
        <a:xfrm>
          <a:off x="1056233" y="782148"/>
          <a:ext cx="42249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414E3-65E4-4E9F-8960-9C367615FF66}">
      <dsp:nvSpPr>
        <dsp:cNvPr id="0" name=""/>
        <dsp:cNvSpPr/>
      </dsp:nvSpPr>
      <dsp:spPr>
        <a:xfrm>
          <a:off x="1135450" y="819393"/>
          <a:ext cx="4145715" cy="74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>
              <a:solidFill>
                <a:schemeClr val="bg1"/>
              </a:solidFill>
            </a:rPr>
            <a:t>4.2 Månedsrapport pr. juni ÅTD 2019 – Spildevand</a:t>
          </a:r>
          <a:endParaRPr lang="da-DK" sz="2000" kern="1200" dirty="0">
            <a:solidFill>
              <a:schemeClr val="bg1"/>
            </a:solidFill>
          </a:endParaRPr>
        </a:p>
      </dsp:txBody>
      <dsp:txXfrm>
        <a:off x="1135450" y="819393"/>
        <a:ext cx="4145715" cy="744903"/>
      </dsp:txXfrm>
    </dsp:sp>
    <dsp:sp modelId="{AB3A0B0F-8D27-46D1-9C3E-CAC51DC152A3}">
      <dsp:nvSpPr>
        <dsp:cNvPr id="0" name=""/>
        <dsp:cNvSpPr/>
      </dsp:nvSpPr>
      <dsp:spPr>
        <a:xfrm>
          <a:off x="1056233" y="1564296"/>
          <a:ext cx="42249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6E8A9-28B1-40EB-A0DF-F55B9777E1B5}">
      <dsp:nvSpPr>
        <dsp:cNvPr id="0" name=""/>
        <dsp:cNvSpPr/>
      </dsp:nvSpPr>
      <dsp:spPr>
        <a:xfrm>
          <a:off x="1135450" y="1601541"/>
          <a:ext cx="4145715" cy="74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2000" kern="1200" dirty="0">
            <a:solidFill>
              <a:schemeClr val="bg1"/>
            </a:solidFill>
          </a:endParaRPr>
        </a:p>
      </dsp:txBody>
      <dsp:txXfrm>
        <a:off x="1135450" y="1601541"/>
        <a:ext cx="4145715" cy="744903"/>
      </dsp:txXfrm>
    </dsp:sp>
    <dsp:sp modelId="{0AF19AA1-A10F-45F7-8E77-C1ED2215D2A7}">
      <dsp:nvSpPr>
        <dsp:cNvPr id="0" name=""/>
        <dsp:cNvSpPr/>
      </dsp:nvSpPr>
      <dsp:spPr>
        <a:xfrm>
          <a:off x="1056233" y="2346444"/>
          <a:ext cx="42249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BD526-1AAC-4B60-B862-ABE4CF1ACB7C}">
      <dsp:nvSpPr>
        <dsp:cNvPr id="0" name=""/>
        <dsp:cNvSpPr/>
      </dsp:nvSpPr>
      <dsp:spPr>
        <a:xfrm>
          <a:off x="1135450" y="2383689"/>
          <a:ext cx="4145715" cy="744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2000" kern="1200" dirty="0">
            <a:solidFill>
              <a:schemeClr val="bg1"/>
            </a:solidFill>
          </a:endParaRPr>
        </a:p>
      </dsp:txBody>
      <dsp:txXfrm>
        <a:off x="1135450" y="2383689"/>
        <a:ext cx="4145715" cy="744903"/>
      </dsp:txXfrm>
    </dsp:sp>
    <dsp:sp modelId="{87D14FFA-103C-43A2-B6C3-AF20EA71E272}">
      <dsp:nvSpPr>
        <dsp:cNvPr id="0" name=""/>
        <dsp:cNvSpPr/>
      </dsp:nvSpPr>
      <dsp:spPr>
        <a:xfrm>
          <a:off x="1056233" y="3128592"/>
          <a:ext cx="422493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0956380D-191E-4967-9FAB-88D89A5831CE}" type="datetimeFigureOut">
              <a:rPr lang="da-DK" smtClean="0"/>
              <a:t>23-10-2019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AC00183A-898A-47CA-ACA5-7AAC5C5D8973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953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091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1195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8734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3619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438150" y="706438"/>
            <a:ext cx="6286500" cy="3535362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650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438150" y="706438"/>
            <a:ext cx="6286500" cy="3535362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0183A-898A-47CA-ACA5-7AAC5C5D8973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8641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1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78904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789040"/>
            <a:ext cx="12192000" cy="1800000"/>
          </a:xfrm>
          <a:solidFill>
            <a:schemeClr val="accent1"/>
          </a:solidFill>
          <a:ln>
            <a:noFill/>
          </a:ln>
        </p:spPr>
        <p:txBody>
          <a:bodyPr lIns="702000" tIns="252000" rIns="720000" bIns="1080000"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04" y="4797152"/>
            <a:ext cx="4459221" cy="265584"/>
          </a:xfrm>
        </p:spPr>
        <p:txBody>
          <a:bodyPr/>
          <a:lstStyle>
            <a:lvl1pPr marL="0" indent="0" algn="l">
              <a:buNone/>
              <a:defRPr lang="da-DK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og tilføj navn</a:t>
            </a:r>
            <a:endParaRPr lang="da-DK" dirty="0"/>
          </a:p>
        </p:txBody>
      </p:sp>
      <p:pic>
        <p:nvPicPr>
          <p:cNvPr id="16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41" y="5952970"/>
            <a:ext cx="2682103" cy="540000"/>
          </a:xfrm>
          <a:prstGeom prst="rect">
            <a:avLst/>
          </a:prstGeom>
        </p:spPr>
      </p:pic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>
          <a:xfrm>
            <a:off x="964704" y="5042060"/>
            <a:ext cx="2688299" cy="238125"/>
          </a:xfrm>
        </p:spPr>
        <p:txBody>
          <a:bodyPr/>
          <a:lstStyle>
            <a:lvl1pPr>
              <a:defRPr sz="1500" b="1">
                <a:solidFill>
                  <a:schemeClr val="bg1"/>
                </a:solidFill>
              </a:defRPr>
            </a:lvl1pPr>
          </a:lstStyle>
          <a:p>
            <a:fld id="{5D13F4F8-159C-4725-BC95-0B0E3564A5D7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11" name="Pladsholder til sidefod 10" hidden="1"/>
          <p:cNvSpPr>
            <a:spLocks noGrp="1"/>
          </p:cNvSpPr>
          <p:nvPr>
            <p:ph type="ftr" sz="quarter" idx="11"/>
          </p:nvPr>
        </p:nvSpPr>
        <p:spPr>
          <a:xfrm>
            <a:off x="14065461" y="6334022"/>
            <a:ext cx="5184000" cy="17653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12" name="Pladsholder til diasnummer 11" hidden="1"/>
          <p:cNvSpPr>
            <a:spLocks noGrp="1"/>
          </p:cNvSpPr>
          <p:nvPr>
            <p:ph type="sldNum" sz="quarter" idx="12"/>
          </p:nvPr>
        </p:nvSpPr>
        <p:spPr>
          <a:xfrm>
            <a:off x="13272948" y="6334022"/>
            <a:ext cx="623499" cy="17653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12179663" y="0"/>
            <a:ext cx="2311400" cy="1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Gitter- og 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For at se gitter- og 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1.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Klik på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Vis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Vælg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Gitterlinjer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og/eller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Hjælpelinjer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endParaRPr kumimoji="0" lang="da-DK" sz="900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Tip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: Alt + F9 for hurtig visning af hjælpelinjer</a:t>
            </a:r>
            <a:endParaRPr kumimoji="0" lang="da-DK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9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960967" y="361950"/>
            <a:ext cx="7823200" cy="2980340"/>
          </a:xfrm>
        </p:spPr>
        <p:txBody>
          <a:bodyPr anchor="b" anchorCtr="0"/>
          <a:lstStyle>
            <a:lvl1pPr>
              <a:lnSpc>
                <a:spcPct val="97000"/>
              </a:lnSpc>
              <a:buFontTx/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Klik og tilføj titel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958851" y="4181673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navn</a:t>
            </a:r>
            <a:endParaRPr lang="da-DK" dirty="0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60967" y="4507611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stillingsbetegnelse</a:t>
            </a:r>
            <a:endParaRPr lang="da-DK" dirty="0"/>
          </a:p>
        </p:txBody>
      </p:sp>
      <p:pic>
        <p:nvPicPr>
          <p:cNvPr id="12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4" y="6081866"/>
            <a:ext cx="1995808" cy="401824"/>
          </a:xfrm>
          <a:prstGeom prst="rect">
            <a:avLst/>
          </a:prstGeom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3D4E-145B-4E42-9162-7A6B0C87DF58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ladsholder til tekst streg"/>
          <p:cNvSpPr>
            <a:spLocks noGrp="1"/>
          </p:cNvSpPr>
          <p:nvPr>
            <p:ph type="body" sz="quarter" idx="16" hasCustomPrompt="1"/>
          </p:nvPr>
        </p:nvSpPr>
        <p:spPr>
          <a:xfrm>
            <a:off x="971821" y="3542278"/>
            <a:ext cx="6216000" cy="374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2616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6" name="Pladsholder til dato 5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85377-C785-44F5-B7EB-C64CBE36A18A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57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4E4A7-AF8F-4C9A-822B-0B02DD495398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991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89AE-EE94-430F-92EC-B706BCBDE606}" type="datetime1">
              <a:rPr lang="da-DK" smtClean="0"/>
              <a:t>23-10-2019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3887-5148-47C4-A39E-DBA558CD09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262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4802717" cy="34163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B986-EC01-4264-82E9-A4BB0C4825A8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4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15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400" y="1"/>
            <a:ext cx="2316480" cy="12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4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far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4802717" cy="34163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 på ikonet og indsæt billede</a:t>
            </a:r>
            <a:endParaRPr lang="nb-NO" dirty="0"/>
          </a:p>
        </p:txBody>
      </p:sp>
      <p:pic>
        <p:nvPicPr>
          <p:cNvPr id="19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4" y="6081866"/>
            <a:ext cx="1995808" cy="401824"/>
          </a:xfrm>
          <a:prstGeom prst="rect">
            <a:avLst/>
          </a:prstGeom>
        </p:spPr>
      </p:pic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66F1-D005-4864-9B5C-E96F9DECBE4D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0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1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52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6430434" y="2166938"/>
            <a:ext cx="4802717" cy="3416300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  <a:lvl6pPr>
              <a:buClrTx/>
              <a:defRPr>
                <a:solidFill>
                  <a:schemeClr val="tx1"/>
                </a:solidFill>
              </a:defRPr>
            </a:lvl6pPr>
            <a:lvl7pPr>
              <a:buClrTx/>
              <a:defRPr>
                <a:solidFill>
                  <a:schemeClr val="tx1"/>
                </a:solidFill>
              </a:defRPr>
            </a:lvl7pPr>
            <a:lvl8pPr>
              <a:buClrTx/>
              <a:defRPr>
                <a:solidFill>
                  <a:schemeClr val="tx1"/>
                </a:solidFill>
              </a:defRPr>
            </a:lvl8pPr>
            <a:lvl9pPr>
              <a:buClrTx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3750-752B-4960-A1C8-0F9BDF5D77E1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05" y="1"/>
            <a:ext cx="2316480" cy="1299545"/>
          </a:xfrm>
          <a:prstGeom prst="rect">
            <a:avLst/>
          </a:prstGeom>
        </p:spPr>
      </p:pic>
      <p:grpSp>
        <p:nvGrpSpPr>
          <p:cNvPr id="21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3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4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68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kon far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1" y="2166938"/>
            <a:ext cx="4802716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2" name="Pladsholder til indhold 3"/>
          <p:cNvSpPr>
            <a:spLocks noGrp="1"/>
          </p:cNvSpPr>
          <p:nvPr>
            <p:ph sz="quarter" idx="15"/>
          </p:nvPr>
        </p:nvSpPr>
        <p:spPr>
          <a:xfrm>
            <a:off x="6430434" y="2166938"/>
            <a:ext cx="4802717" cy="34163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19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4" y="6081866"/>
            <a:ext cx="1995808" cy="401824"/>
          </a:xfrm>
          <a:prstGeom prst="rect">
            <a:avLst/>
          </a:prstGeom>
        </p:spPr>
      </p:pic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FB19-FF10-4D8C-B82C-4B0A526726E1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9" name="Gruppe 8"/>
          <p:cNvGrpSpPr/>
          <p:nvPr userDrawn="1"/>
        </p:nvGrpSpPr>
        <p:grpSpPr>
          <a:xfrm>
            <a:off x="-2565400" y="2166939"/>
            <a:ext cx="2565400" cy="2187589"/>
            <a:chOff x="-1924050" y="1825625"/>
            <a:chExt cx="1924050" cy="2187589"/>
          </a:xfrm>
        </p:grpSpPr>
        <p:sp>
          <p:nvSpPr>
            <p:cNvPr id="10" name="Rectangle 8"/>
            <p:cNvSpPr/>
            <p:nvPr userDrawn="1"/>
          </p:nvSpPr>
          <p:spPr bwMode="auto">
            <a:xfrm>
              <a:off x="-1924050" y="1825625"/>
              <a:ext cx="1924050" cy="1938992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 13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-904613" y="3807767"/>
              <a:ext cx="751501" cy="205447"/>
              <a:chOff x="-904613" y="3671696"/>
              <a:chExt cx="751501" cy="205447"/>
            </a:xfrm>
          </p:grpSpPr>
          <p:pic>
            <p:nvPicPr>
              <p:cNvPr id="12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671696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671696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05" y="1"/>
            <a:ext cx="2316480" cy="1299545"/>
          </a:xfrm>
          <a:prstGeom prst="rect">
            <a:avLst/>
          </a:prstGeom>
        </p:spPr>
      </p:pic>
      <p:grpSp>
        <p:nvGrpSpPr>
          <p:cNvPr id="21" name="Group 1"/>
          <p:cNvGrpSpPr/>
          <p:nvPr userDrawn="1"/>
        </p:nvGrpSpPr>
        <p:grpSpPr>
          <a:xfrm>
            <a:off x="12253011" y="2171436"/>
            <a:ext cx="2544960" cy="2157967"/>
            <a:chOff x="-1908720" y="2657249"/>
            <a:chExt cx="1908720" cy="2157967"/>
          </a:xfrm>
        </p:grpSpPr>
        <p:sp>
          <p:nvSpPr>
            <p:cNvPr id="23" name="Tekstboks 2"/>
            <p:cNvSpPr txBox="1"/>
            <p:nvPr userDrawn="1"/>
          </p:nvSpPr>
          <p:spPr bwMode="auto">
            <a:xfrm>
              <a:off x="-1908720" y="2657249"/>
              <a:ext cx="1908720" cy="1538883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722439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4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-1752075" y="4526425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41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lnSpc>
                <a:spcPct val="104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1pPr>
            <a:lvl2pPr marL="720000" indent="-360000">
              <a:lnSpc>
                <a:spcPct val="104000"/>
              </a:lnSpc>
              <a:defRPr sz="2000"/>
            </a:lvl2pPr>
            <a:lvl3pPr marL="1080000" indent="-360000">
              <a:lnSpc>
                <a:spcPct val="104000"/>
              </a:lnSpc>
              <a:defRPr sz="2000"/>
            </a:lvl3pPr>
            <a:lvl4pPr marL="1440000" indent="-360000">
              <a:lnSpc>
                <a:spcPct val="104000"/>
              </a:lnSpc>
              <a:defRPr sz="2000"/>
            </a:lvl4pPr>
            <a:lvl5pPr marL="1800000" indent="-360000">
              <a:lnSpc>
                <a:spcPct val="104000"/>
              </a:lnSpc>
              <a:defRPr sz="2000"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4" name="Pladsholder til dato 1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959D-9FB3-4791-9669-2BC673679B7D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20" name="Pladsholder til dias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8026" y="5013176"/>
            <a:ext cx="3513876" cy="184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-3801229" y="4004484"/>
            <a:ext cx="3801229" cy="1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b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For at indsætte sidefod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1. 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Indsæt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i topmenuen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2. </a:t>
            </a:r>
            <a:r>
              <a:rPr kumimoji="0" lang="da-DK" alt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alt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Sidehoved og Sidefod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Sæt hak i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Diasnummer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Indsæt ønsket indhold i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Sidefod</a:t>
            </a: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5.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Anvend på alle 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eller </a:t>
            </a:r>
            <a:r>
              <a:rPr kumimoji="0" lang="da-DK" sz="900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Anvend</a:t>
            </a:r>
            <a:r>
              <a:rPr kumimoji="0" lang="da-DK" sz="900" b="0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hvis det kun skal være på et enkelt slide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565400" y="1556792"/>
            <a:ext cx="2565400" cy="2027108"/>
            <a:chOff x="-1924050" y="1825625"/>
            <a:chExt cx="1924050" cy="2027108"/>
          </a:xfrm>
        </p:grpSpPr>
        <p:sp>
          <p:nvSpPr>
            <p:cNvPr id="12" name="Rectangle 8"/>
            <p:cNvSpPr/>
            <p:nvPr userDrawn="1"/>
          </p:nvSpPr>
          <p:spPr bwMode="auto">
            <a:xfrm>
              <a:off x="-1924050" y="1825625"/>
              <a:ext cx="1924050" cy="1800493"/>
            </a:xfrm>
            <a:prstGeom prst="rect">
              <a:avLst/>
            </a:prstGeom>
          </p:spPr>
          <p:txBody>
            <a:bodyPr lIns="0" tIns="0" rIns="144000" bIns="0">
              <a:spAutoFit/>
            </a:bodyPr>
            <a:lstStyle/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Punkt-liste 20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2-5 = Punkt-liste indryk 20 pt.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indent="0"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6"/>
            <p:cNvGrpSpPr/>
            <p:nvPr userDrawn="1"/>
          </p:nvGrpSpPr>
          <p:grpSpPr>
            <a:xfrm>
              <a:off x="-904613" y="3647286"/>
              <a:ext cx="751501" cy="205447"/>
              <a:chOff x="-904613" y="3511215"/>
              <a:chExt cx="751501" cy="205447"/>
            </a:xfrm>
          </p:grpSpPr>
          <p:pic>
            <p:nvPicPr>
              <p:cNvPr id="17" name="Picture 25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9885" y="3511215"/>
                <a:ext cx="346773" cy="205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2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4613" y="3511215"/>
                <a:ext cx="341539" cy="205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1479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må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baggr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0001" y="361950"/>
            <a:ext cx="10273151" cy="1445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2351585" y="2166938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11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960001" y="216720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2" name="Pladsholder til billede 5"/>
          <p:cNvSpPr>
            <a:spLocks noGrp="1"/>
          </p:cNvSpPr>
          <p:nvPr>
            <p:ph type="pic" sz="quarter" idx="16" hasCustomPrompt="1"/>
          </p:nvPr>
        </p:nvSpPr>
        <p:spPr>
          <a:xfrm>
            <a:off x="958852" y="333816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4" name="Pladsholder til billede 6"/>
          <p:cNvSpPr>
            <a:spLocks noGrp="1"/>
          </p:cNvSpPr>
          <p:nvPr>
            <p:ph type="pic" sz="quarter" idx="18" hasCustomPrompt="1"/>
          </p:nvPr>
        </p:nvSpPr>
        <p:spPr>
          <a:xfrm>
            <a:off x="958852" y="450912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2166938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3" name="Pladsholder til billede 8"/>
          <p:cNvSpPr>
            <a:spLocks noGrp="1"/>
          </p:cNvSpPr>
          <p:nvPr>
            <p:ph type="pic" sz="quarter" idx="17" hasCustomPrompt="1"/>
          </p:nvPr>
        </p:nvSpPr>
        <p:spPr>
          <a:xfrm>
            <a:off x="6432001" y="3338029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18" name="Pladsholder til billede 9"/>
          <p:cNvSpPr>
            <a:spLocks noGrp="1"/>
          </p:cNvSpPr>
          <p:nvPr>
            <p:ph type="pic" sz="quarter" idx="20" hasCustomPrompt="1"/>
          </p:nvPr>
        </p:nvSpPr>
        <p:spPr>
          <a:xfrm>
            <a:off x="6430434" y="4509120"/>
            <a:ext cx="1201737" cy="902022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pic>
        <p:nvPicPr>
          <p:cNvPr id="17" name="Pictur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4" y="6081866"/>
            <a:ext cx="1995808" cy="401824"/>
          </a:xfrm>
          <a:prstGeom prst="rect">
            <a:avLst/>
          </a:prstGeom>
        </p:spPr>
      </p:pic>
      <p:sp>
        <p:nvSpPr>
          <p:cNvPr id="19" name="Pladsholder til dato 18" hidden="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6847FB0-EB1A-4425-8BAC-CF2E32314128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20" name="Pladsholder til sidefod 19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21" name="Pladsholder til diasnummer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Pladsholder til tekst 2"/>
          <p:cNvSpPr>
            <a:spLocks noGrp="1"/>
          </p:cNvSpPr>
          <p:nvPr>
            <p:ph type="body" sz="quarter" idx="24"/>
          </p:nvPr>
        </p:nvSpPr>
        <p:spPr>
          <a:xfrm>
            <a:off x="2351585" y="333816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3" name="Pladsholder til tekst 2"/>
          <p:cNvSpPr>
            <a:spLocks noGrp="1"/>
          </p:cNvSpPr>
          <p:nvPr>
            <p:ph type="body" sz="quarter" idx="25"/>
          </p:nvPr>
        </p:nvSpPr>
        <p:spPr>
          <a:xfrm>
            <a:off x="2351585" y="4507618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4" name="Pladsholder til tekst 2"/>
          <p:cNvSpPr>
            <a:spLocks noGrp="1"/>
          </p:cNvSpPr>
          <p:nvPr>
            <p:ph type="body" sz="quarter" idx="26"/>
          </p:nvPr>
        </p:nvSpPr>
        <p:spPr>
          <a:xfrm>
            <a:off x="7823169" y="216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5" name="Pladsholder til tekst 2"/>
          <p:cNvSpPr>
            <a:spLocks noGrp="1"/>
          </p:cNvSpPr>
          <p:nvPr>
            <p:ph type="body" sz="quarter" idx="27"/>
          </p:nvPr>
        </p:nvSpPr>
        <p:spPr>
          <a:xfrm>
            <a:off x="7823169" y="333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sp>
        <p:nvSpPr>
          <p:cNvPr id="26" name="Pladsholder til tekst 2"/>
          <p:cNvSpPr>
            <a:spLocks noGrp="1"/>
          </p:cNvSpPr>
          <p:nvPr>
            <p:ph type="body" sz="quarter" idx="28"/>
          </p:nvPr>
        </p:nvSpPr>
        <p:spPr>
          <a:xfrm>
            <a:off x="7823169" y="4507200"/>
            <a:ext cx="3409983" cy="902284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</p:txBody>
      </p:sp>
      <p:pic>
        <p:nvPicPr>
          <p:cNvPr id="27" name="Billed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400" y="1"/>
            <a:ext cx="2316480" cy="129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lede +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tIns="540000" anchor="ctr" anchorCtr="0"/>
          <a:lstStyle>
            <a:lvl1pPr marL="0" indent="0" algn="ctr">
              <a:buNone/>
              <a:tabLst>
                <a:tab pos="1700213" algn="l"/>
              </a:tabLst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 smtClean="0"/>
              <a:t>Klik på ikonet og indsæt billede</a:t>
            </a:r>
            <a:endParaRPr lang="da-DK" dirty="0"/>
          </a:p>
        </p:txBody>
      </p:sp>
      <p:sp>
        <p:nvSpPr>
          <p:cNvPr id="13" name="Pladsholder til billede 2"/>
          <p:cNvSpPr>
            <a:spLocks noGrp="1"/>
          </p:cNvSpPr>
          <p:nvPr>
            <p:ph type="pic" sz="quarter" idx="15" hasCustomPrompt="1"/>
          </p:nvPr>
        </p:nvSpPr>
        <p:spPr>
          <a:xfrm>
            <a:off x="960000" y="4109816"/>
            <a:ext cx="2543712" cy="1908000"/>
          </a:xfrm>
        </p:spPr>
        <p:txBody>
          <a:bodyPr tIns="432000" anchor="ctr" anchorCtr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Indsæt ikon</a:t>
            </a:r>
            <a:endParaRPr lang="nb-NO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838200" y="6970294"/>
            <a:ext cx="2743200" cy="365125"/>
          </a:xfrm>
        </p:spPr>
        <p:txBody>
          <a:bodyPr/>
          <a:lstStyle/>
          <a:p>
            <a:fld id="{BA75CD77-BE85-45AF-9C55-EED4BF0853A1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4038600" y="6970294"/>
            <a:ext cx="4114800" cy="365125"/>
          </a:xfrm>
        </p:spPr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6970294"/>
            <a:ext cx="2743200" cy="365125"/>
          </a:xfrm>
        </p:spPr>
        <p:txBody>
          <a:bodyPr/>
          <a:lstStyle/>
          <a:p>
            <a:fld id="{45D37B1E-C366-494F-A587-962AD9AABC83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0" name="Group 1"/>
          <p:cNvGrpSpPr/>
          <p:nvPr userDrawn="1"/>
        </p:nvGrpSpPr>
        <p:grpSpPr>
          <a:xfrm>
            <a:off x="12253011" y="2657250"/>
            <a:ext cx="2544960" cy="2929007"/>
            <a:chOff x="-1908720" y="2657249"/>
            <a:chExt cx="1908720" cy="2929007"/>
          </a:xfrm>
        </p:grpSpPr>
        <p:sp>
          <p:nvSpPr>
            <p:cNvPr id="11" name="Tekstboks 2"/>
            <p:cNvSpPr txBox="1"/>
            <p:nvPr userDrawn="1"/>
          </p:nvSpPr>
          <p:spPr bwMode="auto">
            <a:xfrm>
              <a:off x="-1908720" y="2657249"/>
              <a:ext cx="1908720" cy="2929007"/>
            </a:xfrm>
            <a:prstGeom prst="rect">
              <a:avLst/>
            </a:prstGeom>
            <a:noFill/>
          </p:spPr>
          <p:txBody>
            <a:bodyPr wrap="square" lIns="144000" tIns="0" rIns="0" bIns="0">
              <a:spAutoFit/>
            </a:bodyPr>
            <a:lstStyle/>
            <a:p>
              <a:pPr algn="l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Klik på det lille billede-indsættelsesikon i midten</a:t>
              </a:r>
              <a:b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det ønskede billede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Klik </a:t>
              </a:r>
              <a:r>
                <a:rPr 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 </a:t>
              </a: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at ændre</a:t>
              </a:r>
            </a:p>
            <a:p>
              <a:pPr algn="l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l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endParaRPr lang="da-DK" sz="900" b="1" noProof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Tip</a:t>
              </a:r>
              <a:r>
                <a:rPr lang="da-DK" altLang="da-DK" sz="900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: Hvis du sletter billedet, og sætter et ny ind, kan billedet lægge sig foran ikonet, hvis dette sker, skal du vælge billedet, højreklik og vælg </a:t>
              </a:r>
              <a:r>
                <a:rPr lang="da-DK" altLang="da-DK" sz="900" b="1" noProof="1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Placer bagest</a:t>
              </a:r>
            </a:p>
            <a:p>
              <a:pPr algn="l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noProof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2075" y="3807915"/>
              <a:ext cx="346982" cy="27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752075" y="4611901"/>
              <a:ext cx="248116" cy="28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2658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960967" y="361950"/>
            <a:ext cx="7823200" cy="2980340"/>
          </a:xfrm>
        </p:spPr>
        <p:txBody>
          <a:bodyPr anchor="b" anchorCtr="0"/>
          <a:lstStyle>
            <a:lvl1pPr>
              <a:lnSpc>
                <a:spcPct val="97000"/>
              </a:lnSpc>
              <a:buFontTx/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 smtClean="0"/>
              <a:t>Klik og tilføj titel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958851" y="4181673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navn</a:t>
            </a:r>
            <a:endParaRPr lang="da-DK" dirty="0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60967" y="4507611"/>
            <a:ext cx="7825316" cy="360040"/>
          </a:xfrm>
        </p:spPr>
        <p:txBody>
          <a:bodyPr/>
          <a:lstStyle>
            <a:lvl1pPr>
              <a:lnSpc>
                <a:spcPct val="104000"/>
              </a:lnSpc>
              <a:buFontTx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da-DK" dirty="0" smtClean="0"/>
              <a:t>Klik og tilføj stillingsbetegnelse</a:t>
            </a:r>
            <a:endParaRPr lang="da-DK" dirty="0"/>
          </a:p>
        </p:txBody>
      </p:sp>
      <p:sp>
        <p:nvSpPr>
          <p:cNvPr id="9" name="Pladsholder til tekst streg"/>
          <p:cNvSpPr>
            <a:spLocks noGrp="1"/>
          </p:cNvSpPr>
          <p:nvPr>
            <p:ph type="body" sz="quarter" idx="16" hasCustomPrompt="1"/>
          </p:nvPr>
        </p:nvSpPr>
        <p:spPr>
          <a:xfrm>
            <a:off x="971821" y="3542278"/>
            <a:ext cx="6216000" cy="37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1D61F-A3F1-4411-A0A5-217124A7197A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622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144546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dirty="0" smtClean="0"/>
              <a:t>Klik og tilføj titel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001" y="1993630"/>
            <a:ext cx="10273151" cy="38116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  <a:p>
            <a:pPr lvl="5"/>
            <a:r>
              <a:rPr lang="da-DK" dirty="0" smtClean="0"/>
              <a:t>Sjette niveau</a:t>
            </a:r>
          </a:p>
          <a:p>
            <a:pPr lvl="6"/>
            <a:r>
              <a:rPr lang="da-DK" dirty="0" smtClean="0"/>
              <a:t>Syvende niveau</a:t>
            </a:r>
          </a:p>
          <a:p>
            <a:pPr lvl="7"/>
            <a:r>
              <a:rPr lang="da-DK" dirty="0" smtClean="0"/>
              <a:t>Ottende niveau</a:t>
            </a:r>
          </a:p>
          <a:p>
            <a:pPr lvl="8"/>
            <a:r>
              <a:rPr lang="da-DK" dirty="0" smtClean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13392811" y="5971447"/>
            <a:ext cx="115212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E388B9D-3006-45AF-A3AE-F53A7D342304}" type="datetime1">
              <a:rPr lang="da-DK" smtClean="0"/>
              <a:t>23-10-2019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2513" y="6334022"/>
            <a:ext cx="5184000" cy="1765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cap="all" baseline="0">
                <a:solidFill>
                  <a:schemeClr val="accent1"/>
                </a:solidFill>
              </a:defRPr>
            </a:lvl1pPr>
          </a:lstStyle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000" y="6334022"/>
            <a:ext cx="623499" cy="1765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4" y="6081867"/>
            <a:ext cx="1995808" cy="40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2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67" r:id="rId4"/>
    <p:sldLayoutId id="2147483666" r:id="rId5"/>
    <p:sldLayoutId id="2147483650" r:id="rId6"/>
    <p:sldLayoutId id="2147483662" r:id="rId7"/>
    <p:sldLayoutId id="2147483660" r:id="rId8"/>
    <p:sldLayoutId id="2147483664" r:id="rId9"/>
    <p:sldLayoutId id="2147483665" r:id="rId10"/>
    <p:sldLayoutId id="2147483654" r:id="rId11"/>
    <p:sldLayoutId id="2147483655" r:id="rId12"/>
    <p:sldLayoutId id="214748366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9000"/>
        </a:lnSpc>
        <a:spcBef>
          <a:spcPts val="0"/>
        </a:spcBef>
        <a:buFont typeface="Calibri" panose="020F050202020403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09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3789040"/>
            <a:ext cx="12192000" cy="2016224"/>
          </a:xfrm>
        </p:spPr>
        <p:txBody>
          <a:bodyPr/>
          <a:lstStyle/>
          <a:p>
            <a:r>
              <a:rPr lang="da-DK" sz="1600" b="1" dirty="0"/>
              <a:t>Bestyrelsesmøde den 2</a:t>
            </a:r>
            <a:r>
              <a:rPr lang="da-DK" sz="1600" b="1" dirty="0" smtClean="0"/>
              <a:t>9. august 2019 </a:t>
            </a:r>
            <a:r>
              <a:rPr lang="da-DK" sz="1600" b="1" dirty="0"/>
              <a:t>i:</a:t>
            </a:r>
            <a:br>
              <a:rPr lang="da-DK" sz="1600" b="1" dirty="0"/>
            </a:br>
            <a:r>
              <a:rPr lang="da-DK" sz="1600" dirty="0"/>
              <a:t>Forsyning Helsingør Vand A/S</a:t>
            </a:r>
            <a:br>
              <a:rPr lang="da-DK" sz="1600" dirty="0"/>
            </a:br>
            <a:r>
              <a:rPr lang="da-DK" sz="1600" dirty="0"/>
              <a:t>Forsyning Helsingør Spildevand A/S</a:t>
            </a:r>
            <a:br>
              <a:rPr lang="da-DK" sz="1600" dirty="0"/>
            </a:br>
            <a:endParaRPr lang="da-DK" sz="16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3789039"/>
          </a:xfrm>
          <a:prstGeom prst="rect">
            <a:avLst/>
          </a:prstGeom>
        </p:spPr>
      </p:pic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48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960001" y="188641"/>
            <a:ext cx="10273151" cy="14454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Nettoomsætning og driftsresultat</a:t>
            </a:r>
          </a:p>
        </p:txBody>
      </p:sp>
      <p:sp>
        <p:nvSpPr>
          <p:cNvPr id="6" name="Pladsholder til indhold 4"/>
          <p:cNvSpPr txBox="1">
            <a:spLocks/>
          </p:cNvSpPr>
          <p:nvPr/>
        </p:nvSpPr>
        <p:spPr>
          <a:xfrm>
            <a:off x="960000" y="1556792"/>
            <a:ext cx="10273151" cy="432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Vandselskabernes nettoomsætning og driftsresultat før skat og over-/underdækninger, og koncernelimineringer pr. juni ÅTD 2019 blev præsenteret for bestyrelsen. </a:t>
            </a:r>
          </a:p>
          <a:p>
            <a:r>
              <a:rPr lang="da-DK" dirty="0"/>
              <a:t> </a:t>
            </a:r>
          </a:p>
          <a:p>
            <a:r>
              <a:rPr lang="da-DK" dirty="0"/>
              <a:t>Den samlede nettoomsætning i drikkevandselskabet udgjorde 21,3 mio.kr., mod budgetteret 20,8 mio.kr., mens det samlede resultat før skat og over-/underdækninger udgjorde 2,3 mio.kr. mod budgetteret 1,6 mio.kr.</a:t>
            </a:r>
          </a:p>
          <a:p>
            <a:r>
              <a:rPr lang="da-DK" dirty="0"/>
              <a:t> </a:t>
            </a:r>
          </a:p>
          <a:p>
            <a:r>
              <a:rPr lang="da-DK" dirty="0"/>
              <a:t>Den samlede nettoomsætning i spildevandselskabet udgjorde 46,7 mio.kr., mod budgetteret 46,7 mio.kr., mens det samlede resultat før skat og over-/underdækninger udgjorde minus 2,2 mio.kr. mod budgetteret minus 3,0 mio.kr.</a:t>
            </a:r>
          </a:p>
          <a:p>
            <a:r>
              <a:rPr lang="da-DK" dirty="0" smtClean="0"/>
              <a:t> </a:t>
            </a:r>
          </a:p>
          <a:p>
            <a:endParaRPr lang="da-DK" dirty="0" smtClean="0"/>
          </a:p>
          <a:p>
            <a:r>
              <a:rPr lang="da-DK" dirty="0" smtClean="0"/>
              <a:t> </a:t>
            </a:r>
          </a:p>
          <a:p>
            <a:endParaRPr lang="da-DK" dirty="0" smtClean="0"/>
          </a:p>
          <a:p>
            <a:r>
              <a:rPr lang="da-DK" dirty="0" smtClean="0"/>
              <a:t> 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510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Regulatoriske</a:t>
            </a:r>
            <a:r>
              <a:rPr lang="da-DK" dirty="0" smtClean="0"/>
              <a:t> forhold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Begge selskabernes </a:t>
            </a:r>
            <a:r>
              <a:rPr lang="da-DK" dirty="0" err="1" smtClean="0"/>
              <a:t>regulatoriske</a:t>
            </a:r>
            <a:r>
              <a:rPr lang="da-DK" dirty="0" smtClean="0"/>
              <a:t> </a:t>
            </a:r>
            <a:r>
              <a:rPr lang="da-DK" dirty="0"/>
              <a:t>forhold pr. juni 2019 blev præsenteret for bestyrelsen.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7946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Anlægsinvesteringer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Anlægsrapporteringen pr. juni 2019 blev præsenteret for bestyrelsen. Der er ved udgangen af juni investeret for 42,0 mio.kr. i drikkevandselskabet og 19,3 mio.kr. i spildevandsselskabet, svarende til 54 pct. henholdsvis 21 pct. af de reviderede anlægsbudgetter for helåret 2019.</a:t>
            </a:r>
          </a:p>
          <a:p>
            <a:pPr marL="0" indent="0">
              <a:buNone/>
            </a:pPr>
            <a:r>
              <a:rPr lang="da-DK" dirty="0"/>
              <a:t> </a:t>
            </a:r>
          </a:p>
          <a:p>
            <a:r>
              <a:rPr lang="da-DK" dirty="0"/>
              <a:t>Bestyrelsen tog den samlede økonomi- og ledelsesrapportering for vandselskaberne til efterretning.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4698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Punkter til orientering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1844824"/>
            <a:ext cx="6133042" cy="316235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4073765"/>
            <a:ext cx="5952131" cy="18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6720175" cy="1080119"/>
          </a:xfrm>
        </p:spPr>
        <p:txBody>
          <a:bodyPr/>
          <a:lstStyle/>
          <a:p>
            <a:pPr lvl="0"/>
            <a:r>
              <a:rPr lang="da-DK" dirty="0" smtClean="0"/>
              <a:t>6. Helsingør </a:t>
            </a:r>
            <a:r>
              <a:rPr lang="da-DK" dirty="0"/>
              <a:t>Kommunes klima- og miljøplan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sz="1800" dirty="0" smtClean="0"/>
              <a:t>Afløser den gamle klimaplan fra 2009</a:t>
            </a:r>
          </a:p>
          <a:p>
            <a:endParaRPr lang="da-DK" sz="1800" dirty="0"/>
          </a:p>
          <a:p>
            <a:r>
              <a:rPr lang="da-DK" sz="1800" dirty="0" smtClean="0"/>
              <a:t>Planen forventes sendt i høring i september</a:t>
            </a:r>
            <a:endParaRPr lang="da-DK" sz="18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89" y="1580791"/>
            <a:ext cx="4053621" cy="5013375"/>
          </a:xfrm>
          <a:prstGeom prst="rect">
            <a:avLst/>
          </a:prstGeo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232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6. Helsingør Kommunes Klima- og miljøhandlingsplan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1127448" y="2924944"/>
            <a:ext cx="662473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Udbrede brugen af LUR og LAR-løsninger blandt private boligejere</a:t>
            </a:r>
          </a:p>
          <a:p>
            <a:r>
              <a:rPr lang="da-DK" sz="2000" dirty="0" smtClean="0"/>
              <a:t>  Tidshorisont: Løbende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1127448" y="3848274"/>
            <a:ext cx="662473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Konkrete klimatilpasningstiltag, dialog med grundejere og landmænd, bl.a. om </a:t>
            </a:r>
            <a:r>
              <a:rPr lang="da-DK" sz="2000" dirty="0"/>
              <a:t>o</a:t>
            </a:r>
            <a:r>
              <a:rPr lang="da-DK" sz="2000" dirty="0" smtClean="0"/>
              <a:t>mlægning til naturpleje</a:t>
            </a:r>
          </a:p>
          <a:p>
            <a:r>
              <a:rPr lang="da-DK" sz="2000" dirty="0" smtClean="0"/>
              <a:t>  Tidshorisont: Løbende fra 2020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1127448" y="4771604"/>
            <a:ext cx="6624736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Afklaring af, om der er behov for en skybrudsplan</a:t>
            </a:r>
          </a:p>
          <a:p>
            <a:r>
              <a:rPr lang="da-DK" sz="2000" dirty="0" smtClean="0"/>
              <a:t>  Tidshorisont: 2020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1127448" y="5389420"/>
            <a:ext cx="6624736" cy="615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2000" dirty="0" smtClean="0"/>
              <a:t>  Revision af gældende spildevandsplan</a:t>
            </a:r>
          </a:p>
          <a:p>
            <a:r>
              <a:rPr lang="da-DK" sz="2000" dirty="0" smtClean="0"/>
              <a:t>  Tidshorisont: </a:t>
            </a:r>
            <a:r>
              <a:rPr lang="da-DK" sz="2000" dirty="0" err="1" smtClean="0"/>
              <a:t>igang</a:t>
            </a:r>
            <a:endParaRPr lang="da-DK" sz="2000" dirty="0" smtClean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4456972"/>
            <a:ext cx="3095625" cy="1514475"/>
          </a:xfrm>
          <a:prstGeom prst="rect">
            <a:avLst/>
          </a:prstGeom>
        </p:spPr>
      </p:pic>
      <p:sp>
        <p:nvSpPr>
          <p:cNvPr id="10" name="Pladsholder til indhold 3"/>
          <p:cNvSpPr>
            <a:spLocks noGrp="1"/>
          </p:cNvSpPr>
          <p:nvPr>
            <p:ph sz="quarter" idx="4294967295"/>
          </p:nvPr>
        </p:nvSpPr>
        <p:spPr>
          <a:xfrm>
            <a:off x="960000" y="1661155"/>
            <a:ext cx="10273151" cy="3416300"/>
          </a:xfrm>
          <a:prstGeom prst="rect">
            <a:avLst/>
          </a:prstGeom>
        </p:spPr>
        <p:txBody>
          <a:bodyPr/>
          <a:lstStyle/>
          <a:p>
            <a:r>
              <a:rPr lang="da-DK" b="1" dirty="0" smtClean="0"/>
              <a:t>Delmål 7,6: Klimatilpasning og </a:t>
            </a:r>
            <a:r>
              <a:rPr lang="da-DK" b="1" dirty="0" err="1" smtClean="0"/>
              <a:t>biodiveristet</a:t>
            </a:r>
            <a:endParaRPr lang="da-DK" b="1" dirty="0" smtClean="0"/>
          </a:p>
          <a:p>
            <a:pPr lvl="3"/>
            <a:r>
              <a:rPr lang="da-DK" dirty="0" smtClean="0"/>
              <a:t>At kommunen er godt forberedt på virkninger af klimaforandringerne ved at udarbejde klimatilpasning i den kommunale planlægning</a:t>
            </a:r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124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936103"/>
          </a:xfrm>
        </p:spPr>
        <p:txBody>
          <a:bodyPr/>
          <a:lstStyle/>
          <a:p>
            <a:pPr lvl="0"/>
            <a:r>
              <a:rPr lang="da-DK" dirty="0"/>
              <a:t>7</a:t>
            </a:r>
            <a:r>
              <a:rPr lang="da-DK" dirty="0" smtClean="0"/>
              <a:t>. Regnvands &amp; spildevanshåndtering </a:t>
            </a:r>
            <a:r>
              <a:rPr lang="da-DK" dirty="0"/>
              <a:t>i </a:t>
            </a:r>
            <a:r>
              <a:rPr lang="da-DK" dirty="0" smtClean="0"/>
              <a:t>Espergærde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13" y="1775529"/>
            <a:ext cx="7380392" cy="4540124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3" name="Rektangel 2"/>
          <p:cNvSpPr/>
          <p:nvPr/>
        </p:nvSpPr>
        <p:spPr>
          <a:xfrm>
            <a:off x="1583498" y="1435405"/>
            <a:ext cx="4296477" cy="32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00"/>
              </a:lnSpc>
              <a:buClr>
                <a:srgbClr val="44697D"/>
              </a:buClr>
            </a:pPr>
            <a:r>
              <a:rPr lang="da-DK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Aktuelle udfordringer</a:t>
            </a:r>
            <a:endParaRPr lang="da-DK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0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7. Regnvands &amp; spildevanshåndtering i Espergærde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1487488" y="1601236"/>
            <a:ext cx="7705725" cy="4909317"/>
          </a:xfrm>
        </p:spPr>
        <p:txBody>
          <a:bodyPr/>
          <a:lstStyle/>
          <a:p>
            <a:pPr marL="0" lvl="1" indent="0">
              <a:buNone/>
            </a:pPr>
            <a:r>
              <a:rPr lang="da-DK" b="1" dirty="0" smtClean="0"/>
              <a:t>I dag:</a:t>
            </a:r>
          </a:p>
          <a:p>
            <a:pPr lvl="1"/>
            <a:r>
              <a:rPr lang="da-DK" dirty="0" smtClean="0"/>
              <a:t>Sydkystens renseanlæg – begrænset hydraulisk og stofmæssig kapacitet</a:t>
            </a:r>
          </a:p>
          <a:p>
            <a:pPr lvl="1"/>
            <a:r>
              <a:rPr lang="da-DK" dirty="0" smtClean="0"/>
              <a:t>Overløb til Munkesøvandløbet og Øresund (badevand)</a:t>
            </a:r>
          </a:p>
          <a:p>
            <a:pPr lvl="1"/>
            <a:r>
              <a:rPr lang="da-DK" dirty="0" smtClean="0"/>
              <a:t>Lugtgener fra åbent spildevandsbassin ved Hornbækvej</a:t>
            </a:r>
          </a:p>
          <a:p>
            <a:pPr lvl="1"/>
            <a:r>
              <a:rPr lang="da-DK" dirty="0" smtClean="0"/>
              <a:t>Oversvømmelser på terræn i forbindelse med kraftig regn pga. et hydraulisk overbelastet kloaksystem</a:t>
            </a:r>
          </a:p>
          <a:p>
            <a:pPr lvl="1"/>
            <a:r>
              <a:rPr lang="da-DK" dirty="0" smtClean="0"/>
              <a:t>Belastede vandløb (Munkesøvandløbet og </a:t>
            </a:r>
            <a:r>
              <a:rPr lang="da-DK" dirty="0" err="1" smtClean="0"/>
              <a:t>Søbækrenden</a:t>
            </a:r>
            <a:r>
              <a:rPr lang="da-DK" dirty="0" smtClean="0"/>
              <a:t>)</a:t>
            </a:r>
          </a:p>
          <a:p>
            <a:pPr lvl="1"/>
            <a:endParaRPr lang="da-DK" dirty="0"/>
          </a:p>
          <a:p>
            <a:pPr marL="0" lvl="1" indent="0">
              <a:buNone/>
            </a:pPr>
            <a:r>
              <a:rPr lang="da-DK" b="1" dirty="0" smtClean="0"/>
              <a:t>I de kommende år:</a:t>
            </a:r>
          </a:p>
          <a:p>
            <a:pPr lvl="1"/>
            <a:r>
              <a:rPr lang="da-DK" dirty="0" smtClean="0"/>
              <a:t>Nye boligområder – Kelleris og Espergærde erhvervsområde</a:t>
            </a:r>
          </a:p>
          <a:p>
            <a:pPr lvl="1"/>
            <a:r>
              <a:rPr lang="da-DK" dirty="0" smtClean="0"/>
              <a:t>Nyt industriområde – Mørdrup vest</a:t>
            </a:r>
          </a:p>
          <a:p>
            <a:pPr lvl="1"/>
            <a:r>
              <a:rPr lang="da-DK" dirty="0" smtClean="0"/>
              <a:t>Klimaændringer med mere og kraftigere nedbørshændelser</a:t>
            </a:r>
          </a:p>
          <a:p>
            <a:pPr marL="0" lvl="1" indent="0">
              <a:buNone/>
            </a:pPr>
            <a:endParaRPr lang="da-DK" dirty="0"/>
          </a:p>
          <a:p>
            <a:pPr marL="0" lvl="1" indent="0">
              <a:buNone/>
            </a:pPr>
            <a:r>
              <a:rPr lang="da-DK" b="1" i="1" dirty="0" smtClean="0"/>
              <a:t>Høringssvar til Helsingør kommune vedrørende indsigelse fra Espergærde </a:t>
            </a:r>
            <a:r>
              <a:rPr lang="da-DK" b="1" i="1" dirty="0" err="1" smtClean="0"/>
              <a:t>Byforening</a:t>
            </a:r>
            <a:r>
              <a:rPr lang="da-DK" b="1" i="1" dirty="0" smtClean="0"/>
              <a:t>, sendes i kopi til bestyrelsen.</a:t>
            </a:r>
            <a:endParaRPr lang="da-DK" b="1" i="1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16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8459" y="249721"/>
            <a:ext cx="4870979" cy="861751"/>
          </a:xfrm>
        </p:spPr>
        <p:txBody>
          <a:bodyPr>
            <a:normAutofit/>
          </a:bodyPr>
          <a:lstStyle/>
          <a:p>
            <a:r>
              <a:rPr lang="da-DK" sz="3600" dirty="0" smtClean="0">
                <a:solidFill>
                  <a:schemeClr val="accent1">
                    <a:lumMod val="75000"/>
                  </a:schemeClr>
                </a:solidFill>
              </a:rPr>
              <a:t>8. </a:t>
            </a:r>
            <a:r>
              <a:rPr lang="da-DK" sz="3600" dirty="0">
                <a:solidFill>
                  <a:schemeClr val="accent1">
                    <a:lumMod val="75000"/>
                  </a:schemeClr>
                </a:solidFill>
              </a:rPr>
              <a:t>Snekkersten Vandværk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dirty="0" smtClean="0"/>
              <a:t>Side</a:t>
            </a:r>
            <a:r>
              <a:rPr lang="da-DK" dirty="0" smtClean="0"/>
              <a:t> </a:t>
            </a:r>
            <a:fld id="{5BA07366-CB75-4AA8-9E5B-928B849F427C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13" name="Tekstfelt 12"/>
          <p:cNvSpPr txBox="1"/>
          <p:nvPr/>
        </p:nvSpPr>
        <p:spPr>
          <a:xfrm>
            <a:off x="6131293" y="1226876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568458" y="1142207"/>
            <a:ext cx="5390907" cy="3023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Tidsplan - Stade</a:t>
            </a:r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200" dirty="0"/>
          </a:p>
          <a:p>
            <a:pPr marL="0" indent="0">
              <a:buNone/>
            </a:pPr>
            <a:endParaRPr lang="da-DK" sz="64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da-DK" sz="64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da-DK" dirty="0"/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217224"/>
              </p:ext>
            </p:extLst>
          </p:nvPr>
        </p:nvGraphicFramePr>
        <p:xfrm>
          <a:off x="668092" y="1419824"/>
          <a:ext cx="4000108" cy="27300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55155">
                  <a:extLst>
                    <a:ext uri="{9D8B030D-6E8A-4147-A177-3AD203B41FA5}">
                      <a16:colId xmlns:a16="http://schemas.microsoft.com/office/drawing/2014/main" val="884283005"/>
                    </a:ext>
                  </a:extLst>
                </a:gridCol>
                <a:gridCol w="1123511">
                  <a:extLst>
                    <a:ext uri="{9D8B030D-6E8A-4147-A177-3AD203B41FA5}">
                      <a16:colId xmlns:a16="http://schemas.microsoft.com/office/drawing/2014/main" val="2585782035"/>
                    </a:ext>
                  </a:extLst>
                </a:gridCol>
                <a:gridCol w="1421442">
                  <a:extLst>
                    <a:ext uri="{9D8B030D-6E8A-4147-A177-3AD203B41FA5}">
                      <a16:colId xmlns:a16="http://schemas.microsoft.com/office/drawing/2014/main" val="3303274631"/>
                    </a:ext>
                  </a:extLst>
                </a:gridCol>
              </a:tblGrid>
              <a:tr h="365565">
                <a:tc>
                  <a:txBody>
                    <a:bodyPr/>
                    <a:lstStyle/>
                    <a:p>
                      <a:pPr marL="75565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Aktivitet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a-DK" sz="1400">
                          <a:solidFill>
                            <a:schemeClr val="tx1"/>
                          </a:solidFill>
                          <a:effectLst/>
                        </a:rPr>
                        <a:t>% udført</a:t>
                      </a:r>
                      <a:endParaRPr lang="da-DK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Leveringsdato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92131159"/>
                  </a:ext>
                </a:extLst>
              </a:tr>
              <a:tr h="365565">
                <a:tc>
                  <a:txBody>
                    <a:bodyPr/>
                    <a:lstStyle/>
                    <a:p>
                      <a:pPr marL="75565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Projektering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da-DK" sz="1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88585336"/>
                  </a:ext>
                </a:extLst>
              </a:tr>
              <a:tr h="365565">
                <a:tc>
                  <a:txBody>
                    <a:bodyPr/>
                    <a:lstStyle/>
                    <a:p>
                      <a:pPr marL="75565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Udførelse, </a:t>
                      </a:r>
                      <a:r>
                        <a:rPr lang="da-DK" sz="1400" dirty="0" smtClean="0">
                          <a:solidFill>
                            <a:schemeClr val="tx1"/>
                          </a:solidFill>
                          <a:effectLst/>
                        </a:rPr>
                        <a:t>Byggeri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94</a:t>
                      </a:r>
                      <a:endParaRPr lang="da-DK" sz="1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30-11-2019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4426471"/>
                  </a:ext>
                </a:extLst>
              </a:tr>
              <a:tr h="542901">
                <a:tc>
                  <a:txBody>
                    <a:bodyPr/>
                    <a:lstStyle/>
                    <a:p>
                      <a:pPr marL="75565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da-DK" sz="1400">
                          <a:solidFill>
                            <a:schemeClr val="tx1"/>
                          </a:solidFill>
                          <a:effectLst/>
                        </a:rPr>
                        <a:t>Udførelse, Proces anlæg</a:t>
                      </a:r>
                      <a:endParaRPr lang="da-DK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556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  <a:endParaRPr lang="da-DK" sz="1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493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30-11-2019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77041979"/>
                  </a:ext>
                </a:extLst>
              </a:tr>
              <a:tr h="365565">
                <a:tc>
                  <a:txBody>
                    <a:bodyPr/>
                    <a:lstStyle/>
                    <a:p>
                      <a:pPr marL="75565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da-DK" sz="1400">
                          <a:solidFill>
                            <a:schemeClr val="tx1"/>
                          </a:solidFill>
                          <a:effectLst/>
                        </a:rPr>
                        <a:t>Indkøring</a:t>
                      </a:r>
                      <a:endParaRPr lang="da-DK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da-DK" sz="1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16-04-2020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63099658"/>
                  </a:ext>
                </a:extLst>
              </a:tr>
              <a:tr h="724905">
                <a:tc>
                  <a:txBody>
                    <a:bodyPr/>
                    <a:lstStyle/>
                    <a:p>
                      <a:pPr marL="75565" marR="335280">
                        <a:spcBef>
                          <a:spcPts val="595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Nedrivning af gammelt vandværk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5565" algn="ctr"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4930">
                        <a:spcAft>
                          <a:spcPts val="0"/>
                        </a:spcAft>
                      </a:pPr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14-08-2020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63467459"/>
                  </a:ext>
                </a:extLst>
              </a:tr>
            </a:tbl>
          </a:graphicData>
        </a:graphic>
      </p:graphicFrame>
      <p:sp>
        <p:nvSpPr>
          <p:cNvPr id="17" name="Tekstfelt 16"/>
          <p:cNvSpPr txBox="1"/>
          <p:nvPr/>
        </p:nvSpPr>
        <p:spPr>
          <a:xfrm>
            <a:off x="568458" y="4196352"/>
            <a:ext cx="3013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a-DK" sz="1600" b="1" dirty="0">
                <a:solidFill>
                  <a:prstClr val="black"/>
                </a:solidFill>
              </a:rPr>
              <a:t>Økonomi</a:t>
            </a:r>
          </a:p>
          <a:p>
            <a:pPr lvl="0"/>
            <a:r>
              <a:rPr lang="da-DK" sz="1600" dirty="0"/>
              <a:t>Bevilling = 80 mio. kr.</a:t>
            </a:r>
          </a:p>
          <a:p>
            <a:r>
              <a:rPr lang="da-DK" sz="1600" dirty="0" smtClean="0"/>
              <a:t>Betalingsplan/aftaler følges</a:t>
            </a:r>
          </a:p>
          <a:p>
            <a:endParaRPr lang="da-DK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/>
          <a:stretch/>
        </p:blipFill>
        <p:spPr bwMode="auto">
          <a:xfrm>
            <a:off x="6131293" y="562368"/>
            <a:ext cx="521928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74" y="3025356"/>
            <a:ext cx="4170596" cy="303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550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0" y="4509120"/>
            <a:ext cx="12192000" cy="1440160"/>
          </a:xfrm>
        </p:spPr>
        <p:txBody>
          <a:bodyPr/>
          <a:lstStyle/>
          <a:p>
            <a:r>
              <a:rPr lang="da-DK" dirty="0" smtClean="0"/>
              <a:t>Hospitalsgrunden – status for projekter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CFR</a:t>
            </a:r>
            <a:endParaRPr lang="da-DK" dirty="0"/>
          </a:p>
        </p:txBody>
      </p:sp>
      <p:pic>
        <p:nvPicPr>
          <p:cNvPr id="6" name="Pladsholder til billede 5"/>
          <p:cNvPicPr>
            <a:picLocks noGrp="1"/>
          </p:cNvPicPr>
          <p:nvPr>
            <p:ph type="pic" sz="quarter" idx="13"/>
          </p:nvPr>
        </p:nvPicPr>
        <p:blipFill>
          <a:blip r:embed="rId3"/>
          <a:srcRect t="16286" b="16286"/>
          <a:stretch>
            <a:fillRect/>
          </a:stretch>
        </p:blipFill>
        <p:spPr>
          <a:xfrm>
            <a:off x="0" y="764704"/>
            <a:ext cx="12192000" cy="5085384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79376" y="-78614"/>
            <a:ext cx="10273151" cy="987334"/>
          </a:xfrm>
          <a:prstGeom prst="rect">
            <a:avLst/>
          </a:prstGeom>
          <a:noFill/>
          <a:ln>
            <a:noFill/>
          </a:ln>
        </p:spPr>
        <p:txBody>
          <a:bodyPr vert="horz" lIns="702000" tIns="252000" rIns="720000" bIns="108000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000" dirty="0">
                <a:solidFill>
                  <a:schemeClr val="accent1"/>
                </a:solidFill>
              </a:rPr>
              <a:t>9. Hospitalsgrunden</a:t>
            </a:r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83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+mn-lt"/>
              </a:rPr>
              <a:t>Mødedeltagere</a:t>
            </a:r>
            <a:endParaRPr lang="da-DK" dirty="0">
              <a:latin typeface="+mn-lt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A07366-CB75-4AA8-9E5B-928B849F427C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4294967295"/>
          </p:nvPr>
        </p:nvSpPr>
        <p:spPr>
          <a:xfrm>
            <a:off x="960000" y="1988840"/>
            <a:ext cx="10273151" cy="3384376"/>
          </a:xfrm>
        </p:spPr>
        <p:txBody>
          <a:bodyPr numCol="2"/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Formand Per </a:t>
            </a:r>
            <a:r>
              <a:rPr lang="da-DK" sz="1600" dirty="0" err="1" smtClean="0"/>
              <a:t>Tærsbøl</a:t>
            </a:r>
            <a:endParaRPr lang="da-DK" sz="16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Næstformand Gitte Kondrup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Bestyrelsesmedlem </a:t>
            </a:r>
            <a:r>
              <a:rPr lang="da-DK" sz="1600" dirty="0"/>
              <a:t>Jens Erik Jacobsen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Jens Jensen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Dennis </a:t>
            </a:r>
            <a:r>
              <a:rPr lang="da-DK" sz="1600" dirty="0" smtClean="0"/>
              <a:t>Knudsen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Bestyrelsesmedlem </a:t>
            </a:r>
            <a:r>
              <a:rPr lang="da-DK" sz="1600" dirty="0"/>
              <a:t>Michael </a:t>
            </a:r>
            <a:r>
              <a:rPr lang="da-DK" sz="1600" dirty="0" smtClean="0"/>
              <a:t>Madsen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Bestyrelsesmedlem Jørgen E. Hansen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Steffen Agger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6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600" dirty="0" smtClean="0"/>
          </a:p>
          <a:p>
            <a:pPr>
              <a:buClr>
                <a:schemeClr val="accent1"/>
              </a:buClr>
              <a:buNone/>
            </a:pPr>
            <a:r>
              <a:rPr lang="da-DK" sz="1600" dirty="0" smtClean="0"/>
              <a:t>Afbud</a:t>
            </a:r>
            <a:r>
              <a:rPr lang="da-DK" sz="1600" dirty="0"/>
              <a:t>: </a:t>
            </a:r>
            <a:endParaRPr lang="da-DK" sz="16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Bestyrelsesmedlem Michael Mathiesen </a:t>
            </a:r>
            <a:endParaRPr lang="da-DK" sz="16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Adm. Direktør Jacob Brønnum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/>
              <a:t>Økonomichef Thomas </a:t>
            </a:r>
            <a:r>
              <a:rPr lang="da-DK" sz="1600" dirty="0" smtClean="0"/>
              <a:t>Pihl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Plan og Projektchef Claus Bo Frederiksen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Energichef Hans Peter Balle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600" dirty="0" smtClean="0"/>
              <a:t>Direktionssekretær Susan Riboe (referent</a:t>
            </a:r>
            <a:r>
              <a:rPr lang="da-DK" sz="1600" dirty="0"/>
              <a:t>)</a:t>
            </a:r>
          </a:p>
          <a:p>
            <a:pPr>
              <a:buClr>
                <a:schemeClr val="accent1"/>
              </a:buClr>
              <a:buNone/>
            </a:pPr>
            <a:r>
              <a:rPr lang="da-DK" sz="1600" dirty="0" smtClean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32487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58851" y="1634102"/>
            <a:ext cx="4802716" cy="394913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Billed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95400" y="1272506"/>
            <a:ext cx="11017224" cy="4892798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479376" y="1216035"/>
            <a:ext cx="3672408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</a:t>
            </a:r>
            <a:r>
              <a:rPr lang="da-DK" sz="1300" dirty="0"/>
              <a:t>8; Regnvands bassin. Placeret mellem felt 7 og 2. Se separat </a:t>
            </a:r>
            <a:r>
              <a:rPr lang="da-DK" sz="1300" dirty="0" smtClean="0"/>
              <a:t>præsentation</a:t>
            </a:r>
            <a:endParaRPr lang="da-DK" sz="1300" dirty="0"/>
          </a:p>
        </p:txBody>
      </p:sp>
      <p:cxnSp>
        <p:nvCxnSpPr>
          <p:cNvPr id="9" name="Lige pilforbindelse 8"/>
          <p:cNvCxnSpPr/>
          <p:nvPr/>
        </p:nvCxnSpPr>
        <p:spPr>
          <a:xfrm>
            <a:off x="4130989" y="1652059"/>
            <a:ext cx="380836" cy="9128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/>
          <p:cNvSpPr txBox="1"/>
          <p:nvPr/>
        </p:nvSpPr>
        <p:spPr>
          <a:xfrm>
            <a:off x="8688288" y="915953"/>
            <a:ext cx="328893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300" dirty="0"/>
              <a:t>Felt 6.2; Sjælsø Management – 56 Ældreboliger – Luksus byggeri – Lokalplan mangler – Juni </a:t>
            </a:r>
            <a:r>
              <a:rPr lang="da-DK" sz="1300" dirty="0" smtClean="0"/>
              <a:t>19</a:t>
            </a:r>
            <a:endParaRPr lang="da-DK" sz="1300" dirty="0"/>
          </a:p>
        </p:txBody>
      </p:sp>
      <p:cxnSp>
        <p:nvCxnSpPr>
          <p:cNvPr id="12" name="Lige pilforbindelse 11"/>
          <p:cNvCxnSpPr/>
          <p:nvPr/>
        </p:nvCxnSpPr>
        <p:spPr>
          <a:xfrm>
            <a:off x="9840416" y="1316063"/>
            <a:ext cx="144016" cy="13928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felt 10"/>
          <p:cNvSpPr txBox="1"/>
          <p:nvPr/>
        </p:nvSpPr>
        <p:spPr>
          <a:xfrm>
            <a:off x="974788" y="1828855"/>
            <a:ext cx="312957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</a:t>
            </a:r>
            <a:r>
              <a:rPr lang="da-DK" sz="1300" dirty="0"/>
              <a:t>1; Nord-Partners – 48 række/klyngehuse – sandsynlig projekt 2019 – Køber Nem Varme</a:t>
            </a:r>
          </a:p>
        </p:txBody>
      </p:sp>
      <p:cxnSp>
        <p:nvCxnSpPr>
          <p:cNvPr id="14" name="Lige pilforbindelse 13"/>
          <p:cNvCxnSpPr/>
          <p:nvPr/>
        </p:nvCxnSpPr>
        <p:spPr>
          <a:xfrm>
            <a:off x="3047081" y="2228965"/>
            <a:ext cx="744663" cy="9975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kstfelt 15"/>
          <p:cNvSpPr txBox="1"/>
          <p:nvPr/>
        </p:nvSpPr>
        <p:spPr>
          <a:xfrm>
            <a:off x="2219322" y="4759912"/>
            <a:ext cx="3096344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</a:t>
            </a:r>
            <a:r>
              <a:rPr lang="da-DK" sz="1300" dirty="0"/>
              <a:t>7; Nord-Partners – 48 række/klyngehuse – Projekt i gang(fase 1) har købt Nem Varme</a:t>
            </a:r>
          </a:p>
        </p:txBody>
      </p:sp>
      <p:cxnSp>
        <p:nvCxnSpPr>
          <p:cNvPr id="18" name="Lige pilforbindelse 17"/>
          <p:cNvCxnSpPr/>
          <p:nvPr/>
        </p:nvCxnSpPr>
        <p:spPr>
          <a:xfrm flipV="1">
            <a:off x="5315666" y="4653136"/>
            <a:ext cx="709352" cy="1067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kstfelt 22"/>
          <p:cNvSpPr txBox="1"/>
          <p:nvPr/>
        </p:nvSpPr>
        <p:spPr>
          <a:xfrm>
            <a:off x="4295800" y="1216035"/>
            <a:ext cx="316835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</a:t>
            </a:r>
            <a:r>
              <a:rPr lang="da-DK" sz="1300" dirty="0"/>
              <a:t>2; Sjælsø Management – 16 lejligheder – Lokalplan mangler – Møde med kunde juni 19</a:t>
            </a:r>
          </a:p>
        </p:txBody>
      </p:sp>
      <p:cxnSp>
        <p:nvCxnSpPr>
          <p:cNvPr id="27" name="Lige pilforbindelse 26"/>
          <p:cNvCxnSpPr/>
          <p:nvPr/>
        </p:nvCxnSpPr>
        <p:spPr>
          <a:xfrm>
            <a:off x="4971092" y="1634102"/>
            <a:ext cx="188804" cy="7867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kstfelt 28"/>
          <p:cNvSpPr txBox="1"/>
          <p:nvPr/>
        </p:nvSpPr>
        <p:spPr>
          <a:xfrm>
            <a:off x="5256488" y="1634102"/>
            <a:ext cx="314376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</a:t>
            </a:r>
            <a:r>
              <a:rPr lang="da-DK" sz="1300" dirty="0"/>
              <a:t>3; Sjælsø Management – 16 Lejligheder – Lokalplan mangler – Møde med kunde juni 19</a:t>
            </a:r>
          </a:p>
        </p:txBody>
      </p:sp>
      <p:cxnSp>
        <p:nvCxnSpPr>
          <p:cNvPr id="31" name="Lige pilforbindelse 30"/>
          <p:cNvCxnSpPr/>
          <p:nvPr/>
        </p:nvCxnSpPr>
        <p:spPr>
          <a:xfrm flipH="1">
            <a:off x="7276498" y="2034212"/>
            <a:ext cx="25607" cy="179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kstfelt 34"/>
          <p:cNvSpPr txBox="1"/>
          <p:nvPr/>
        </p:nvSpPr>
        <p:spPr>
          <a:xfrm>
            <a:off x="6096000" y="692696"/>
            <a:ext cx="2520280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</a:t>
            </a:r>
            <a:r>
              <a:rPr lang="da-DK" sz="1300" dirty="0"/>
              <a:t>4.0; Rema 1000 – Projekt </a:t>
            </a:r>
            <a:r>
              <a:rPr lang="da-DK" sz="1300" dirty="0" smtClean="0"/>
              <a:t>  gennemført</a:t>
            </a:r>
            <a:r>
              <a:rPr lang="da-DK" sz="1300" dirty="0"/>
              <a:t>. Har købt Nem varme</a:t>
            </a:r>
          </a:p>
        </p:txBody>
      </p:sp>
      <p:cxnSp>
        <p:nvCxnSpPr>
          <p:cNvPr id="37" name="Lige pilforbindelse 36"/>
          <p:cNvCxnSpPr/>
          <p:nvPr/>
        </p:nvCxnSpPr>
        <p:spPr>
          <a:xfrm>
            <a:off x="8040216" y="1092806"/>
            <a:ext cx="1584176" cy="9092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kstfelt 37"/>
          <p:cNvSpPr txBox="1"/>
          <p:nvPr/>
        </p:nvSpPr>
        <p:spPr>
          <a:xfrm>
            <a:off x="6430434" y="4653136"/>
            <a:ext cx="405805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 Felt 5+6; Nord Partners – Der er ingen planer endnu. FH har lagt varme ind til </a:t>
            </a:r>
            <a:r>
              <a:rPr lang="da-DK" sz="1300" dirty="0" err="1" smtClean="0"/>
              <a:t>nr</a:t>
            </a:r>
            <a:r>
              <a:rPr lang="da-DK" sz="1300" dirty="0" smtClean="0"/>
              <a:t> 6. Projekt kommer sandsynligvis 2021</a:t>
            </a:r>
          </a:p>
        </p:txBody>
      </p:sp>
      <p:cxnSp>
        <p:nvCxnSpPr>
          <p:cNvPr id="40" name="Lige pilforbindelse 39"/>
          <p:cNvCxnSpPr/>
          <p:nvPr/>
        </p:nvCxnSpPr>
        <p:spPr>
          <a:xfrm flipH="1" flipV="1">
            <a:off x="5761567" y="3226542"/>
            <a:ext cx="1126521" cy="14265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Lige pilforbindelse 41"/>
          <p:cNvCxnSpPr/>
          <p:nvPr/>
        </p:nvCxnSpPr>
        <p:spPr>
          <a:xfrm flipV="1">
            <a:off x="7032104" y="2999603"/>
            <a:ext cx="1799688" cy="16535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kstfelt 43"/>
          <p:cNvSpPr txBox="1"/>
          <p:nvPr/>
        </p:nvSpPr>
        <p:spPr>
          <a:xfrm>
            <a:off x="1127447" y="260648"/>
            <a:ext cx="1919633" cy="20005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Ordrede/aftalte projekter</a:t>
            </a:r>
          </a:p>
        </p:txBody>
      </p:sp>
      <p:sp>
        <p:nvSpPr>
          <p:cNvPr id="45" name="Tekstfelt 44"/>
          <p:cNvSpPr txBox="1"/>
          <p:nvPr/>
        </p:nvSpPr>
        <p:spPr>
          <a:xfrm>
            <a:off x="1127447" y="554705"/>
            <a:ext cx="1919634" cy="2000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Projekter under op handling</a:t>
            </a:r>
          </a:p>
        </p:txBody>
      </p:sp>
      <p:sp>
        <p:nvSpPr>
          <p:cNvPr id="46" name="Tekstfelt 45"/>
          <p:cNvSpPr txBox="1"/>
          <p:nvPr/>
        </p:nvSpPr>
        <p:spPr>
          <a:xfrm>
            <a:off x="1147162" y="831479"/>
            <a:ext cx="1899918" cy="2000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a-DK" sz="1300" dirty="0" smtClean="0"/>
              <a:t>Opfølgnings Møde planlagt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6497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1080119"/>
          </a:xfrm>
        </p:spPr>
        <p:txBody>
          <a:bodyPr/>
          <a:lstStyle/>
          <a:p>
            <a:r>
              <a:rPr lang="da-DK" dirty="0" smtClean="0"/>
              <a:t>Bassinløsning</a:t>
            </a:r>
            <a:endParaRPr lang="da-DK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023937"/>
            <a:ext cx="9896475" cy="4810125"/>
          </a:xfrm>
          <a:prstGeom prst="rect">
            <a:avLst/>
          </a:prstGeom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12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Resultater fra nedsivningsundersøgelse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1425866"/>
            <a:ext cx="7729437" cy="5100335"/>
          </a:xfrm>
          <a:prstGeom prst="rect">
            <a:avLst/>
          </a:prstGeom>
        </p:spPr>
      </p:pic>
      <p:sp>
        <p:nvSpPr>
          <p:cNvPr id="7" name="Pladsholder til tekst 2"/>
          <p:cNvSpPr txBox="1">
            <a:spLocks/>
          </p:cNvSpPr>
          <p:nvPr/>
        </p:nvSpPr>
        <p:spPr>
          <a:xfrm>
            <a:off x="9070725" y="1268760"/>
            <a:ext cx="2569891" cy="3960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smtClean="0"/>
              <a:t>Der er udført 6 boringer med nedsivningsforsøg.</a:t>
            </a:r>
          </a:p>
          <a:p>
            <a:endParaRPr lang="da-DK" dirty="0"/>
          </a:p>
          <a:p>
            <a:r>
              <a:rPr lang="da-DK" dirty="0" smtClean="0"/>
              <a:t>Boring B102: Her er det ikke muligt at nedsive.</a:t>
            </a:r>
          </a:p>
          <a:p>
            <a:endParaRPr lang="da-DK" dirty="0"/>
          </a:p>
          <a:p>
            <a:r>
              <a:rPr lang="da-DK" dirty="0" smtClean="0"/>
              <a:t>De øvrige boringer:</a:t>
            </a:r>
          </a:p>
          <a:p>
            <a:r>
              <a:rPr lang="da-DK" dirty="0" smtClean="0"/>
              <a:t>Nedsivningshastigheden er målt til ca. 10 cm/time</a:t>
            </a:r>
          </a:p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59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Aktiviteter vedr. vejvandshåndtering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1772816"/>
            <a:ext cx="5353173" cy="4968552"/>
          </a:xfrm>
        </p:spPr>
        <p:txBody>
          <a:bodyPr/>
          <a:lstStyle/>
          <a:p>
            <a:r>
              <a:rPr lang="da-DK" dirty="0" smtClean="0"/>
              <a:t>For hver vejbrønd er nedenstående undersøgelser igangsat: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Giver terrænforholdene mulighed for at etablere grøft, eller er det nødvendigt at etablere faskine.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Er der fysisk plads til at etablere en løsning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Ligger der fremmede ledninger i vejen for en løsning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None/>
            </a:pPr>
            <a:r>
              <a:rPr lang="da-DK" dirty="0" smtClean="0"/>
              <a:t>Der udarbejdes løsningsforslag for hver vejbrønd under hensyntagen til Helsingør Kommunes igangværende biodiversitetsprojekt.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 smtClean="0"/>
          </a:p>
          <a:p>
            <a:r>
              <a:rPr lang="da-DK" dirty="0" smtClean="0"/>
              <a:t>Herefter skal løsningsmulighederne drøftes med og godkendes af vejmyndigheden.</a:t>
            </a:r>
          </a:p>
          <a:p>
            <a:endParaRPr lang="da-DK" dirty="0"/>
          </a:p>
        </p:txBody>
      </p:sp>
      <p:pic>
        <p:nvPicPr>
          <p:cNvPr id="13" name="Pladsholder til billede 12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859" r="485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Tekstfelt 13"/>
          <p:cNvSpPr txBox="1"/>
          <p:nvPr/>
        </p:nvSpPr>
        <p:spPr>
          <a:xfrm>
            <a:off x="7464152" y="1648545"/>
            <a:ext cx="306167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/>
              <a:t>Skitse af løsning med </a:t>
            </a:r>
            <a:r>
              <a:rPr lang="da-DK" sz="2000" dirty="0" smtClean="0"/>
              <a:t>faskine:</a:t>
            </a:r>
            <a:endParaRPr lang="da-DK" sz="2000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3410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3" y="1052736"/>
            <a:ext cx="9819060" cy="5657848"/>
          </a:xfrm>
          <a:prstGeom prst="rect">
            <a:avLst/>
          </a:prstGeom>
        </p:spPr>
      </p:pic>
      <p:sp>
        <p:nvSpPr>
          <p:cNvPr id="10" name="Pladsholder til tekst 2"/>
          <p:cNvSpPr txBox="1">
            <a:spLocks/>
          </p:cNvSpPr>
          <p:nvPr/>
        </p:nvSpPr>
        <p:spPr>
          <a:xfrm>
            <a:off x="2279576" y="1044445"/>
            <a:ext cx="7632848" cy="1008112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a-DK" dirty="0" smtClean="0"/>
              <a:t>                             Nordre Strandvej i Ålsgårde</a:t>
            </a:r>
            <a:endParaRPr lang="da-DK" sz="1600" dirty="0" smtClean="0"/>
          </a:p>
          <a:p>
            <a:r>
              <a:rPr lang="da-DK" sz="1600" dirty="0" smtClean="0"/>
              <a:t>      Udskiftning af 325 m fælleskloak (Ø400) med separat regnvandsledning (Ø350)</a:t>
            </a:r>
          </a:p>
          <a:p>
            <a:r>
              <a:rPr lang="da-DK" sz="1600" dirty="0" smtClean="0"/>
              <a:t>                                                       80 m er udført</a:t>
            </a:r>
            <a:endParaRPr lang="da-DK" sz="1600" dirty="0"/>
          </a:p>
          <a:p>
            <a:endParaRPr lang="da-DK" sz="1600" dirty="0" smtClean="0"/>
          </a:p>
          <a:p>
            <a:r>
              <a:rPr lang="da-DK" sz="1600" dirty="0" smtClean="0"/>
              <a:t> 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pPr>
              <a:buNone/>
            </a:pPr>
            <a:endParaRPr lang="da-DK" dirty="0"/>
          </a:p>
        </p:txBody>
      </p:sp>
      <p:sp>
        <p:nvSpPr>
          <p:cNvPr id="4" name="Ellipse 3"/>
          <p:cNvSpPr/>
          <p:nvPr/>
        </p:nvSpPr>
        <p:spPr>
          <a:xfrm rot="19090935">
            <a:off x="5129159" y="463140"/>
            <a:ext cx="354149" cy="4195053"/>
          </a:xfrm>
          <a:prstGeom prst="ellipse">
            <a:avLst/>
          </a:prstGeom>
          <a:noFill/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00" dirty="0" smtClean="0"/>
          </a:p>
        </p:txBody>
      </p:sp>
      <p:sp>
        <p:nvSpPr>
          <p:cNvPr id="12" name="Pladsholder til tekst 2"/>
          <p:cNvSpPr txBox="1">
            <a:spLocks/>
          </p:cNvSpPr>
          <p:nvPr/>
        </p:nvSpPr>
        <p:spPr>
          <a:xfrm>
            <a:off x="1271464" y="4774239"/>
            <a:ext cx="4392488" cy="648071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a-DK" sz="1600" dirty="0" smtClean="0"/>
              <a:t>  Tidsplan for udførelse: Marts til september 2019</a:t>
            </a:r>
          </a:p>
          <a:p>
            <a:pPr>
              <a:buNone/>
            </a:pPr>
            <a:r>
              <a:rPr lang="da-DK" sz="1600" dirty="0" smtClean="0"/>
              <a:t>  Planen er forsinket ca. 2 måneder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pPr>
              <a:buNone/>
            </a:pPr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127448" y="188642"/>
            <a:ext cx="10105704" cy="775456"/>
          </a:xfrm>
        </p:spPr>
        <p:txBody>
          <a:bodyPr/>
          <a:lstStyle/>
          <a:p>
            <a:pPr lvl="0"/>
            <a:r>
              <a:rPr lang="da-DK" dirty="0" smtClean="0"/>
              <a:t>10. </a:t>
            </a:r>
            <a:r>
              <a:rPr lang="da-DK" dirty="0"/>
              <a:t>Nordre Strandvej </a:t>
            </a:r>
            <a:r>
              <a:rPr lang="da-DK" dirty="0" smtClean="0"/>
              <a:t>projektet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4564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959373"/>
            <a:ext cx="9088903" cy="5831430"/>
          </a:xfrm>
          <a:prstGeom prst="rect">
            <a:avLst/>
          </a:prstGeom>
        </p:spPr>
      </p:pic>
      <p:sp>
        <p:nvSpPr>
          <p:cNvPr id="11" name="Pladsholder til tekst 2"/>
          <p:cNvSpPr txBox="1">
            <a:spLocks/>
          </p:cNvSpPr>
          <p:nvPr/>
        </p:nvSpPr>
        <p:spPr>
          <a:xfrm>
            <a:off x="7738297" y="1087549"/>
            <a:ext cx="3888432" cy="1656184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a-DK" dirty="0" smtClean="0"/>
              <a:t>        Nordre strandvej – Økonomi</a:t>
            </a:r>
          </a:p>
          <a:p>
            <a:pPr>
              <a:buNone/>
            </a:pPr>
            <a:endParaRPr lang="da-DK" sz="1600" dirty="0" smtClean="0"/>
          </a:p>
          <a:p>
            <a:r>
              <a:rPr lang="da-DK" sz="1600" dirty="0" smtClean="0"/>
              <a:t> </a:t>
            </a:r>
            <a:r>
              <a:rPr lang="da-DK" sz="1600" dirty="0"/>
              <a:t>Budget   		 </a:t>
            </a:r>
            <a:r>
              <a:rPr lang="da-DK" sz="1600" dirty="0" smtClean="0"/>
              <a:t>      7,65 mill </a:t>
            </a:r>
            <a:endParaRPr lang="da-DK" sz="1600" dirty="0"/>
          </a:p>
          <a:p>
            <a:endParaRPr lang="da-DK" sz="1600" dirty="0" smtClean="0"/>
          </a:p>
          <a:p>
            <a:r>
              <a:rPr lang="da-DK" sz="1600" dirty="0" smtClean="0"/>
              <a:t> Forventet samlet udgift     9,4 mill</a:t>
            </a:r>
            <a:endParaRPr lang="da-DK" sz="1600" dirty="0"/>
          </a:p>
          <a:p>
            <a:endParaRPr lang="da-DK" sz="800" dirty="0"/>
          </a:p>
          <a:p>
            <a:r>
              <a:rPr lang="da-DK" sz="1600" dirty="0" smtClean="0"/>
              <a:t> </a:t>
            </a:r>
          </a:p>
          <a:p>
            <a:r>
              <a:rPr lang="da-DK" sz="1600" dirty="0"/>
              <a:t> </a:t>
            </a:r>
          </a:p>
          <a:p>
            <a:endParaRPr lang="da-DK" sz="1600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pPr>
              <a:buNone/>
            </a:pP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12" name="Pladsholder til tekst 2"/>
          <p:cNvSpPr txBox="1">
            <a:spLocks/>
          </p:cNvSpPr>
          <p:nvPr/>
        </p:nvSpPr>
        <p:spPr>
          <a:xfrm>
            <a:off x="250549" y="964097"/>
            <a:ext cx="4176464" cy="3114823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a-DK" dirty="0" smtClean="0"/>
              <a:t>                      Ekstraudgifter</a:t>
            </a:r>
            <a:endParaRPr lang="da-DK" sz="1600" dirty="0" smtClean="0"/>
          </a:p>
          <a:p>
            <a:pPr>
              <a:buNone/>
            </a:pPr>
            <a:r>
              <a:rPr lang="da-DK" sz="1600" dirty="0"/>
              <a:t> </a:t>
            </a:r>
            <a:r>
              <a:rPr lang="da-DK" sz="1600" dirty="0" smtClean="0"/>
              <a:t>   - Høj grundvandstand. </a:t>
            </a:r>
          </a:p>
          <a:p>
            <a:pPr>
              <a:buNone/>
            </a:pPr>
            <a:r>
              <a:rPr lang="da-DK" sz="1600" dirty="0"/>
              <a:t> </a:t>
            </a:r>
            <a:r>
              <a:rPr lang="da-DK" sz="1600" dirty="0" smtClean="0"/>
              <a:t>      </a:t>
            </a:r>
            <a:r>
              <a:rPr lang="da-DK" sz="1200" dirty="0" smtClean="0"/>
              <a:t>Der er etableret filterboringer langs ledningsgrav på 130 m. </a:t>
            </a:r>
          </a:p>
          <a:p>
            <a:pPr>
              <a:buNone/>
            </a:pPr>
            <a:r>
              <a:rPr lang="da-DK" sz="1200" dirty="0"/>
              <a:t> </a:t>
            </a:r>
            <a:r>
              <a:rPr lang="da-DK" sz="1200" dirty="0" smtClean="0"/>
              <a:t>        Sugespidsanlæg og/eller lænsning er ikke mulig. </a:t>
            </a:r>
          </a:p>
          <a:p>
            <a:pPr>
              <a:buNone/>
            </a:pPr>
            <a:endParaRPr lang="da-DK" sz="1200" dirty="0" smtClean="0"/>
          </a:p>
          <a:p>
            <a:r>
              <a:rPr lang="da-DK" sz="1600" dirty="0" smtClean="0"/>
              <a:t>    -  Olieforurening</a:t>
            </a:r>
          </a:p>
          <a:p>
            <a:r>
              <a:rPr lang="da-DK" sz="1600" dirty="0"/>
              <a:t> </a:t>
            </a:r>
            <a:r>
              <a:rPr lang="da-DK" sz="1600" dirty="0" smtClean="0"/>
              <a:t>      </a:t>
            </a:r>
            <a:r>
              <a:rPr lang="da-DK" sz="1200" dirty="0" smtClean="0"/>
              <a:t>Mellem Nordre Strandvej 120 og 126</a:t>
            </a:r>
          </a:p>
          <a:p>
            <a:endParaRPr lang="da-DK" sz="1200" dirty="0" smtClean="0"/>
          </a:p>
          <a:p>
            <a:r>
              <a:rPr lang="da-DK" sz="1200" dirty="0" smtClean="0"/>
              <a:t>      -  </a:t>
            </a:r>
            <a:r>
              <a:rPr lang="da-DK" sz="1600" dirty="0" smtClean="0"/>
              <a:t>Ironman </a:t>
            </a:r>
          </a:p>
          <a:p>
            <a:r>
              <a:rPr lang="da-DK" sz="1600" dirty="0"/>
              <a:t> </a:t>
            </a:r>
            <a:r>
              <a:rPr lang="da-DK" sz="1600" dirty="0" smtClean="0"/>
              <a:t>      </a:t>
            </a:r>
            <a:r>
              <a:rPr lang="da-DK" sz="1200" dirty="0" smtClean="0"/>
              <a:t>Nedlukning og asfaltering</a:t>
            </a:r>
          </a:p>
          <a:p>
            <a:endParaRPr lang="da-DK" sz="1200" dirty="0"/>
          </a:p>
          <a:p>
            <a:r>
              <a:rPr lang="da-DK" sz="1200" dirty="0" smtClean="0"/>
              <a:t>      </a:t>
            </a:r>
            <a:r>
              <a:rPr lang="da-DK" sz="1600" dirty="0" smtClean="0"/>
              <a:t>- Udvidelse af kloakledninger med 2 x 15 m</a:t>
            </a:r>
            <a:endParaRPr lang="da-DK" sz="1600" dirty="0"/>
          </a:p>
          <a:p>
            <a:endParaRPr lang="da-DK" sz="1200" dirty="0" smtClean="0"/>
          </a:p>
          <a:p>
            <a:endParaRPr lang="da-DK" sz="1200" dirty="0"/>
          </a:p>
          <a:p>
            <a:endParaRPr lang="da-DK" sz="800" dirty="0"/>
          </a:p>
          <a:p>
            <a:r>
              <a:rPr lang="da-DK" sz="1600" dirty="0" smtClean="0"/>
              <a:t> </a:t>
            </a:r>
          </a:p>
          <a:p>
            <a:r>
              <a:rPr lang="da-DK" sz="1600" dirty="0"/>
              <a:t> </a:t>
            </a:r>
          </a:p>
          <a:p>
            <a:endParaRPr lang="da-DK" sz="1600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pPr>
              <a:buNone/>
            </a:pPr>
            <a:r>
              <a:rPr lang="da-DK" dirty="0" smtClean="0"/>
              <a:t>  </a:t>
            </a:r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53" y="4293096"/>
            <a:ext cx="4104456" cy="2232674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127448" y="188642"/>
            <a:ext cx="10105704" cy="775456"/>
          </a:xfrm>
        </p:spPr>
        <p:txBody>
          <a:bodyPr/>
          <a:lstStyle/>
          <a:p>
            <a:pPr lvl="0"/>
            <a:r>
              <a:rPr lang="da-DK" dirty="0" smtClean="0"/>
              <a:t>10. </a:t>
            </a:r>
            <a:r>
              <a:rPr lang="da-DK" dirty="0"/>
              <a:t>Nordre Strandvej </a:t>
            </a:r>
            <a:r>
              <a:rPr lang="da-DK" dirty="0" smtClean="0"/>
              <a:t>projektet</a:t>
            </a:r>
            <a:endParaRPr lang="da-DK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1723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208951"/>
            <a:ext cx="8156082" cy="4749308"/>
          </a:xfrm>
          <a:prstGeom prst="rect">
            <a:avLst/>
          </a:prstGeom>
        </p:spPr>
      </p:pic>
      <p:sp>
        <p:nvSpPr>
          <p:cNvPr id="9" name="Pladsholder til tekst 2"/>
          <p:cNvSpPr txBox="1">
            <a:spLocks/>
          </p:cNvSpPr>
          <p:nvPr/>
        </p:nvSpPr>
        <p:spPr>
          <a:xfrm>
            <a:off x="263352" y="2852936"/>
            <a:ext cx="4769478" cy="2292016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a-DK" dirty="0" smtClean="0"/>
              <a:t>                Udgifter/budget               Tid</a:t>
            </a:r>
          </a:p>
          <a:p>
            <a:r>
              <a:rPr lang="da-DK" sz="1600" dirty="0" smtClean="0"/>
              <a:t> Pumpestation og </a:t>
            </a:r>
          </a:p>
          <a:p>
            <a:r>
              <a:rPr lang="da-DK" sz="1600" dirty="0" smtClean="0"/>
              <a:t> Ø 1400 kloakledning        5,0 mill        Udført</a:t>
            </a:r>
          </a:p>
          <a:p>
            <a:endParaRPr lang="da-DK" sz="800" dirty="0"/>
          </a:p>
          <a:p>
            <a:r>
              <a:rPr lang="da-DK" sz="1600" dirty="0" smtClean="0"/>
              <a:t> Havledning (Aarsleff)	      9,5 mill        August - november      </a:t>
            </a:r>
          </a:p>
          <a:p>
            <a:endParaRPr lang="da-DK" sz="400" dirty="0"/>
          </a:p>
          <a:p>
            <a:r>
              <a:rPr lang="da-DK" sz="1600" dirty="0" smtClean="0"/>
              <a:t> </a:t>
            </a:r>
            <a:r>
              <a:rPr lang="da-DK" sz="1600" u="sng" dirty="0" smtClean="0"/>
              <a:t>Flytning af pumper mm.  1,5 mill </a:t>
            </a:r>
            <a:r>
              <a:rPr lang="da-DK" sz="1600" dirty="0" smtClean="0"/>
              <a:t>       December     </a:t>
            </a:r>
          </a:p>
          <a:p>
            <a:r>
              <a:rPr lang="da-DK" sz="1600" dirty="0" smtClean="0"/>
              <a:t> Forventede udgifter          16 mill</a:t>
            </a:r>
          </a:p>
          <a:p>
            <a:endParaRPr lang="da-DK" sz="800" dirty="0"/>
          </a:p>
          <a:p>
            <a:r>
              <a:rPr lang="da-DK" sz="1600" dirty="0" smtClean="0"/>
              <a:t> Budget   		   25,5 mill </a:t>
            </a:r>
          </a:p>
          <a:p>
            <a:endParaRPr lang="da-DK" sz="1600" dirty="0"/>
          </a:p>
          <a:p>
            <a:endParaRPr lang="da-DK" sz="1600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pPr>
              <a:buNone/>
            </a:pPr>
            <a:endParaRPr lang="da-DK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60001" y="188641"/>
            <a:ext cx="10273151" cy="1445461"/>
          </a:xfrm>
        </p:spPr>
        <p:txBody>
          <a:bodyPr/>
          <a:lstStyle/>
          <a:p>
            <a:r>
              <a:rPr lang="da-DK" dirty="0" smtClean="0"/>
              <a:t>11. Havledningen </a:t>
            </a:r>
            <a:endParaRPr lang="da-DK" dirty="0"/>
          </a:p>
        </p:txBody>
      </p:sp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9850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12. Spildevand - </a:t>
            </a:r>
            <a:r>
              <a:rPr lang="da-DK" dirty="0" err="1" smtClean="0"/>
              <a:t>Benchmark</a:t>
            </a:r>
            <a:r>
              <a:rPr lang="da-DK" dirty="0" smtClean="0"/>
              <a:t> og økonomisk ramme 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60001" y="1484784"/>
            <a:ext cx="4802716" cy="3416300"/>
          </a:xfrm>
        </p:spPr>
        <p:txBody>
          <a:bodyPr/>
          <a:lstStyle/>
          <a:p>
            <a:r>
              <a:rPr lang="da-DK" sz="1800" b="1" dirty="0" smtClean="0"/>
              <a:t>Tidsplan fra Forsyningssekretariatet</a:t>
            </a:r>
            <a:r>
              <a:rPr lang="da-DK" sz="1800" dirty="0" smtClean="0"/>
              <a:t> </a:t>
            </a:r>
            <a:endParaRPr lang="da-DK" sz="1800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453698"/>
              </p:ext>
            </p:extLst>
          </p:nvPr>
        </p:nvGraphicFramePr>
        <p:xfrm>
          <a:off x="960001" y="1958827"/>
          <a:ext cx="4802716" cy="2946328"/>
        </p:xfrm>
        <a:graphic>
          <a:graphicData uri="http://schemas.openxmlformats.org/drawingml/2006/table">
            <a:tbl>
              <a:tblPr/>
              <a:tblGrid>
                <a:gridCol w="1752772">
                  <a:extLst>
                    <a:ext uri="{9D8B030D-6E8A-4147-A177-3AD203B41FA5}">
                      <a16:colId xmlns:a16="http://schemas.microsoft.com/office/drawing/2014/main" val="1070088471"/>
                    </a:ext>
                  </a:extLst>
                </a:gridCol>
                <a:gridCol w="3049944">
                  <a:extLst>
                    <a:ext uri="{9D8B030D-6E8A-4147-A177-3AD203B41FA5}">
                      <a16:colId xmlns:a16="http://schemas.microsoft.com/office/drawing/2014/main" val="1531958039"/>
                    </a:ext>
                  </a:extLst>
                </a:gridCol>
              </a:tblGrid>
              <a:tr h="736582">
                <a:tc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/>
                          </a:solidFill>
                          <a:effectLst/>
                        </a:rPr>
                        <a:t>1. marts - 15. april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Indberetning til benchmarking og de økonomiske </a:t>
                      </a:r>
                      <a:r>
                        <a:rPr lang="da-DK" sz="1400" dirty="0" smtClean="0">
                          <a:solidFill>
                            <a:schemeClr val="tx1"/>
                          </a:solidFill>
                          <a:effectLst/>
                        </a:rPr>
                        <a:t>rammer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276077"/>
                  </a:ext>
                </a:extLst>
              </a:tr>
              <a:tr h="736582">
                <a:tc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/>
                          </a:solidFill>
                          <a:effectLst/>
                        </a:rPr>
                        <a:t>1. august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Metoden til benchmarking </a:t>
                      </a:r>
                      <a:r>
                        <a:rPr lang="da-DK" sz="1400" dirty="0" smtClean="0">
                          <a:solidFill>
                            <a:schemeClr val="tx1"/>
                          </a:solidFill>
                          <a:effectLst/>
                        </a:rPr>
                        <a:t>offentliggøres</a:t>
                      </a:r>
                      <a:endParaRPr lang="da-DK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403879"/>
                  </a:ext>
                </a:extLst>
              </a:tr>
              <a:tr h="736582">
                <a:tc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/>
                          </a:solidFill>
                          <a:effectLst/>
                        </a:rPr>
                        <a:t>15. september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Grænsen for hvornår et selskab vurderes som effektiv offentliggøres i udkast til økonomiske rammer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561872"/>
                  </a:ext>
                </a:extLst>
              </a:tr>
              <a:tr h="736582">
                <a:tc>
                  <a:txBody>
                    <a:bodyPr/>
                    <a:lstStyle/>
                    <a:p>
                      <a:r>
                        <a:rPr lang="da-DK" sz="1400" b="1" dirty="0">
                          <a:solidFill>
                            <a:schemeClr val="tx1"/>
                          </a:solidFill>
                          <a:effectLst/>
                        </a:rPr>
                        <a:t>15. oktober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solidFill>
                            <a:schemeClr val="tx1"/>
                          </a:solidFill>
                          <a:effectLst/>
                        </a:rPr>
                        <a:t>Alle vandselskaber har fået deres økonomiske ramme med individuelle effektiviseringskrav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45768"/>
                  </a:ext>
                </a:extLst>
              </a:tr>
            </a:tbl>
          </a:graphicData>
        </a:graphic>
      </p:graphicFrame>
      <p:sp>
        <p:nvSpPr>
          <p:cNvPr id="7" name="Text Placeholder 2"/>
          <p:cNvSpPr txBox="1">
            <a:spLocks/>
          </p:cNvSpPr>
          <p:nvPr/>
        </p:nvSpPr>
        <p:spPr>
          <a:xfrm>
            <a:off x="6909908" y="1488854"/>
            <a:ext cx="4802716" cy="36579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9000"/>
              </a:lnSpc>
              <a:spcBef>
                <a:spcPts val="0"/>
              </a:spcBef>
              <a:buFont typeface="Calibri" panose="020F050202020403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09000"/>
              </a:lnSpc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b="1" dirty="0" smtClean="0"/>
              <a:t>Status</a:t>
            </a:r>
          </a:p>
          <a:p>
            <a:endParaRPr lang="da-DK" sz="1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400" dirty="0" smtClean="0"/>
              <a:t>Forsyning Helsingør har indberettet data til Vandtilsynet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1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400" dirty="0" smtClean="0"/>
              <a:t>Forsyningssekretariatet har opdateret sin benchmarking  model for 2020-2021</a:t>
            </a:r>
          </a:p>
          <a:p>
            <a:pPr marL="522900" lvl="1" indent="-342900">
              <a:buFont typeface="Wingdings" panose="05000000000000000000" pitchFamily="2" charset="2"/>
              <a:buChar char="§"/>
            </a:pPr>
            <a:r>
              <a:rPr lang="da-DK" sz="1400" dirty="0" smtClean="0"/>
              <a:t>Sektorens samlede besparelsespotentiale er 650-700 mio. kr.</a:t>
            </a:r>
          </a:p>
          <a:p>
            <a:pPr marL="522900" lvl="1" indent="-342900">
              <a:buFont typeface="Wingdings" panose="05000000000000000000" pitchFamily="2" charset="2"/>
              <a:buChar char="§"/>
            </a:pPr>
            <a:r>
              <a:rPr lang="da-DK" sz="1400" dirty="0" smtClean="0"/>
              <a:t>Dette er en stigning på 19 % </a:t>
            </a:r>
            <a:r>
              <a:rPr lang="da-DK" sz="1400" dirty="0" err="1" smtClean="0"/>
              <a:t>ift</a:t>
            </a:r>
            <a:r>
              <a:rPr lang="da-DK" sz="1400" dirty="0" smtClean="0"/>
              <a:t> den sidste benchmarking</a:t>
            </a:r>
          </a:p>
          <a:p>
            <a:pPr marL="522900" lvl="1" indent="-342900">
              <a:buFont typeface="Wingdings" panose="05000000000000000000" pitchFamily="2" charset="2"/>
              <a:buChar char="§"/>
            </a:pPr>
            <a:r>
              <a:rPr lang="da-DK" sz="1400" dirty="0" smtClean="0"/>
              <a:t>Det er primært større vandselskaber, som ”rammes” af den nye benchmarkingmodel</a:t>
            </a:r>
          </a:p>
          <a:p>
            <a:pPr marL="522900" lvl="1" indent="-342900">
              <a:buFont typeface="Wingdings" panose="05000000000000000000" pitchFamily="2" charset="2"/>
              <a:buChar char="§"/>
            </a:pPr>
            <a:r>
              <a:rPr lang="da-DK" sz="1400" dirty="0" smtClean="0"/>
              <a:t>Forsyning Helsingør Spildevand har samme </a:t>
            </a:r>
            <a:r>
              <a:rPr lang="da-DK" sz="1400" dirty="0" err="1" smtClean="0"/>
              <a:t>efficiensscore</a:t>
            </a:r>
            <a:r>
              <a:rPr lang="da-DK" sz="1400" dirty="0" smtClean="0"/>
              <a:t> som ved sidste benchmarking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400" dirty="0" smtClean="0"/>
              <a:t>Forsyning Helsingør Spildevand har endnu ikke modtaget sit individuelle effektiviseringskrav og økonomiske rammer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sz="1400" dirty="0" smtClean="0"/>
          </a:p>
          <a:p>
            <a:r>
              <a:rPr lang="da-DK" sz="1400" dirty="0" smtClean="0"/>
              <a:t> </a:t>
            </a:r>
            <a:endParaRPr lang="da-DK" sz="1400" dirty="0"/>
          </a:p>
        </p:txBody>
      </p:sp>
      <p:sp>
        <p:nvSpPr>
          <p:cNvPr id="9" name="Tekstfelt 8"/>
          <p:cNvSpPr txBox="1"/>
          <p:nvPr/>
        </p:nvSpPr>
        <p:spPr>
          <a:xfrm>
            <a:off x="988044" y="5146760"/>
            <a:ext cx="4332148" cy="4770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b="1" i="1" dirty="0"/>
              <a:t>Bestyrelsen tog orienteringen </a:t>
            </a:r>
            <a:r>
              <a:rPr lang="da-DK" b="1" i="1" dirty="0" smtClean="0"/>
              <a:t>til </a:t>
            </a:r>
            <a:r>
              <a:rPr lang="da-DK" b="1" i="1" dirty="0"/>
              <a:t>efterretning</a:t>
            </a:r>
            <a:r>
              <a:rPr lang="da-DK" sz="1400" b="1" i="1" dirty="0"/>
              <a:t>.</a:t>
            </a:r>
          </a:p>
          <a:p>
            <a:endParaRPr lang="da-DK" sz="1300" dirty="0" smtClean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27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13. Fravigelse af tavshedspligt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1844824"/>
            <a:ext cx="6793334" cy="3960440"/>
          </a:xfrm>
        </p:spPr>
        <p:txBody>
          <a:bodyPr/>
          <a:lstStyle/>
          <a:p>
            <a:pPr>
              <a:buClr>
                <a:schemeClr val="accent1"/>
              </a:buClr>
              <a:buNone/>
            </a:pPr>
            <a:r>
              <a:rPr lang="da-DK" dirty="0"/>
              <a:t>Bestyrelsen skal beslutte, hvilke dagsordenpunkter tavshedspligten skal fraviges.</a:t>
            </a:r>
          </a:p>
          <a:p>
            <a:r>
              <a:rPr lang="da-DK" dirty="0"/>
              <a:t> </a:t>
            </a:r>
          </a:p>
          <a:p>
            <a:r>
              <a:rPr lang="da-DK" dirty="0"/>
              <a:t> </a:t>
            </a:r>
          </a:p>
          <a:p>
            <a:r>
              <a:rPr lang="da-DK" b="1" dirty="0"/>
              <a:t>Formand og direktion indstiller</a:t>
            </a:r>
            <a:r>
              <a:rPr lang="da-DK" dirty="0"/>
              <a:t>, at </a:t>
            </a:r>
          </a:p>
          <a:p>
            <a:pPr marL="342900" lvl="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dirty="0"/>
              <a:t>Tavshedspligten </a:t>
            </a:r>
            <a:r>
              <a:rPr lang="da-DK" dirty="0" smtClean="0"/>
              <a:t>fraviges på samtlige punkter med undtagelse af punkt 4 (resumé udarbejdes) og 5</a:t>
            </a:r>
          </a:p>
          <a:p>
            <a:pPr marL="342900" lvl="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lvl="0">
              <a:buClr>
                <a:schemeClr val="accent1"/>
              </a:buClr>
              <a:buNone/>
            </a:pPr>
            <a:r>
              <a:rPr lang="da-DK" b="1" i="1" dirty="0" smtClean="0"/>
              <a:t>Bestyrelsen tiltrådte indstillingen.</a:t>
            </a:r>
            <a:endParaRPr lang="da-DK" b="1" i="1" dirty="0"/>
          </a:p>
          <a:p>
            <a:endParaRPr lang="da-DK" dirty="0"/>
          </a:p>
          <a:p>
            <a:pPr marL="882900" lvl="3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r="1675"/>
          <a:stretch>
            <a:fillRect/>
          </a:stretch>
        </p:blipFill>
        <p:spPr>
          <a:xfrm>
            <a:off x="7968208" y="2116894"/>
            <a:ext cx="3480967" cy="3416300"/>
          </a:xfrm>
        </p:spPr>
      </p:pic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718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14. Kommunikation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a-DK" dirty="0" smtClean="0"/>
              <a:t>Formand og direktion vil fremlægge forslag til kommunikation, som anbefales offentliggjort på baggrund af bestyrelsesmødet.</a:t>
            </a:r>
          </a:p>
          <a:p>
            <a:pPr>
              <a:buFont typeface="Wingdings" panose="05000000000000000000" pitchFamily="2" charset="2"/>
              <a:buChar char="§"/>
            </a:pPr>
            <a:endParaRPr lang="da-DK" dirty="0"/>
          </a:p>
          <a:p>
            <a:pPr marL="0" indent="0">
              <a:buNone/>
            </a:pPr>
            <a:r>
              <a:rPr lang="da-DK" b="1" i="1" dirty="0" smtClean="0"/>
              <a:t>Intet at berette.</a:t>
            </a:r>
            <a:endParaRPr lang="da-DK" b="1" i="1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29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88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365127"/>
            <a:ext cx="10515600" cy="1325563"/>
          </a:xfrm>
        </p:spPr>
        <p:txBody>
          <a:bodyPr/>
          <a:lstStyle/>
          <a:p>
            <a:r>
              <a:rPr lang="da-DK" b="1" dirty="0" smtClean="0">
                <a:latin typeface="+mn-lt"/>
              </a:rPr>
              <a:t>Dagsorden</a:t>
            </a:r>
            <a:endParaRPr lang="da-DK" b="1" dirty="0">
              <a:latin typeface="+mn-lt"/>
            </a:endParaRPr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48540359"/>
              </p:ext>
            </p:extLst>
          </p:nvPr>
        </p:nvGraphicFramePr>
        <p:xfrm>
          <a:off x="623392" y="1688377"/>
          <a:ext cx="4896544" cy="4332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Pladsholder til indhold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99476634"/>
              </p:ext>
            </p:extLst>
          </p:nvPr>
        </p:nvGraphicFramePr>
        <p:xfrm>
          <a:off x="5735960" y="1688375"/>
          <a:ext cx="5832648" cy="4332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3887-5148-47C4-A39E-DBA558CD09E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35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15. Mødeplan 2019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67129" y="1804451"/>
            <a:ext cx="5471583" cy="4392488"/>
          </a:xfrm>
        </p:spPr>
        <p:txBody>
          <a:bodyPr/>
          <a:lstStyle/>
          <a:p>
            <a:r>
              <a:rPr lang="da-DK" sz="1700" dirty="0"/>
              <a:t>Følgende bestyrelsesmøder er aftalt for </a:t>
            </a:r>
            <a:r>
              <a:rPr lang="da-DK" sz="1700" dirty="0" smtClean="0"/>
              <a:t>begge </a:t>
            </a:r>
            <a:r>
              <a:rPr lang="da-DK" sz="1700" dirty="0"/>
              <a:t>selskaber:</a:t>
            </a:r>
          </a:p>
          <a:p>
            <a:endParaRPr lang="da-DK" sz="1700" b="1" dirty="0" smtClean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sz="1700" dirty="0"/>
          </a:p>
          <a:p>
            <a:r>
              <a:rPr lang="da-DK" sz="1700" b="1" dirty="0" smtClean="0"/>
              <a:t>Mødeplan 2019</a:t>
            </a:r>
            <a:r>
              <a:rPr lang="da-DK" sz="1700" b="1" dirty="0"/>
              <a:t>: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700" dirty="0" smtClean="0"/>
              <a:t>Torsdag den 14</a:t>
            </a:r>
            <a:r>
              <a:rPr lang="da-DK" sz="1700" dirty="0"/>
              <a:t>. november 2019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a-DK" sz="1700" dirty="0"/>
              <a:t>Torsdag </a:t>
            </a:r>
            <a:r>
              <a:rPr lang="da-DK" sz="1700" dirty="0" smtClean="0"/>
              <a:t>den 12</a:t>
            </a:r>
            <a:r>
              <a:rPr lang="da-DK" sz="1700" dirty="0"/>
              <a:t>. december 2019</a:t>
            </a:r>
          </a:p>
          <a:p>
            <a:pPr>
              <a:buClr>
                <a:schemeClr val="accent1"/>
              </a:buClr>
              <a:buNone/>
            </a:pPr>
            <a:r>
              <a:rPr lang="da-DK" sz="1700" dirty="0" smtClean="0"/>
              <a:t> </a:t>
            </a:r>
            <a:endParaRPr lang="da-DK" sz="1700" dirty="0"/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r="22191"/>
          <a:stretch>
            <a:fillRect/>
          </a:stretch>
        </p:blipFill>
        <p:spPr/>
      </p:pic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30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055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15. Eventuelt</a:t>
            </a: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" b="2578"/>
          <a:stretch>
            <a:fillRect/>
          </a:stretch>
        </p:blipFill>
        <p:spPr/>
      </p:pic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31</a:t>
            </a:fld>
            <a:endParaRPr lang="da-DK" dirty="0"/>
          </a:p>
        </p:txBody>
      </p:sp>
      <p:sp>
        <p:nvSpPr>
          <p:cNvPr id="3" name="Tekstfelt 2"/>
          <p:cNvSpPr txBox="1"/>
          <p:nvPr/>
        </p:nvSpPr>
        <p:spPr>
          <a:xfrm>
            <a:off x="960001" y="2564904"/>
            <a:ext cx="42719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b="1" i="1" dirty="0" smtClean="0"/>
              <a:t>Intet at berette.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64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latin typeface="+mn-lt"/>
              </a:rPr>
              <a:t>1. Godkendelse af dagsorden</a:t>
            </a:r>
            <a:endParaRPr lang="da-DK" b="1" dirty="0">
              <a:latin typeface="+mn-lt"/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dirty="0" smtClean="0"/>
              <a:t>Direktionen indstiller, at dagsordenen godkendes.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r>
              <a:rPr lang="da-DK" b="1" i="1" dirty="0" smtClean="0"/>
              <a:t>Dagsordenen </a:t>
            </a:r>
            <a:r>
              <a:rPr lang="da-DK" b="1" i="1" dirty="0"/>
              <a:t>blev </a:t>
            </a:r>
            <a:r>
              <a:rPr lang="da-DK" b="1" i="1" dirty="0" smtClean="0"/>
              <a:t>godkendt med bemærkningen om at Jens </a:t>
            </a:r>
            <a:r>
              <a:rPr lang="da-DK" b="1" i="1" dirty="0"/>
              <a:t>Bertram var inviteret med som </a:t>
            </a:r>
            <a:r>
              <a:rPr lang="da-DK" b="1" i="1" dirty="0" smtClean="0"/>
              <a:t>gæst </a:t>
            </a:r>
            <a:r>
              <a:rPr lang="da-DK" b="1" i="1" dirty="0"/>
              <a:t>til mødet</a:t>
            </a:r>
            <a:r>
              <a:rPr lang="da-DK" b="1" i="1" dirty="0" smtClean="0"/>
              <a:t>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endParaRPr lang="da-DK" b="1" i="1" dirty="0" smtClean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None/>
            </a:pPr>
            <a:endParaRPr lang="da-DK" dirty="0" smtClean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34" y="2277597"/>
            <a:ext cx="4802717" cy="3194982"/>
          </a:xfrm>
        </p:spPr>
      </p:pic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2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1424" y="188641"/>
            <a:ext cx="10273151" cy="1445461"/>
          </a:xfrm>
        </p:spPr>
        <p:txBody>
          <a:bodyPr/>
          <a:lstStyle/>
          <a:p>
            <a:r>
              <a:rPr lang="da-DK" b="1" dirty="0" smtClean="0"/>
              <a:t>2. Underskrift af Protokollat</a:t>
            </a:r>
            <a:endParaRPr lang="da-DK" b="1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2254828"/>
            <a:ext cx="6217269" cy="3328410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/>
              <a:t>Referat fra bestyrelsesmøder i selskaberne afholdt den </a:t>
            </a:r>
            <a:r>
              <a:rPr lang="da-DK" dirty="0" smtClean="0"/>
              <a:t>19. juni 2019. </a:t>
            </a:r>
            <a:endParaRPr lang="da-DK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/>
              <a:t>Der indkom ikke bemærkninger til referatet, der herefter er godkendt af den samlede bestyrelse.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a-DK" dirty="0"/>
              <a:t>Protokollat underskrives således, jf. Forretningsordenens pkt. 10.1</a:t>
            </a:r>
            <a:r>
              <a:rPr lang="da-DK" dirty="0" smtClean="0"/>
              <a:t>.</a:t>
            </a:r>
          </a:p>
          <a:p>
            <a:pPr>
              <a:buClr>
                <a:schemeClr val="bg1"/>
              </a:buClr>
              <a:buNone/>
            </a:pPr>
            <a:endParaRPr lang="da-DK" dirty="0"/>
          </a:p>
          <a:p>
            <a:pPr>
              <a:buClr>
                <a:schemeClr val="bg1"/>
              </a:buClr>
              <a:buNone/>
            </a:pPr>
            <a:endParaRPr lang="da-DK" dirty="0"/>
          </a:p>
          <a:p>
            <a:pPr>
              <a:buClr>
                <a:schemeClr val="bg1"/>
              </a:buClr>
              <a:buNone/>
            </a:pPr>
            <a:r>
              <a:rPr lang="da-DK" b="1" i="1" dirty="0"/>
              <a:t>Protokollatet blev underskrevet.</a:t>
            </a:r>
          </a:p>
          <a:p>
            <a:pPr>
              <a:buClr>
                <a:schemeClr val="bg1"/>
              </a:buClr>
              <a:buNone/>
            </a:pP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37" y="2254828"/>
            <a:ext cx="3602038" cy="3237274"/>
          </a:xfrm>
        </p:spPr>
      </p:pic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20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401" y="476672"/>
            <a:ext cx="9253463" cy="1089501"/>
          </a:xfrm>
        </p:spPr>
        <p:txBody>
          <a:bodyPr/>
          <a:lstStyle/>
          <a:p>
            <a:r>
              <a:rPr lang="da-DK" sz="3600" dirty="0" smtClean="0"/>
              <a:t>3. Formanden </a:t>
            </a:r>
            <a:r>
              <a:rPr lang="da-DK" sz="3600" dirty="0"/>
              <a:t>og </a:t>
            </a:r>
            <a:r>
              <a:rPr lang="da-DK" sz="3600" dirty="0" smtClean="0"/>
              <a:t>Direktionen </a:t>
            </a:r>
            <a:r>
              <a:rPr lang="da-DK" sz="3600" dirty="0"/>
              <a:t>orienterer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95400" y="2166938"/>
            <a:ext cx="6696743" cy="3566318"/>
          </a:xfrm>
        </p:spPr>
        <p:txBody>
          <a:bodyPr/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Bestyrelsesformanden orienterer mundtligt om relevante sager og forhold relateret til varetagelsen af bestyrelsesarbejdet i selskaberne.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1800" dirty="0"/>
              <a:t>Direktionen orienterer mundtligt om relevante forhold og sager, herunder organisatoriske, relateret til varetagelsen af den daglige ledelse af </a:t>
            </a:r>
            <a:r>
              <a:rPr lang="da-DK" sz="1800" dirty="0" smtClean="0"/>
              <a:t>selskaberne, herunder</a:t>
            </a:r>
          </a:p>
          <a:p>
            <a:pPr marL="1422900" lvl="6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da-DK" sz="1800" dirty="0" smtClean="0"/>
              <a:t>Ny procedure for underskrivelse af referater i </a:t>
            </a:r>
            <a:r>
              <a:rPr lang="da-DK" sz="1800" dirty="0" err="1" smtClean="0"/>
              <a:t>Admincontrol</a:t>
            </a:r>
            <a:r>
              <a:rPr lang="da-DK" sz="1800" dirty="0" smtClean="0"/>
              <a:t>.</a:t>
            </a:r>
          </a:p>
          <a:p>
            <a:pPr marL="1422900" lvl="6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 smtClean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882900" lvl="3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sz="1800" dirty="0"/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da-DK" dirty="0"/>
          </a:p>
        </p:txBody>
      </p:sp>
      <p:pic>
        <p:nvPicPr>
          <p:cNvPr id="7" name="Pladsholder til billede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7" r="23307"/>
          <a:stretch>
            <a:fillRect/>
          </a:stretch>
        </p:blipFill>
        <p:spPr>
          <a:xfrm>
            <a:off x="7824192" y="2166938"/>
            <a:ext cx="3602038" cy="3566318"/>
          </a:xfrm>
        </p:spPr>
      </p:pic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51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4. Økonomi- og ledelsesrapportering</a:t>
            </a:r>
            <a:endParaRPr lang="da-DK" b="1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41" y="3212976"/>
            <a:ext cx="4417069" cy="2182885"/>
          </a:xfrm>
        </p:spPr>
      </p:pic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7</a:t>
            </a:fld>
            <a:endParaRPr lang="da-DK" dirty="0"/>
          </a:p>
        </p:txBody>
      </p:sp>
      <p:graphicFrame>
        <p:nvGraphicFramePr>
          <p:cNvPr id="8" name="Pladsholder til ind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471131"/>
              </p:ext>
            </p:extLst>
          </p:nvPr>
        </p:nvGraphicFramePr>
        <p:xfrm>
          <a:off x="960677" y="2192824"/>
          <a:ext cx="5281166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9853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4. Økonomi- og ledelsesrapportering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958850" y="1634102"/>
            <a:ext cx="6217270" cy="3949136"/>
          </a:xfrm>
        </p:spPr>
        <p:txBody>
          <a:bodyPr/>
          <a:lstStyle/>
          <a:p>
            <a:r>
              <a:rPr lang="da-DK" dirty="0"/>
              <a:t>Tavshedspligt ej fraveget for dette punkt – dog følger på næste slides et resumé af det på bestyrelsesmødet gennemgåede punkt.</a:t>
            </a:r>
          </a:p>
          <a:p>
            <a:endParaRPr lang="da-DK" dirty="0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7722"/>
          <a:stretch>
            <a:fillRect/>
          </a:stretch>
        </p:blipFill>
        <p:spPr>
          <a:xfrm>
            <a:off x="7248128" y="2162273"/>
            <a:ext cx="4489079" cy="3416300"/>
          </a:xfrm>
        </p:spPr>
      </p:pic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16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LIS-rapportering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Offentligt referat af bestyrelsesmøde den 29. august 2019 i Forsyning Helsingør Vand A/S og Forsyning Helsingør Spildevand A/S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cap="all" smtClean="0"/>
              <a:t>Side</a:t>
            </a:r>
            <a:r>
              <a:rPr lang="da-DK" smtClean="0"/>
              <a:t> </a:t>
            </a:r>
            <a:fld id="{5BA07366-CB75-4AA8-9E5B-928B849F427C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4294967295"/>
          </p:nvPr>
        </p:nvSpPr>
        <p:spPr>
          <a:xfrm>
            <a:off x="960000" y="1556792"/>
            <a:ext cx="10273151" cy="4026446"/>
          </a:xfrm>
        </p:spPr>
        <p:txBody>
          <a:bodyPr/>
          <a:lstStyle/>
          <a:p>
            <a:r>
              <a:rPr lang="da-DK" dirty="0"/>
              <a:t>LIS rapporteringen pr. juli ÅTD 2019 blev præsenteret for bestyrelsen. Rapporteringen omfatter nøgletal vedrørende opfølgning på afsætning af produkter og tjenesteydelser samt drifts- og produktionsforhold.</a:t>
            </a:r>
          </a:p>
          <a:p>
            <a:r>
              <a:rPr lang="da-DK" dirty="0"/>
              <a:t> </a:t>
            </a:r>
          </a:p>
          <a:p>
            <a:r>
              <a:rPr lang="da-DK" dirty="0"/>
              <a:t>Afsætningen af drikkevand var 1 pct. over budget. Ledningstabet i vandselskabet var over budget, hvilket fortsat undersøges, både i forhold til datagrundlag og eventuelle lækager på ledningsnettet. Det rensede spildevand var 14 pct. over budget. Stigningen kan især henføres til den store nedbørsmængde i marts måned.</a:t>
            </a:r>
          </a:p>
          <a:p>
            <a:r>
              <a:rPr lang="da-DK" dirty="0" smtClean="0"/>
              <a:t> </a:t>
            </a:r>
          </a:p>
          <a:p>
            <a:endParaRPr lang="da-DK" dirty="0"/>
          </a:p>
          <a:p>
            <a:r>
              <a:rPr lang="da-DK" dirty="0"/>
              <a:t> </a:t>
            </a:r>
          </a:p>
          <a:p>
            <a:endParaRPr lang="da-DK" dirty="0"/>
          </a:p>
          <a:p>
            <a:r>
              <a:rPr lang="da-DK" dirty="0"/>
              <a:t> 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3642742"/>
      </p:ext>
    </p:extLst>
  </p:cSld>
  <p:clrMapOvr>
    <a:masterClrMapping/>
  </p:clrMapOvr>
</p:sld>
</file>

<file path=ppt/theme/theme1.xml><?xml version="1.0" encoding="utf-8"?>
<a:theme xmlns:a="http://schemas.openxmlformats.org/drawingml/2006/main" name="FH skabelon (alm)">
  <a:themeElements>
    <a:clrScheme name="Forsyning Helsingør">
      <a:dk1>
        <a:sysClr val="windowText" lastClr="000000"/>
      </a:dk1>
      <a:lt1>
        <a:sysClr val="window" lastClr="FFFFFF"/>
      </a:lt1>
      <a:dk2>
        <a:srgbClr val="00A452"/>
      </a:dk2>
      <a:lt2>
        <a:srgbClr val="96C23C"/>
      </a:lt2>
      <a:accent1>
        <a:srgbClr val="44697D"/>
      </a:accent1>
      <a:accent2>
        <a:srgbClr val="7D9AAA"/>
      </a:accent2>
      <a:accent3>
        <a:srgbClr val="F7921E"/>
      </a:accent3>
      <a:accent4>
        <a:srgbClr val="E63B2B"/>
      </a:accent4>
      <a:accent5>
        <a:srgbClr val="58C0D8"/>
      </a:accent5>
      <a:accent6>
        <a:srgbClr val="0098B2"/>
      </a:accent6>
      <a:hlink>
        <a:srgbClr val="0000FF"/>
      </a:hlink>
      <a:folHlink>
        <a:srgbClr val="800080"/>
      </a:folHlink>
    </a:clrScheme>
    <a:fontScheme name="Forsyning Helsingør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sz="13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B8AC1578-FACF-4E8B-AD7A-84C2567E2C8B}" vid="{D788AB2F-700B-4C5F-B16B-63DDF78D02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FH skabelon (alm)</Template>
  <TotalTime>0</TotalTime>
  <Words>1982</Words>
  <Application>Microsoft Office PowerPoint</Application>
  <PresentationFormat>Widescreen</PresentationFormat>
  <Paragraphs>377</Paragraphs>
  <Slides>31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FH skabelon (alm)</vt:lpstr>
      <vt:lpstr>Bestyrelsesmøde den 29. august 2019 i: Forsyning Helsingør Vand A/S Forsyning Helsingør Spildevand A/S </vt:lpstr>
      <vt:lpstr>Mødedeltagere</vt:lpstr>
      <vt:lpstr>Dagsorden</vt:lpstr>
      <vt:lpstr>1. Godkendelse af dagsorden</vt:lpstr>
      <vt:lpstr>2. Underskrift af Protokollat</vt:lpstr>
      <vt:lpstr>3. Formanden og Direktionen orienterer </vt:lpstr>
      <vt:lpstr>4. Økonomi- og ledelsesrapportering</vt:lpstr>
      <vt:lpstr>4. Økonomi- og ledelsesrapportering</vt:lpstr>
      <vt:lpstr>LIS-rapportering</vt:lpstr>
      <vt:lpstr>PowerPoint-præsentation</vt:lpstr>
      <vt:lpstr>Regulatoriske forhold</vt:lpstr>
      <vt:lpstr>Anlægsinvesteringer</vt:lpstr>
      <vt:lpstr>Punkter til orientering</vt:lpstr>
      <vt:lpstr>6. Helsingør Kommunes klima- og miljøplan</vt:lpstr>
      <vt:lpstr>6. Helsingør Kommunes Klima- og miljøhandlingsplan</vt:lpstr>
      <vt:lpstr>7. Regnvands &amp; spildevanshåndtering i Espergærde</vt:lpstr>
      <vt:lpstr>7. Regnvands &amp; spildevanshåndtering i Espergærde</vt:lpstr>
      <vt:lpstr>8. Snekkersten Vandværk</vt:lpstr>
      <vt:lpstr>Hospitalsgrunden – status for projekter</vt:lpstr>
      <vt:lpstr> </vt:lpstr>
      <vt:lpstr>Bassinløsning</vt:lpstr>
      <vt:lpstr>Resultater fra nedsivningsundersøgelse</vt:lpstr>
      <vt:lpstr>Aktiviteter vedr. vejvandshåndtering</vt:lpstr>
      <vt:lpstr>10. Nordre Strandvej projektet</vt:lpstr>
      <vt:lpstr>10. Nordre Strandvej projektet</vt:lpstr>
      <vt:lpstr>11. Havledningen </vt:lpstr>
      <vt:lpstr>12. Spildevand - Benchmark og økonomisk ramme </vt:lpstr>
      <vt:lpstr>13. Fravigelse af tavshedspligt</vt:lpstr>
      <vt:lpstr>14. Kommunikation</vt:lpstr>
      <vt:lpstr>15. Mødeplan 2019</vt:lpstr>
      <vt:lpstr>15. Eventuelt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2018-04-05T10:16:58Z</dcterms:created>
  <dcterms:modified xsi:type="dcterms:W3CDTF">2019-10-23T12:15:35Z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</Properties>
</file>