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64" r:id="rId2"/>
    <p:sldId id="372" r:id="rId3"/>
    <p:sldId id="290" r:id="rId4"/>
    <p:sldId id="271" r:id="rId5"/>
    <p:sldId id="272" r:id="rId6"/>
    <p:sldId id="273" r:id="rId7"/>
    <p:sldId id="326" r:id="rId8"/>
    <p:sldId id="376" r:id="rId9"/>
    <p:sldId id="373" r:id="rId10"/>
    <p:sldId id="374" r:id="rId11"/>
    <p:sldId id="375" r:id="rId12"/>
    <p:sldId id="368" r:id="rId13"/>
    <p:sldId id="371" r:id="rId14"/>
    <p:sldId id="370" r:id="rId15"/>
    <p:sldId id="281" r:id="rId16"/>
    <p:sldId id="282" r:id="rId17"/>
    <p:sldId id="283" r:id="rId18"/>
    <p:sldId id="284" r:id="rId19"/>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5" userDrawn="1">
          <p15:clr>
            <a:srgbClr val="A4A3A4"/>
          </p15:clr>
        </p15:guide>
        <p15:guide id="2" orient="horz" pos="1141" userDrawn="1">
          <p15:clr>
            <a:srgbClr val="A4A3A4"/>
          </p15:clr>
        </p15:guide>
        <p15:guide id="3" orient="horz" pos="228" userDrawn="1">
          <p15:clr>
            <a:srgbClr val="A4A3A4"/>
          </p15:clr>
        </p15:guide>
        <p15:guide id="4" orient="horz" pos="3517" userDrawn="1">
          <p15:clr>
            <a:srgbClr val="A4A3A4"/>
          </p15:clr>
        </p15:guide>
        <p15:guide id="5" orient="horz" pos="4105" userDrawn="1">
          <p15:clr>
            <a:srgbClr val="A4A3A4"/>
          </p15:clr>
        </p15:guide>
        <p15:guide id="6" pos="3629" userDrawn="1">
          <p15:clr>
            <a:srgbClr val="A4A3A4"/>
          </p15:clr>
        </p15:guide>
        <p15:guide id="7" pos="604" userDrawn="1">
          <p15:clr>
            <a:srgbClr val="A4A3A4"/>
          </p15:clr>
        </p15:guide>
        <p15:guide id="8" pos="7076" userDrawn="1">
          <p15:clr>
            <a:srgbClr val="A4A3A4"/>
          </p15:clr>
        </p15:guide>
        <p15:guide id="9" pos="40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5226" autoAdjust="0"/>
  </p:normalViewPr>
  <p:slideViewPr>
    <p:cSldViewPr snapToObjects="1" showGuides="1">
      <p:cViewPr varScale="1">
        <p:scale>
          <a:sx n="100" d="100"/>
          <a:sy n="100" d="100"/>
        </p:scale>
        <p:origin x="2064" y="78"/>
      </p:cViewPr>
      <p:guideLst>
        <p:guide orient="horz" pos="1365"/>
        <p:guide orient="horz" pos="1141"/>
        <p:guide orient="horz" pos="228"/>
        <p:guide orient="horz" pos="3517"/>
        <p:guide orient="horz" pos="4105"/>
        <p:guide pos="3629"/>
        <p:guide pos="604"/>
        <p:guide pos="7076"/>
        <p:guide pos="40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A83489-83AA-4793-99DE-3D65AB50861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da-DK"/>
        </a:p>
      </dgm:t>
    </dgm:pt>
    <dgm:pt modelId="{BFF0A680-0277-4251-9D28-CCA7C0741327}">
      <dgm:prSet phldrT="[Tekst]" custT="1"/>
      <dgm:spPr/>
      <dgm:t>
        <a:bodyPr/>
        <a:lstStyle/>
        <a:p>
          <a:r>
            <a:rPr lang="da-DK" sz="1500" b="1" dirty="0" smtClean="0">
              <a:solidFill>
                <a:schemeClr val="accent1"/>
              </a:solidFill>
            </a:rPr>
            <a:t>Beslutnings-punkter</a:t>
          </a:r>
          <a:endParaRPr lang="da-DK" sz="1500" b="1" dirty="0">
            <a:solidFill>
              <a:schemeClr val="accent1"/>
            </a:solidFill>
          </a:endParaRPr>
        </a:p>
      </dgm:t>
    </dgm:pt>
    <dgm:pt modelId="{1EE9E32B-FE7A-463C-9AA9-E690FE4D8CF1}" type="parTrans" cxnId="{438ECF83-8A5F-4CD1-A5B2-3227909CF3AB}">
      <dgm:prSet/>
      <dgm:spPr/>
      <dgm:t>
        <a:bodyPr/>
        <a:lstStyle/>
        <a:p>
          <a:endParaRPr lang="da-DK"/>
        </a:p>
      </dgm:t>
    </dgm:pt>
    <dgm:pt modelId="{0C2C03F8-3AA4-4E41-A2BA-0DA42FA48352}" type="sibTrans" cxnId="{438ECF83-8A5F-4CD1-A5B2-3227909CF3AB}">
      <dgm:prSet/>
      <dgm:spPr/>
      <dgm:t>
        <a:bodyPr/>
        <a:lstStyle/>
        <a:p>
          <a:endParaRPr lang="da-DK"/>
        </a:p>
      </dgm:t>
    </dgm:pt>
    <dgm:pt modelId="{9155BBFB-D4D3-4F07-A4BF-C12DA25B21CE}">
      <dgm:prSet phldrT="[Tekst]" custT="1"/>
      <dgm:spPr/>
      <dgm:t>
        <a:bodyPr/>
        <a:lstStyle/>
        <a:p>
          <a:r>
            <a:rPr lang="da-DK" sz="1600" dirty="0" smtClean="0"/>
            <a:t>1. Godkendelse af dagsorden</a:t>
          </a:r>
          <a:endParaRPr lang="da-DK" sz="1600" dirty="0"/>
        </a:p>
      </dgm:t>
    </dgm:pt>
    <dgm:pt modelId="{5ED30F96-C890-44DB-8D9B-82C18AA8B05A}" type="parTrans" cxnId="{269168E5-FBE2-473F-9B8C-1F727ECB08C2}">
      <dgm:prSet/>
      <dgm:spPr/>
      <dgm:t>
        <a:bodyPr/>
        <a:lstStyle/>
        <a:p>
          <a:endParaRPr lang="da-DK"/>
        </a:p>
      </dgm:t>
    </dgm:pt>
    <dgm:pt modelId="{C2593816-6688-4688-AEA1-2A71D195D27A}" type="sibTrans" cxnId="{269168E5-FBE2-473F-9B8C-1F727ECB08C2}">
      <dgm:prSet/>
      <dgm:spPr/>
      <dgm:t>
        <a:bodyPr/>
        <a:lstStyle/>
        <a:p>
          <a:endParaRPr lang="da-DK"/>
        </a:p>
      </dgm:t>
    </dgm:pt>
    <dgm:pt modelId="{CC9B09BE-779B-4595-9F5E-D0CF7B4FEBB0}">
      <dgm:prSet phldrT="[Tekst]" custT="1"/>
      <dgm:spPr/>
      <dgm:t>
        <a:bodyPr/>
        <a:lstStyle/>
        <a:p>
          <a:r>
            <a:rPr lang="da-DK" sz="1600" dirty="0" smtClean="0"/>
            <a:t>2. Underskrift af protokollater</a:t>
          </a:r>
          <a:endParaRPr lang="da-DK" sz="1600" dirty="0"/>
        </a:p>
      </dgm:t>
    </dgm:pt>
    <dgm:pt modelId="{98A39AB7-DC8A-43DD-993A-90122A14EA34}" type="parTrans" cxnId="{EB69BB20-E3C6-4CE5-9671-64BAABAD87C1}">
      <dgm:prSet/>
      <dgm:spPr/>
      <dgm:t>
        <a:bodyPr/>
        <a:lstStyle/>
        <a:p>
          <a:endParaRPr lang="da-DK"/>
        </a:p>
      </dgm:t>
    </dgm:pt>
    <dgm:pt modelId="{2400F7BE-0FF2-4A3F-B8AC-11555449814F}" type="sibTrans" cxnId="{EB69BB20-E3C6-4CE5-9671-64BAABAD87C1}">
      <dgm:prSet/>
      <dgm:spPr/>
      <dgm:t>
        <a:bodyPr/>
        <a:lstStyle/>
        <a:p>
          <a:endParaRPr lang="da-DK"/>
        </a:p>
      </dgm:t>
    </dgm:pt>
    <dgm:pt modelId="{DAB786D9-6BA0-452B-AEEC-3516A63A2EEF}">
      <dgm:prSet phldrT="[Tekst]" custT="1"/>
      <dgm:spPr/>
      <dgm:t>
        <a:bodyPr/>
        <a:lstStyle/>
        <a:p>
          <a:r>
            <a:rPr lang="da-DK" sz="1600" dirty="0" smtClean="0"/>
            <a:t>3. Formanden og Direktionen orienterer</a:t>
          </a:r>
          <a:endParaRPr lang="da-DK" sz="1600" dirty="0"/>
        </a:p>
      </dgm:t>
    </dgm:pt>
    <dgm:pt modelId="{BFC4E8F9-DE1E-4B86-AD88-CFEF1293191A}" type="parTrans" cxnId="{B5B39183-D5B2-41E8-ABF4-5A1CC23A8F94}">
      <dgm:prSet/>
      <dgm:spPr/>
      <dgm:t>
        <a:bodyPr/>
        <a:lstStyle/>
        <a:p>
          <a:endParaRPr lang="da-DK"/>
        </a:p>
      </dgm:t>
    </dgm:pt>
    <dgm:pt modelId="{D8A5EF99-3AE3-4B17-AEB1-E1BEAE22B5A2}" type="sibTrans" cxnId="{B5B39183-D5B2-41E8-ABF4-5A1CC23A8F94}">
      <dgm:prSet/>
      <dgm:spPr/>
      <dgm:t>
        <a:bodyPr/>
        <a:lstStyle/>
        <a:p>
          <a:endParaRPr lang="da-DK"/>
        </a:p>
      </dgm:t>
    </dgm:pt>
    <dgm:pt modelId="{82D6501F-204F-4930-A02C-A0C078863126}">
      <dgm:prSet phldrT="[Tekst]" custT="1"/>
      <dgm:spPr/>
      <dgm:t>
        <a:bodyPr/>
        <a:lstStyle/>
        <a:p>
          <a:r>
            <a:rPr lang="da-DK" sz="1600" strike="sngStrike" dirty="0" smtClean="0"/>
            <a:t>4.  Økonomi- og ledelsesrapportering</a:t>
          </a:r>
          <a:endParaRPr lang="da-DK" sz="1600" strike="sngStrike" dirty="0"/>
        </a:p>
      </dgm:t>
    </dgm:pt>
    <dgm:pt modelId="{C4BD7E10-6577-44DA-BE62-462EE0A8FAF3}" type="parTrans" cxnId="{C4942AC1-4166-4073-B83B-6A9E5AE2A81D}">
      <dgm:prSet/>
      <dgm:spPr/>
      <dgm:t>
        <a:bodyPr/>
        <a:lstStyle/>
        <a:p>
          <a:endParaRPr lang="da-DK"/>
        </a:p>
      </dgm:t>
    </dgm:pt>
    <dgm:pt modelId="{381A0FAB-D14F-40A1-9892-EF1C96316037}" type="sibTrans" cxnId="{C4942AC1-4166-4073-B83B-6A9E5AE2A81D}">
      <dgm:prSet/>
      <dgm:spPr/>
      <dgm:t>
        <a:bodyPr/>
        <a:lstStyle/>
        <a:p>
          <a:endParaRPr lang="da-DK"/>
        </a:p>
      </dgm:t>
    </dgm:pt>
    <dgm:pt modelId="{A05F90CC-0F85-4641-B3A3-374B160D41E3}">
      <dgm:prSet phldrT="[Tekst]" custT="1"/>
      <dgm:spPr/>
      <dgm:t>
        <a:bodyPr/>
        <a:lstStyle/>
        <a:p>
          <a:r>
            <a:rPr lang="da-DK" sz="1600" dirty="0" smtClean="0"/>
            <a:t>5. Kommunikation vedr. vandkvalitet</a:t>
          </a:r>
          <a:endParaRPr lang="da-DK" sz="1600" dirty="0"/>
        </a:p>
      </dgm:t>
    </dgm:pt>
    <dgm:pt modelId="{31519027-6B02-4B31-B9C6-F2EE08EE0FD2}" type="parTrans" cxnId="{014C6C5D-C0C0-4AF9-BB43-234138046C1C}">
      <dgm:prSet/>
      <dgm:spPr/>
      <dgm:t>
        <a:bodyPr/>
        <a:lstStyle/>
        <a:p>
          <a:endParaRPr lang="da-DK"/>
        </a:p>
      </dgm:t>
    </dgm:pt>
    <dgm:pt modelId="{1CE6DE38-BB8E-4997-BD85-C829A5BF9737}" type="sibTrans" cxnId="{014C6C5D-C0C0-4AF9-BB43-234138046C1C}">
      <dgm:prSet/>
      <dgm:spPr/>
      <dgm:t>
        <a:bodyPr/>
        <a:lstStyle/>
        <a:p>
          <a:endParaRPr lang="da-DK"/>
        </a:p>
      </dgm:t>
    </dgm:pt>
    <dgm:pt modelId="{F0013E2C-A0BA-4DF6-AAA4-BBDFE1FCF5C6}">
      <dgm:prSet phldrT="[Tekst]" custT="1"/>
      <dgm:spPr/>
      <dgm:t>
        <a:bodyPr/>
        <a:lstStyle/>
        <a:p>
          <a:r>
            <a:rPr lang="da-DK" sz="1600" dirty="0" smtClean="0"/>
            <a:t> 6. </a:t>
          </a:r>
          <a:r>
            <a:rPr lang="da-DK" sz="1600" dirty="0" err="1" smtClean="0"/>
            <a:t>DANVAs</a:t>
          </a:r>
          <a:r>
            <a:rPr lang="da-DK" sz="1600" dirty="0" smtClean="0"/>
            <a:t> årsmøde og generalforsamling</a:t>
          </a:r>
          <a:endParaRPr lang="da-DK" sz="1600" dirty="0"/>
        </a:p>
      </dgm:t>
    </dgm:pt>
    <dgm:pt modelId="{0F0C8F60-A70A-4C66-A5FD-386E7C6867D8}" type="parTrans" cxnId="{1962AC6A-8D39-4CCF-83B8-3F9C47FCF3EB}">
      <dgm:prSet/>
      <dgm:spPr/>
      <dgm:t>
        <a:bodyPr/>
        <a:lstStyle/>
        <a:p>
          <a:endParaRPr lang="da-DK"/>
        </a:p>
      </dgm:t>
    </dgm:pt>
    <dgm:pt modelId="{2B221556-7C5E-406E-8067-D174E39C18C7}" type="sibTrans" cxnId="{1962AC6A-8D39-4CCF-83B8-3F9C47FCF3EB}">
      <dgm:prSet/>
      <dgm:spPr/>
      <dgm:t>
        <a:bodyPr/>
        <a:lstStyle/>
        <a:p>
          <a:endParaRPr lang="da-DK"/>
        </a:p>
      </dgm:t>
    </dgm:pt>
    <dgm:pt modelId="{F1C1C263-DF7B-489A-93D7-75A8354D133B}" type="pres">
      <dgm:prSet presAssocID="{0FA83489-83AA-4793-99DE-3D65AB50861C}" presName="vert0" presStyleCnt="0">
        <dgm:presLayoutVars>
          <dgm:dir/>
          <dgm:animOne val="branch"/>
          <dgm:animLvl val="lvl"/>
        </dgm:presLayoutVars>
      </dgm:prSet>
      <dgm:spPr/>
      <dgm:t>
        <a:bodyPr/>
        <a:lstStyle/>
        <a:p>
          <a:endParaRPr lang="da-DK"/>
        </a:p>
      </dgm:t>
    </dgm:pt>
    <dgm:pt modelId="{3A5E326B-368A-45CE-AC0A-0B094B5CCC8D}" type="pres">
      <dgm:prSet presAssocID="{BFF0A680-0277-4251-9D28-CCA7C0741327}" presName="thickLine" presStyleLbl="alignNode1" presStyleIdx="0" presStyleCnt="1"/>
      <dgm:spPr/>
    </dgm:pt>
    <dgm:pt modelId="{A739235E-5C2A-4D34-9229-95E490A02B21}" type="pres">
      <dgm:prSet presAssocID="{BFF0A680-0277-4251-9D28-CCA7C0741327}" presName="horz1" presStyleCnt="0"/>
      <dgm:spPr/>
    </dgm:pt>
    <dgm:pt modelId="{5CEBC8DE-1152-4028-BB05-95C3BCBFEA8E}" type="pres">
      <dgm:prSet presAssocID="{BFF0A680-0277-4251-9D28-CCA7C0741327}" presName="tx1" presStyleLbl="revTx" presStyleIdx="0" presStyleCnt="7" custScaleX="134898"/>
      <dgm:spPr/>
      <dgm:t>
        <a:bodyPr/>
        <a:lstStyle/>
        <a:p>
          <a:endParaRPr lang="da-DK"/>
        </a:p>
      </dgm:t>
    </dgm:pt>
    <dgm:pt modelId="{A6BBAC32-D34D-41CC-B621-B81E193FB30F}" type="pres">
      <dgm:prSet presAssocID="{BFF0A680-0277-4251-9D28-CCA7C0741327}" presName="vert1" presStyleCnt="0"/>
      <dgm:spPr/>
    </dgm:pt>
    <dgm:pt modelId="{ED131202-7273-409C-B493-CAEC0E1C64ED}" type="pres">
      <dgm:prSet presAssocID="{9155BBFB-D4D3-4F07-A4BF-C12DA25B21CE}" presName="vertSpace2a" presStyleCnt="0"/>
      <dgm:spPr/>
    </dgm:pt>
    <dgm:pt modelId="{97E91188-CE68-431F-8EDA-1539373712B6}" type="pres">
      <dgm:prSet presAssocID="{9155BBFB-D4D3-4F07-A4BF-C12DA25B21CE}" presName="horz2" presStyleCnt="0"/>
      <dgm:spPr/>
    </dgm:pt>
    <dgm:pt modelId="{9F7FFEA5-6902-4A7A-A07C-A8FAF0A5EA3E}" type="pres">
      <dgm:prSet presAssocID="{9155BBFB-D4D3-4F07-A4BF-C12DA25B21CE}" presName="horzSpace2" presStyleCnt="0"/>
      <dgm:spPr/>
    </dgm:pt>
    <dgm:pt modelId="{B4D3465A-4437-4356-A4A0-A35796071859}" type="pres">
      <dgm:prSet presAssocID="{9155BBFB-D4D3-4F07-A4BF-C12DA25B21CE}" presName="tx2" presStyleLbl="revTx" presStyleIdx="1" presStyleCnt="7"/>
      <dgm:spPr/>
      <dgm:t>
        <a:bodyPr/>
        <a:lstStyle/>
        <a:p>
          <a:endParaRPr lang="da-DK"/>
        </a:p>
      </dgm:t>
    </dgm:pt>
    <dgm:pt modelId="{2813C42B-D49A-4ED2-9A85-1C781AA0EE89}" type="pres">
      <dgm:prSet presAssocID="{9155BBFB-D4D3-4F07-A4BF-C12DA25B21CE}" presName="vert2" presStyleCnt="0"/>
      <dgm:spPr/>
    </dgm:pt>
    <dgm:pt modelId="{27575DC7-8C70-401F-B94C-23B92C7F6962}" type="pres">
      <dgm:prSet presAssocID="{9155BBFB-D4D3-4F07-A4BF-C12DA25B21CE}" presName="thinLine2b" presStyleLbl="callout" presStyleIdx="0" presStyleCnt="6"/>
      <dgm:spPr/>
    </dgm:pt>
    <dgm:pt modelId="{4B831A8B-55AE-454A-976C-D90FE9A7BE3F}" type="pres">
      <dgm:prSet presAssocID="{9155BBFB-D4D3-4F07-A4BF-C12DA25B21CE}" presName="vertSpace2b" presStyleCnt="0"/>
      <dgm:spPr/>
    </dgm:pt>
    <dgm:pt modelId="{2FA5E622-5748-4A64-A651-3EBFA8865B82}" type="pres">
      <dgm:prSet presAssocID="{CC9B09BE-779B-4595-9F5E-D0CF7B4FEBB0}" presName="horz2" presStyleCnt="0"/>
      <dgm:spPr/>
    </dgm:pt>
    <dgm:pt modelId="{BABCA473-88D8-411A-9A6C-BAD86920EFA1}" type="pres">
      <dgm:prSet presAssocID="{CC9B09BE-779B-4595-9F5E-D0CF7B4FEBB0}" presName="horzSpace2" presStyleCnt="0"/>
      <dgm:spPr/>
    </dgm:pt>
    <dgm:pt modelId="{12F8273C-DE87-477E-BAE8-A34A8DA41083}" type="pres">
      <dgm:prSet presAssocID="{CC9B09BE-779B-4595-9F5E-D0CF7B4FEBB0}" presName="tx2" presStyleLbl="revTx" presStyleIdx="2" presStyleCnt="7"/>
      <dgm:spPr/>
      <dgm:t>
        <a:bodyPr/>
        <a:lstStyle/>
        <a:p>
          <a:endParaRPr lang="da-DK"/>
        </a:p>
      </dgm:t>
    </dgm:pt>
    <dgm:pt modelId="{E695412A-E125-4A72-8DF6-183E0EA5D234}" type="pres">
      <dgm:prSet presAssocID="{CC9B09BE-779B-4595-9F5E-D0CF7B4FEBB0}" presName="vert2" presStyleCnt="0"/>
      <dgm:spPr/>
    </dgm:pt>
    <dgm:pt modelId="{60F216FD-13B3-428B-AC0A-56C46D937197}" type="pres">
      <dgm:prSet presAssocID="{CC9B09BE-779B-4595-9F5E-D0CF7B4FEBB0}" presName="thinLine2b" presStyleLbl="callout" presStyleIdx="1" presStyleCnt="6"/>
      <dgm:spPr/>
    </dgm:pt>
    <dgm:pt modelId="{CE8A0760-33CF-4EF1-840B-27A135171577}" type="pres">
      <dgm:prSet presAssocID="{CC9B09BE-779B-4595-9F5E-D0CF7B4FEBB0}" presName="vertSpace2b" presStyleCnt="0"/>
      <dgm:spPr/>
    </dgm:pt>
    <dgm:pt modelId="{9A77AD01-C372-4774-BAEB-F4398410144E}" type="pres">
      <dgm:prSet presAssocID="{DAB786D9-6BA0-452B-AEEC-3516A63A2EEF}" presName="horz2" presStyleCnt="0"/>
      <dgm:spPr/>
    </dgm:pt>
    <dgm:pt modelId="{8B6B2978-B0EB-4EF3-94D6-ECE9572E976D}" type="pres">
      <dgm:prSet presAssocID="{DAB786D9-6BA0-452B-AEEC-3516A63A2EEF}" presName="horzSpace2" presStyleCnt="0"/>
      <dgm:spPr/>
    </dgm:pt>
    <dgm:pt modelId="{6DF7BB97-E8C6-494F-886E-DBAF66F52A70}" type="pres">
      <dgm:prSet presAssocID="{DAB786D9-6BA0-452B-AEEC-3516A63A2EEF}" presName="tx2" presStyleLbl="revTx" presStyleIdx="3" presStyleCnt="7"/>
      <dgm:spPr/>
      <dgm:t>
        <a:bodyPr/>
        <a:lstStyle/>
        <a:p>
          <a:endParaRPr lang="da-DK"/>
        </a:p>
      </dgm:t>
    </dgm:pt>
    <dgm:pt modelId="{2696ECDA-7BDF-4F8A-9E1B-104552CACCE6}" type="pres">
      <dgm:prSet presAssocID="{DAB786D9-6BA0-452B-AEEC-3516A63A2EEF}" presName="vert2" presStyleCnt="0"/>
      <dgm:spPr/>
    </dgm:pt>
    <dgm:pt modelId="{FA478A36-A64E-460F-AE67-40392AE39135}" type="pres">
      <dgm:prSet presAssocID="{DAB786D9-6BA0-452B-AEEC-3516A63A2EEF}" presName="thinLine2b" presStyleLbl="callout" presStyleIdx="2" presStyleCnt="6"/>
      <dgm:spPr/>
    </dgm:pt>
    <dgm:pt modelId="{A062A26B-F372-462C-BFAA-EEAE8F24AEC3}" type="pres">
      <dgm:prSet presAssocID="{DAB786D9-6BA0-452B-AEEC-3516A63A2EEF}" presName="vertSpace2b" presStyleCnt="0"/>
      <dgm:spPr/>
    </dgm:pt>
    <dgm:pt modelId="{63916156-F8FD-412D-B0BF-D86986506E39}" type="pres">
      <dgm:prSet presAssocID="{82D6501F-204F-4930-A02C-A0C078863126}" presName="horz2" presStyleCnt="0"/>
      <dgm:spPr/>
    </dgm:pt>
    <dgm:pt modelId="{AE805869-FF8C-41BF-BA75-7E87622F8739}" type="pres">
      <dgm:prSet presAssocID="{82D6501F-204F-4930-A02C-A0C078863126}" presName="horzSpace2" presStyleCnt="0"/>
      <dgm:spPr/>
    </dgm:pt>
    <dgm:pt modelId="{78AB4A41-79DD-48A9-88BF-991BD3B102A6}" type="pres">
      <dgm:prSet presAssocID="{82D6501F-204F-4930-A02C-A0C078863126}" presName="tx2" presStyleLbl="revTx" presStyleIdx="4" presStyleCnt="7"/>
      <dgm:spPr/>
      <dgm:t>
        <a:bodyPr/>
        <a:lstStyle/>
        <a:p>
          <a:endParaRPr lang="da-DK"/>
        </a:p>
      </dgm:t>
    </dgm:pt>
    <dgm:pt modelId="{AA50835C-609A-4933-AC3F-468EC6BEFEE8}" type="pres">
      <dgm:prSet presAssocID="{82D6501F-204F-4930-A02C-A0C078863126}" presName="vert2" presStyleCnt="0"/>
      <dgm:spPr/>
    </dgm:pt>
    <dgm:pt modelId="{D4BF0867-9340-4A6D-B1BF-BFBD81106D63}" type="pres">
      <dgm:prSet presAssocID="{82D6501F-204F-4930-A02C-A0C078863126}" presName="thinLine2b" presStyleLbl="callout" presStyleIdx="3" presStyleCnt="6"/>
      <dgm:spPr/>
    </dgm:pt>
    <dgm:pt modelId="{D5CBBB0B-AB29-4747-B814-62F7EC0597C3}" type="pres">
      <dgm:prSet presAssocID="{82D6501F-204F-4930-A02C-A0C078863126}" presName="vertSpace2b" presStyleCnt="0"/>
      <dgm:spPr/>
    </dgm:pt>
    <dgm:pt modelId="{F2C26F55-5244-40C7-8D2E-B17CE7E8B9FB}" type="pres">
      <dgm:prSet presAssocID="{A05F90CC-0F85-4641-B3A3-374B160D41E3}" presName="horz2" presStyleCnt="0"/>
      <dgm:spPr/>
    </dgm:pt>
    <dgm:pt modelId="{5219BBAD-78E6-4992-8805-A7A60965EE9F}" type="pres">
      <dgm:prSet presAssocID="{A05F90CC-0F85-4641-B3A3-374B160D41E3}" presName="horzSpace2" presStyleCnt="0"/>
      <dgm:spPr/>
    </dgm:pt>
    <dgm:pt modelId="{FE82DDB0-03A9-441F-9257-D142F5161D05}" type="pres">
      <dgm:prSet presAssocID="{A05F90CC-0F85-4641-B3A3-374B160D41E3}" presName="tx2" presStyleLbl="revTx" presStyleIdx="5" presStyleCnt="7"/>
      <dgm:spPr/>
      <dgm:t>
        <a:bodyPr/>
        <a:lstStyle/>
        <a:p>
          <a:endParaRPr lang="da-DK"/>
        </a:p>
      </dgm:t>
    </dgm:pt>
    <dgm:pt modelId="{455D8E7F-5A17-404F-ACAC-271802B6A846}" type="pres">
      <dgm:prSet presAssocID="{A05F90CC-0F85-4641-B3A3-374B160D41E3}" presName="vert2" presStyleCnt="0"/>
      <dgm:spPr/>
    </dgm:pt>
    <dgm:pt modelId="{26C172B4-2032-42E1-8484-EAC5631BF3AB}" type="pres">
      <dgm:prSet presAssocID="{A05F90CC-0F85-4641-B3A3-374B160D41E3}" presName="thinLine2b" presStyleLbl="callout" presStyleIdx="4" presStyleCnt="6"/>
      <dgm:spPr/>
    </dgm:pt>
    <dgm:pt modelId="{5188CBF7-2AD8-4C41-B3F9-0DE1D18BC8DA}" type="pres">
      <dgm:prSet presAssocID="{A05F90CC-0F85-4641-B3A3-374B160D41E3}" presName="vertSpace2b" presStyleCnt="0"/>
      <dgm:spPr/>
    </dgm:pt>
    <dgm:pt modelId="{0B38F0D7-E152-4457-A0D2-736B79EE176D}" type="pres">
      <dgm:prSet presAssocID="{F0013E2C-A0BA-4DF6-AAA4-BBDFE1FCF5C6}" presName="horz2" presStyleCnt="0"/>
      <dgm:spPr/>
    </dgm:pt>
    <dgm:pt modelId="{92D3C11A-A72E-40EA-9442-17978D14D8C3}" type="pres">
      <dgm:prSet presAssocID="{F0013E2C-A0BA-4DF6-AAA4-BBDFE1FCF5C6}" presName="horzSpace2" presStyleCnt="0"/>
      <dgm:spPr/>
    </dgm:pt>
    <dgm:pt modelId="{839343F3-F26C-405E-9493-C9903DDC6AB6}" type="pres">
      <dgm:prSet presAssocID="{F0013E2C-A0BA-4DF6-AAA4-BBDFE1FCF5C6}" presName="tx2" presStyleLbl="revTx" presStyleIdx="6" presStyleCnt="7"/>
      <dgm:spPr/>
      <dgm:t>
        <a:bodyPr/>
        <a:lstStyle/>
        <a:p>
          <a:endParaRPr lang="da-DK"/>
        </a:p>
      </dgm:t>
    </dgm:pt>
    <dgm:pt modelId="{116286F1-9FC3-43F8-8D17-DB2D4529A33E}" type="pres">
      <dgm:prSet presAssocID="{F0013E2C-A0BA-4DF6-AAA4-BBDFE1FCF5C6}" presName="vert2" presStyleCnt="0"/>
      <dgm:spPr/>
    </dgm:pt>
    <dgm:pt modelId="{982798EC-2227-4047-BBB3-235D917B9CB5}" type="pres">
      <dgm:prSet presAssocID="{F0013E2C-A0BA-4DF6-AAA4-BBDFE1FCF5C6}" presName="thinLine2b" presStyleLbl="callout" presStyleIdx="5" presStyleCnt="6"/>
      <dgm:spPr/>
    </dgm:pt>
    <dgm:pt modelId="{E5292B1B-4661-474B-8658-17E614C32A1E}" type="pres">
      <dgm:prSet presAssocID="{F0013E2C-A0BA-4DF6-AAA4-BBDFE1FCF5C6}" presName="vertSpace2b" presStyleCnt="0"/>
      <dgm:spPr/>
    </dgm:pt>
  </dgm:ptLst>
  <dgm:cxnLst>
    <dgm:cxn modelId="{4154CBAE-5553-4B69-AE67-C69D682C2F8F}" type="presOf" srcId="{A05F90CC-0F85-4641-B3A3-374B160D41E3}" destId="{FE82DDB0-03A9-441F-9257-D142F5161D05}" srcOrd="0" destOrd="0" presId="urn:microsoft.com/office/officeart/2008/layout/LinedList"/>
    <dgm:cxn modelId="{B5B39183-D5B2-41E8-ABF4-5A1CC23A8F94}" srcId="{BFF0A680-0277-4251-9D28-CCA7C0741327}" destId="{DAB786D9-6BA0-452B-AEEC-3516A63A2EEF}" srcOrd="2" destOrd="0" parTransId="{BFC4E8F9-DE1E-4B86-AD88-CFEF1293191A}" sibTransId="{D8A5EF99-3AE3-4B17-AEB1-E1BEAE22B5A2}"/>
    <dgm:cxn modelId="{EB69BB20-E3C6-4CE5-9671-64BAABAD87C1}" srcId="{BFF0A680-0277-4251-9D28-CCA7C0741327}" destId="{CC9B09BE-779B-4595-9F5E-D0CF7B4FEBB0}" srcOrd="1" destOrd="0" parTransId="{98A39AB7-DC8A-43DD-993A-90122A14EA34}" sibTransId="{2400F7BE-0FF2-4A3F-B8AC-11555449814F}"/>
    <dgm:cxn modelId="{0BE821AB-F3D2-48CE-864B-63BD56953DCF}" type="presOf" srcId="{82D6501F-204F-4930-A02C-A0C078863126}" destId="{78AB4A41-79DD-48A9-88BF-991BD3B102A6}" srcOrd="0" destOrd="0" presId="urn:microsoft.com/office/officeart/2008/layout/LinedList"/>
    <dgm:cxn modelId="{1962AC6A-8D39-4CCF-83B8-3F9C47FCF3EB}" srcId="{BFF0A680-0277-4251-9D28-CCA7C0741327}" destId="{F0013E2C-A0BA-4DF6-AAA4-BBDFE1FCF5C6}" srcOrd="5" destOrd="0" parTransId="{0F0C8F60-A70A-4C66-A5FD-386E7C6867D8}" sibTransId="{2B221556-7C5E-406E-8067-D174E39C18C7}"/>
    <dgm:cxn modelId="{3426FE19-398B-4E6C-8CF5-A4127DC14716}" type="presOf" srcId="{0FA83489-83AA-4793-99DE-3D65AB50861C}" destId="{F1C1C263-DF7B-489A-93D7-75A8354D133B}" srcOrd="0" destOrd="0" presId="urn:microsoft.com/office/officeart/2008/layout/LinedList"/>
    <dgm:cxn modelId="{9625272A-F336-471E-9704-0FC6B243A36A}" type="presOf" srcId="{F0013E2C-A0BA-4DF6-AAA4-BBDFE1FCF5C6}" destId="{839343F3-F26C-405E-9493-C9903DDC6AB6}" srcOrd="0" destOrd="0" presId="urn:microsoft.com/office/officeart/2008/layout/LinedList"/>
    <dgm:cxn modelId="{269168E5-FBE2-473F-9B8C-1F727ECB08C2}" srcId="{BFF0A680-0277-4251-9D28-CCA7C0741327}" destId="{9155BBFB-D4D3-4F07-A4BF-C12DA25B21CE}" srcOrd="0" destOrd="0" parTransId="{5ED30F96-C890-44DB-8D9B-82C18AA8B05A}" sibTransId="{C2593816-6688-4688-AEA1-2A71D195D27A}"/>
    <dgm:cxn modelId="{F8CC0204-BBFA-4C21-86B6-673A668C13F2}" type="presOf" srcId="{BFF0A680-0277-4251-9D28-CCA7C0741327}" destId="{5CEBC8DE-1152-4028-BB05-95C3BCBFEA8E}" srcOrd="0" destOrd="0" presId="urn:microsoft.com/office/officeart/2008/layout/LinedList"/>
    <dgm:cxn modelId="{C4942AC1-4166-4073-B83B-6A9E5AE2A81D}" srcId="{BFF0A680-0277-4251-9D28-CCA7C0741327}" destId="{82D6501F-204F-4930-A02C-A0C078863126}" srcOrd="3" destOrd="0" parTransId="{C4BD7E10-6577-44DA-BE62-462EE0A8FAF3}" sibTransId="{381A0FAB-D14F-40A1-9892-EF1C96316037}"/>
    <dgm:cxn modelId="{42BEC214-8767-49CE-B2CF-744B77729450}" type="presOf" srcId="{DAB786D9-6BA0-452B-AEEC-3516A63A2EEF}" destId="{6DF7BB97-E8C6-494F-886E-DBAF66F52A70}" srcOrd="0" destOrd="0" presId="urn:microsoft.com/office/officeart/2008/layout/LinedList"/>
    <dgm:cxn modelId="{014C6C5D-C0C0-4AF9-BB43-234138046C1C}" srcId="{BFF0A680-0277-4251-9D28-CCA7C0741327}" destId="{A05F90CC-0F85-4641-B3A3-374B160D41E3}" srcOrd="4" destOrd="0" parTransId="{31519027-6B02-4B31-B9C6-F2EE08EE0FD2}" sibTransId="{1CE6DE38-BB8E-4997-BD85-C829A5BF9737}"/>
    <dgm:cxn modelId="{90004B35-CA07-49C0-A33B-9394315E63C7}" type="presOf" srcId="{9155BBFB-D4D3-4F07-A4BF-C12DA25B21CE}" destId="{B4D3465A-4437-4356-A4A0-A35796071859}" srcOrd="0" destOrd="0" presId="urn:microsoft.com/office/officeart/2008/layout/LinedList"/>
    <dgm:cxn modelId="{9237FC31-523D-49AE-BDCF-EF2E30D77579}" type="presOf" srcId="{CC9B09BE-779B-4595-9F5E-D0CF7B4FEBB0}" destId="{12F8273C-DE87-477E-BAE8-A34A8DA41083}" srcOrd="0" destOrd="0" presId="urn:microsoft.com/office/officeart/2008/layout/LinedList"/>
    <dgm:cxn modelId="{438ECF83-8A5F-4CD1-A5B2-3227909CF3AB}" srcId="{0FA83489-83AA-4793-99DE-3D65AB50861C}" destId="{BFF0A680-0277-4251-9D28-CCA7C0741327}" srcOrd="0" destOrd="0" parTransId="{1EE9E32B-FE7A-463C-9AA9-E690FE4D8CF1}" sibTransId="{0C2C03F8-3AA4-4E41-A2BA-0DA42FA48352}"/>
    <dgm:cxn modelId="{B5B2B7C9-F276-41C6-A820-133214F19EFD}" type="presParOf" srcId="{F1C1C263-DF7B-489A-93D7-75A8354D133B}" destId="{3A5E326B-368A-45CE-AC0A-0B094B5CCC8D}" srcOrd="0" destOrd="0" presId="urn:microsoft.com/office/officeart/2008/layout/LinedList"/>
    <dgm:cxn modelId="{6D7754C5-D2A0-413F-A001-DF91EC8D40BF}" type="presParOf" srcId="{F1C1C263-DF7B-489A-93D7-75A8354D133B}" destId="{A739235E-5C2A-4D34-9229-95E490A02B21}" srcOrd="1" destOrd="0" presId="urn:microsoft.com/office/officeart/2008/layout/LinedList"/>
    <dgm:cxn modelId="{371BA550-4662-47A9-91A1-73302E21C97E}" type="presParOf" srcId="{A739235E-5C2A-4D34-9229-95E490A02B21}" destId="{5CEBC8DE-1152-4028-BB05-95C3BCBFEA8E}" srcOrd="0" destOrd="0" presId="urn:microsoft.com/office/officeart/2008/layout/LinedList"/>
    <dgm:cxn modelId="{67511AE2-77BA-4D3D-8DAC-B25A93F4A550}" type="presParOf" srcId="{A739235E-5C2A-4D34-9229-95E490A02B21}" destId="{A6BBAC32-D34D-41CC-B621-B81E193FB30F}" srcOrd="1" destOrd="0" presId="urn:microsoft.com/office/officeart/2008/layout/LinedList"/>
    <dgm:cxn modelId="{C5350A61-D150-4DA4-A28C-242485C70E09}" type="presParOf" srcId="{A6BBAC32-D34D-41CC-B621-B81E193FB30F}" destId="{ED131202-7273-409C-B493-CAEC0E1C64ED}" srcOrd="0" destOrd="0" presId="urn:microsoft.com/office/officeart/2008/layout/LinedList"/>
    <dgm:cxn modelId="{AC0BC18D-4787-48FF-8DEE-032CC281EF8F}" type="presParOf" srcId="{A6BBAC32-D34D-41CC-B621-B81E193FB30F}" destId="{97E91188-CE68-431F-8EDA-1539373712B6}" srcOrd="1" destOrd="0" presId="urn:microsoft.com/office/officeart/2008/layout/LinedList"/>
    <dgm:cxn modelId="{86339ED9-5FA7-460D-B08D-1D34EC92ABEE}" type="presParOf" srcId="{97E91188-CE68-431F-8EDA-1539373712B6}" destId="{9F7FFEA5-6902-4A7A-A07C-A8FAF0A5EA3E}" srcOrd="0" destOrd="0" presId="urn:microsoft.com/office/officeart/2008/layout/LinedList"/>
    <dgm:cxn modelId="{23B0E97C-5486-4C77-9676-DA790574F0FA}" type="presParOf" srcId="{97E91188-CE68-431F-8EDA-1539373712B6}" destId="{B4D3465A-4437-4356-A4A0-A35796071859}" srcOrd="1" destOrd="0" presId="urn:microsoft.com/office/officeart/2008/layout/LinedList"/>
    <dgm:cxn modelId="{347774B6-42A6-42DC-AC74-A68F16C36B84}" type="presParOf" srcId="{97E91188-CE68-431F-8EDA-1539373712B6}" destId="{2813C42B-D49A-4ED2-9A85-1C781AA0EE89}" srcOrd="2" destOrd="0" presId="urn:microsoft.com/office/officeart/2008/layout/LinedList"/>
    <dgm:cxn modelId="{47672B99-E9FA-46AE-B7D7-E8907289A6FB}" type="presParOf" srcId="{A6BBAC32-D34D-41CC-B621-B81E193FB30F}" destId="{27575DC7-8C70-401F-B94C-23B92C7F6962}" srcOrd="2" destOrd="0" presId="urn:microsoft.com/office/officeart/2008/layout/LinedList"/>
    <dgm:cxn modelId="{8FBA11BB-0045-46A8-9F64-0D409558AD92}" type="presParOf" srcId="{A6BBAC32-D34D-41CC-B621-B81E193FB30F}" destId="{4B831A8B-55AE-454A-976C-D90FE9A7BE3F}" srcOrd="3" destOrd="0" presId="urn:microsoft.com/office/officeart/2008/layout/LinedList"/>
    <dgm:cxn modelId="{A9EA5F1E-65B0-40A1-B9E4-54C591080FAC}" type="presParOf" srcId="{A6BBAC32-D34D-41CC-B621-B81E193FB30F}" destId="{2FA5E622-5748-4A64-A651-3EBFA8865B82}" srcOrd="4" destOrd="0" presId="urn:microsoft.com/office/officeart/2008/layout/LinedList"/>
    <dgm:cxn modelId="{9EE18F3C-13E5-4F2D-B23F-367E107B8FC9}" type="presParOf" srcId="{2FA5E622-5748-4A64-A651-3EBFA8865B82}" destId="{BABCA473-88D8-411A-9A6C-BAD86920EFA1}" srcOrd="0" destOrd="0" presId="urn:microsoft.com/office/officeart/2008/layout/LinedList"/>
    <dgm:cxn modelId="{D8DE96BD-A67F-4996-BBC9-6F7EF1EC3808}" type="presParOf" srcId="{2FA5E622-5748-4A64-A651-3EBFA8865B82}" destId="{12F8273C-DE87-477E-BAE8-A34A8DA41083}" srcOrd="1" destOrd="0" presId="urn:microsoft.com/office/officeart/2008/layout/LinedList"/>
    <dgm:cxn modelId="{678E0A76-A861-4E51-87E9-C8FD29F13C84}" type="presParOf" srcId="{2FA5E622-5748-4A64-A651-3EBFA8865B82}" destId="{E695412A-E125-4A72-8DF6-183E0EA5D234}" srcOrd="2" destOrd="0" presId="urn:microsoft.com/office/officeart/2008/layout/LinedList"/>
    <dgm:cxn modelId="{E08B0F7B-5F45-4BE6-AA23-AFF03F4DC464}" type="presParOf" srcId="{A6BBAC32-D34D-41CC-B621-B81E193FB30F}" destId="{60F216FD-13B3-428B-AC0A-56C46D937197}" srcOrd="5" destOrd="0" presId="urn:microsoft.com/office/officeart/2008/layout/LinedList"/>
    <dgm:cxn modelId="{7622B813-FD2B-4451-BB6B-9DB12F75132B}" type="presParOf" srcId="{A6BBAC32-D34D-41CC-B621-B81E193FB30F}" destId="{CE8A0760-33CF-4EF1-840B-27A135171577}" srcOrd="6" destOrd="0" presId="urn:microsoft.com/office/officeart/2008/layout/LinedList"/>
    <dgm:cxn modelId="{DA280E82-4416-445F-A9AC-298EDE6D2CEC}" type="presParOf" srcId="{A6BBAC32-D34D-41CC-B621-B81E193FB30F}" destId="{9A77AD01-C372-4774-BAEB-F4398410144E}" srcOrd="7" destOrd="0" presId="urn:microsoft.com/office/officeart/2008/layout/LinedList"/>
    <dgm:cxn modelId="{E773F58C-2462-4EC9-8218-FE171B2332E1}" type="presParOf" srcId="{9A77AD01-C372-4774-BAEB-F4398410144E}" destId="{8B6B2978-B0EB-4EF3-94D6-ECE9572E976D}" srcOrd="0" destOrd="0" presId="urn:microsoft.com/office/officeart/2008/layout/LinedList"/>
    <dgm:cxn modelId="{A589C7F3-FDD6-4861-A510-5512DE952654}" type="presParOf" srcId="{9A77AD01-C372-4774-BAEB-F4398410144E}" destId="{6DF7BB97-E8C6-494F-886E-DBAF66F52A70}" srcOrd="1" destOrd="0" presId="urn:microsoft.com/office/officeart/2008/layout/LinedList"/>
    <dgm:cxn modelId="{B3BB2BEA-FD22-4B9A-BF32-AD2322E3E9B2}" type="presParOf" srcId="{9A77AD01-C372-4774-BAEB-F4398410144E}" destId="{2696ECDA-7BDF-4F8A-9E1B-104552CACCE6}" srcOrd="2" destOrd="0" presId="urn:microsoft.com/office/officeart/2008/layout/LinedList"/>
    <dgm:cxn modelId="{6D023923-E808-4271-B482-3DBECCE381D4}" type="presParOf" srcId="{A6BBAC32-D34D-41CC-B621-B81E193FB30F}" destId="{FA478A36-A64E-460F-AE67-40392AE39135}" srcOrd="8" destOrd="0" presId="urn:microsoft.com/office/officeart/2008/layout/LinedList"/>
    <dgm:cxn modelId="{6A04FCA5-4BA1-478B-8354-F791458969E4}" type="presParOf" srcId="{A6BBAC32-D34D-41CC-B621-B81E193FB30F}" destId="{A062A26B-F372-462C-BFAA-EEAE8F24AEC3}" srcOrd="9" destOrd="0" presId="urn:microsoft.com/office/officeart/2008/layout/LinedList"/>
    <dgm:cxn modelId="{83DA2A0C-9619-4E78-A96D-3BE1147BA192}" type="presParOf" srcId="{A6BBAC32-D34D-41CC-B621-B81E193FB30F}" destId="{63916156-F8FD-412D-B0BF-D86986506E39}" srcOrd="10" destOrd="0" presId="urn:microsoft.com/office/officeart/2008/layout/LinedList"/>
    <dgm:cxn modelId="{A64F67AB-E3F5-4732-A356-EBD0147AB19C}" type="presParOf" srcId="{63916156-F8FD-412D-B0BF-D86986506E39}" destId="{AE805869-FF8C-41BF-BA75-7E87622F8739}" srcOrd="0" destOrd="0" presId="urn:microsoft.com/office/officeart/2008/layout/LinedList"/>
    <dgm:cxn modelId="{5A61E9D0-4294-4D4E-AFEE-097C90B8C777}" type="presParOf" srcId="{63916156-F8FD-412D-B0BF-D86986506E39}" destId="{78AB4A41-79DD-48A9-88BF-991BD3B102A6}" srcOrd="1" destOrd="0" presId="urn:microsoft.com/office/officeart/2008/layout/LinedList"/>
    <dgm:cxn modelId="{AB168FAB-6551-4075-9C55-70081B933748}" type="presParOf" srcId="{63916156-F8FD-412D-B0BF-D86986506E39}" destId="{AA50835C-609A-4933-AC3F-468EC6BEFEE8}" srcOrd="2" destOrd="0" presId="urn:microsoft.com/office/officeart/2008/layout/LinedList"/>
    <dgm:cxn modelId="{C4B97564-24C9-4F7A-AFAF-FEDCAB0D71A5}" type="presParOf" srcId="{A6BBAC32-D34D-41CC-B621-B81E193FB30F}" destId="{D4BF0867-9340-4A6D-B1BF-BFBD81106D63}" srcOrd="11" destOrd="0" presId="urn:microsoft.com/office/officeart/2008/layout/LinedList"/>
    <dgm:cxn modelId="{B5DC7E60-C7FB-4DB6-BBC3-78E60EA2FD9A}" type="presParOf" srcId="{A6BBAC32-D34D-41CC-B621-B81E193FB30F}" destId="{D5CBBB0B-AB29-4747-B814-62F7EC0597C3}" srcOrd="12" destOrd="0" presId="urn:microsoft.com/office/officeart/2008/layout/LinedList"/>
    <dgm:cxn modelId="{6A89F350-430D-4BB7-A8B3-A9A2707604BC}" type="presParOf" srcId="{A6BBAC32-D34D-41CC-B621-B81E193FB30F}" destId="{F2C26F55-5244-40C7-8D2E-B17CE7E8B9FB}" srcOrd="13" destOrd="0" presId="urn:microsoft.com/office/officeart/2008/layout/LinedList"/>
    <dgm:cxn modelId="{D1855370-46AA-422B-9C1D-772CAF757623}" type="presParOf" srcId="{F2C26F55-5244-40C7-8D2E-B17CE7E8B9FB}" destId="{5219BBAD-78E6-4992-8805-A7A60965EE9F}" srcOrd="0" destOrd="0" presId="urn:microsoft.com/office/officeart/2008/layout/LinedList"/>
    <dgm:cxn modelId="{02615772-8E1F-4F6C-8B3B-A54715BB2112}" type="presParOf" srcId="{F2C26F55-5244-40C7-8D2E-B17CE7E8B9FB}" destId="{FE82DDB0-03A9-441F-9257-D142F5161D05}" srcOrd="1" destOrd="0" presId="urn:microsoft.com/office/officeart/2008/layout/LinedList"/>
    <dgm:cxn modelId="{6C384CC6-0B0D-4052-9CA6-4E3CCCEA02CB}" type="presParOf" srcId="{F2C26F55-5244-40C7-8D2E-B17CE7E8B9FB}" destId="{455D8E7F-5A17-404F-ACAC-271802B6A846}" srcOrd="2" destOrd="0" presId="urn:microsoft.com/office/officeart/2008/layout/LinedList"/>
    <dgm:cxn modelId="{F3D28435-6942-4662-889F-BE2ACF939B2E}" type="presParOf" srcId="{A6BBAC32-D34D-41CC-B621-B81E193FB30F}" destId="{26C172B4-2032-42E1-8484-EAC5631BF3AB}" srcOrd="14" destOrd="0" presId="urn:microsoft.com/office/officeart/2008/layout/LinedList"/>
    <dgm:cxn modelId="{8A83FC9A-1DAC-4960-858A-5639EC4D8087}" type="presParOf" srcId="{A6BBAC32-D34D-41CC-B621-B81E193FB30F}" destId="{5188CBF7-2AD8-4C41-B3F9-0DE1D18BC8DA}" srcOrd="15" destOrd="0" presId="urn:microsoft.com/office/officeart/2008/layout/LinedList"/>
    <dgm:cxn modelId="{2972F273-14C6-4AD8-B265-C2C2C205015D}" type="presParOf" srcId="{A6BBAC32-D34D-41CC-B621-B81E193FB30F}" destId="{0B38F0D7-E152-4457-A0D2-736B79EE176D}" srcOrd="16" destOrd="0" presId="urn:microsoft.com/office/officeart/2008/layout/LinedList"/>
    <dgm:cxn modelId="{A6DD4A4E-DC4A-4BD1-AB3B-7E2B6E37DEB4}" type="presParOf" srcId="{0B38F0D7-E152-4457-A0D2-736B79EE176D}" destId="{92D3C11A-A72E-40EA-9442-17978D14D8C3}" srcOrd="0" destOrd="0" presId="urn:microsoft.com/office/officeart/2008/layout/LinedList"/>
    <dgm:cxn modelId="{48D00C7D-F3D0-451B-A5A6-51BCB3373741}" type="presParOf" srcId="{0B38F0D7-E152-4457-A0D2-736B79EE176D}" destId="{839343F3-F26C-405E-9493-C9903DDC6AB6}" srcOrd="1" destOrd="0" presId="urn:microsoft.com/office/officeart/2008/layout/LinedList"/>
    <dgm:cxn modelId="{98E9F662-EE4A-410F-8F4A-A40C22762334}" type="presParOf" srcId="{0B38F0D7-E152-4457-A0D2-736B79EE176D}" destId="{116286F1-9FC3-43F8-8D17-DB2D4529A33E}" srcOrd="2" destOrd="0" presId="urn:microsoft.com/office/officeart/2008/layout/LinedList"/>
    <dgm:cxn modelId="{D5492F5E-193A-4ECD-896A-E704E88E92EC}" type="presParOf" srcId="{A6BBAC32-D34D-41CC-B621-B81E193FB30F}" destId="{982798EC-2227-4047-BBB3-235D917B9CB5}" srcOrd="17" destOrd="0" presId="urn:microsoft.com/office/officeart/2008/layout/LinedList"/>
    <dgm:cxn modelId="{91FAE1EA-A34C-4E20-B923-0D2FB142DC85}" type="presParOf" srcId="{A6BBAC32-D34D-41CC-B621-B81E193FB30F}" destId="{E5292B1B-4661-474B-8658-17E614C32A1E}"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A83489-83AA-4793-99DE-3D65AB50861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da-DK"/>
        </a:p>
      </dgm:t>
    </dgm:pt>
    <dgm:pt modelId="{F9FBC933-D84A-45D1-9BB6-A894B22296BB}">
      <dgm:prSet phldrT="[Tekst]" custT="1"/>
      <dgm:spPr/>
      <dgm:t>
        <a:bodyPr/>
        <a:lstStyle/>
        <a:p>
          <a:r>
            <a:rPr lang="da-DK" sz="1600" dirty="0" smtClean="0"/>
            <a:t>10. Eventuelt</a:t>
          </a:r>
          <a:endParaRPr lang="da-DK" sz="1600" dirty="0"/>
        </a:p>
      </dgm:t>
    </dgm:pt>
    <dgm:pt modelId="{F9325B24-F840-44A5-BF0C-C90B25F5EEC0}" type="parTrans" cxnId="{88B93BB2-BE69-4D44-BFB3-743C064DC857}">
      <dgm:prSet/>
      <dgm:spPr/>
      <dgm:t>
        <a:bodyPr/>
        <a:lstStyle/>
        <a:p>
          <a:endParaRPr lang="da-DK"/>
        </a:p>
      </dgm:t>
    </dgm:pt>
    <dgm:pt modelId="{CD0F3B22-E731-466B-B854-1C3625B882F2}" type="sibTrans" cxnId="{88B93BB2-BE69-4D44-BFB3-743C064DC857}">
      <dgm:prSet/>
      <dgm:spPr/>
      <dgm:t>
        <a:bodyPr/>
        <a:lstStyle/>
        <a:p>
          <a:endParaRPr lang="da-DK"/>
        </a:p>
      </dgm:t>
    </dgm:pt>
    <dgm:pt modelId="{7B41890B-2424-4E10-BA62-3559EB85D7F8}">
      <dgm:prSet phldrT="[Tekst]" custT="1"/>
      <dgm:spPr/>
      <dgm:t>
        <a:bodyPr/>
        <a:lstStyle/>
        <a:p>
          <a:r>
            <a:rPr lang="da-DK" sz="1600" dirty="0" smtClean="0"/>
            <a:t>7. Fravigelse af tavshedspligt</a:t>
          </a:r>
          <a:endParaRPr lang="da-DK" sz="1600" dirty="0"/>
        </a:p>
      </dgm:t>
    </dgm:pt>
    <dgm:pt modelId="{AA35988A-4D09-480F-82B9-6D5529B53634}" type="parTrans" cxnId="{80AC0B0B-027A-4347-B452-9FD71DACA93D}">
      <dgm:prSet/>
      <dgm:spPr/>
      <dgm:t>
        <a:bodyPr/>
        <a:lstStyle/>
        <a:p>
          <a:endParaRPr lang="da-DK"/>
        </a:p>
      </dgm:t>
    </dgm:pt>
    <dgm:pt modelId="{524F010F-7A1D-422C-A65F-3D171069564A}" type="sibTrans" cxnId="{80AC0B0B-027A-4347-B452-9FD71DACA93D}">
      <dgm:prSet/>
      <dgm:spPr/>
      <dgm:t>
        <a:bodyPr/>
        <a:lstStyle/>
        <a:p>
          <a:endParaRPr lang="da-DK"/>
        </a:p>
      </dgm:t>
    </dgm:pt>
    <dgm:pt modelId="{3AEECFA9-6BC7-43D4-9A68-D7BEA0DCDD2D}">
      <dgm:prSet phldrT="[Tekst]" custT="1"/>
      <dgm:spPr/>
      <dgm:t>
        <a:bodyPr/>
        <a:lstStyle/>
        <a:p>
          <a:r>
            <a:rPr lang="da-DK" sz="1600" dirty="0" smtClean="0"/>
            <a:t>8. Kommunikation</a:t>
          </a:r>
          <a:endParaRPr lang="da-DK" sz="1600" dirty="0"/>
        </a:p>
      </dgm:t>
    </dgm:pt>
    <dgm:pt modelId="{0DCF7E04-9C58-40B3-8F11-2432578A72E6}" type="parTrans" cxnId="{E320F71E-F984-4889-8CEC-9244EBC3B51B}">
      <dgm:prSet/>
      <dgm:spPr/>
      <dgm:t>
        <a:bodyPr/>
        <a:lstStyle/>
        <a:p>
          <a:endParaRPr lang="da-DK"/>
        </a:p>
      </dgm:t>
    </dgm:pt>
    <dgm:pt modelId="{04DE5100-81FF-4A19-86DA-F6C793316EF1}" type="sibTrans" cxnId="{E320F71E-F984-4889-8CEC-9244EBC3B51B}">
      <dgm:prSet/>
      <dgm:spPr/>
      <dgm:t>
        <a:bodyPr/>
        <a:lstStyle/>
        <a:p>
          <a:endParaRPr lang="da-DK"/>
        </a:p>
      </dgm:t>
    </dgm:pt>
    <dgm:pt modelId="{F2591791-A4B4-4D29-B9C2-E6C796398661}">
      <dgm:prSet phldrT="[Tekst]" custT="1"/>
      <dgm:spPr/>
      <dgm:t>
        <a:bodyPr/>
        <a:lstStyle/>
        <a:p>
          <a:r>
            <a:rPr lang="da-DK" sz="1600" dirty="0" smtClean="0"/>
            <a:t>9. Mødeplan 2019</a:t>
          </a:r>
          <a:endParaRPr lang="da-DK" sz="1600" dirty="0"/>
        </a:p>
      </dgm:t>
    </dgm:pt>
    <dgm:pt modelId="{72576528-0448-4555-90B0-D2BE58B4D12F}" type="parTrans" cxnId="{23A86CC2-160C-45EF-937C-F7323C8B2306}">
      <dgm:prSet/>
      <dgm:spPr/>
      <dgm:t>
        <a:bodyPr/>
        <a:lstStyle/>
        <a:p>
          <a:endParaRPr lang="da-DK"/>
        </a:p>
      </dgm:t>
    </dgm:pt>
    <dgm:pt modelId="{D33AB7C7-E7B0-4775-B65C-37867B6ABBF6}" type="sibTrans" cxnId="{23A86CC2-160C-45EF-937C-F7323C8B2306}">
      <dgm:prSet/>
      <dgm:spPr/>
      <dgm:t>
        <a:bodyPr/>
        <a:lstStyle/>
        <a:p>
          <a:endParaRPr lang="da-DK"/>
        </a:p>
      </dgm:t>
    </dgm:pt>
    <dgm:pt modelId="{D522F3FC-FE19-403F-B391-C23940AEC38F}">
      <dgm:prSet phldrT="[Tekst]" custT="1"/>
      <dgm:spPr/>
      <dgm:t>
        <a:bodyPr/>
        <a:lstStyle/>
        <a:p>
          <a:r>
            <a:rPr lang="da-DK" sz="1600" b="1" dirty="0" smtClean="0">
              <a:solidFill>
                <a:schemeClr val="accent1"/>
              </a:solidFill>
            </a:rPr>
            <a:t>Proces- og beslutningspunkter</a:t>
          </a:r>
          <a:endParaRPr lang="da-DK" sz="1600" b="1" dirty="0">
            <a:solidFill>
              <a:schemeClr val="accent1"/>
            </a:solidFill>
          </a:endParaRPr>
        </a:p>
      </dgm:t>
    </dgm:pt>
    <dgm:pt modelId="{E6B46CF7-363D-4F89-ABB1-F96B08EB6C07}" type="parTrans" cxnId="{3D31383E-F2D9-4DDF-A445-D4D9D405A453}">
      <dgm:prSet/>
      <dgm:spPr/>
      <dgm:t>
        <a:bodyPr/>
        <a:lstStyle/>
        <a:p>
          <a:endParaRPr lang="da-DK"/>
        </a:p>
      </dgm:t>
    </dgm:pt>
    <dgm:pt modelId="{A5EC06BB-231D-4BA6-BC2D-40C5394FAD62}" type="sibTrans" cxnId="{3D31383E-F2D9-4DDF-A445-D4D9D405A453}">
      <dgm:prSet/>
      <dgm:spPr/>
      <dgm:t>
        <a:bodyPr/>
        <a:lstStyle/>
        <a:p>
          <a:endParaRPr lang="da-DK"/>
        </a:p>
      </dgm:t>
    </dgm:pt>
    <dgm:pt modelId="{F1C1C263-DF7B-489A-93D7-75A8354D133B}" type="pres">
      <dgm:prSet presAssocID="{0FA83489-83AA-4793-99DE-3D65AB50861C}" presName="vert0" presStyleCnt="0">
        <dgm:presLayoutVars>
          <dgm:dir/>
          <dgm:animOne val="branch"/>
          <dgm:animLvl val="lvl"/>
        </dgm:presLayoutVars>
      </dgm:prSet>
      <dgm:spPr/>
      <dgm:t>
        <a:bodyPr/>
        <a:lstStyle/>
        <a:p>
          <a:endParaRPr lang="da-DK"/>
        </a:p>
      </dgm:t>
    </dgm:pt>
    <dgm:pt modelId="{F6BC90D9-243D-46B6-96DB-1A23C3300B6C}" type="pres">
      <dgm:prSet presAssocID="{D522F3FC-FE19-403F-B391-C23940AEC38F}" presName="thickLine" presStyleLbl="alignNode1" presStyleIdx="0" presStyleCnt="1"/>
      <dgm:spPr/>
    </dgm:pt>
    <dgm:pt modelId="{5C027543-C443-4C8F-B220-B0B2907860FD}" type="pres">
      <dgm:prSet presAssocID="{D522F3FC-FE19-403F-B391-C23940AEC38F}" presName="horz1" presStyleCnt="0"/>
      <dgm:spPr/>
    </dgm:pt>
    <dgm:pt modelId="{CBBF9685-3C41-41AD-8015-A3002782ED42}" type="pres">
      <dgm:prSet presAssocID="{D522F3FC-FE19-403F-B391-C23940AEC38F}" presName="tx1" presStyleLbl="revTx" presStyleIdx="0" presStyleCnt="5"/>
      <dgm:spPr/>
      <dgm:t>
        <a:bodyPr/>
        <a:lstStyle/>
        <a:p>
          <a:endParaRPr lang="da-DK"/>
        </a:p>
      </dgm:t>
    </dgm:pt>
    <dgm:pt modelId="{A5CF56B5-EB83-474E-9BD7-69A236A8B31A}" type="pres">
      <dgm:prSet presAssocID="{D522F3FC-FE19-403F-B391-C23940AEC38F}" presName="vert1" presStyleCnt="0"/>
      <dgm:spPr/>
    </dgm:pt>
    <dgm:pt modelId="{93EC0BEE-EDC7-434D-94A9-5961D586797E}" type="pres">
      <dgm:prSet presAssocID="{7B41890B-2424-4E10-BA62-3559EB85D7F8}" presName="vertSpace2a" presStyleCnt="0"/>
      <dgm:spPr/>
    </dgm:pt>
    <dgm:pt modelId="{01924D58-D8CF-4B89-8370-AC8FF9254BC5}" type="pres">
      <dgm:prSet presAssocID="{7B41890B-2424-4E10-BA62-3559EB85D7F8}" presName="horz2" presStyleCnt="0"/>
      <dgm:spPr/>
    </dgm:pt>
    <dgm:pt modelId="{9F703169-FA3B-4F93-AF0D-A9F19BC3F70D}" type="pres">
      <dgm:prSet presAssocID="{7B41890B-2424-4E10-BA62-3559EB85D7F8}" presName="horzSpace2" presStyleCnt="0"/>
      <dgm:spPr/>
    </dgm:pt>
    <dgm:pt modelId="{F4E1C9B1-DD67-42EB-99B6-401058A7ECA5}" type="pres">
      <dgm:prSet presAssocID="{7B41890B-2424-4E10-BA62-3559EB85D7F8}" presName="tx2" presStyleLbl="revTx" presStyleIdx="1" presStyleCnt="5"/>
      <dgm:spPr/>
      <dgm:t>
        <a:bodyPr/>
        <a:lstStyle/>
        <a:p>
          <a:endParaRPr lang="da-DK"/>
        </a:p>
      </dgm:t>
    </dgm:pt>
    <dgm:pt modelId="{99D431CF-F3CE-47D6-82BB-D6EF663FAAC2}" type="pres">
      <dgm:prSet presAssocID="{7B41890B-2424-4E10-BA62-3559EB85D7F8}" presName="vert2" presStyleCnt="0"/>
      <dgm:spPr/>
    </dgm:pt>
    <dgm:pt modelId="{664B4BEA-56F4-4308-90E1-6E4F86D4E5B7}" type="pres">
      <dgm:prSet presAssocID="{7B41890B-2424-4E10-BA62-3559EB85D7F8}" presName="thinLine2b" presStyleLbl="callout" presStyleIdx="0" presStyleCnt="4"/>
      <dgm:spPr/>
    </dgm:pt>
    <dgm:pt modelId="{2DB9A007-AC3F-4AB0-9EF6-78A3C37E5FDD}" type="pres">
      <dgm:prSet presAssocID="{7B41890B-2424-4E10-BA62-3559EB85D7F8}" presName="vertSpace2b" presStyleCnt="0"/>
      <dgm:spPr/>
    </dgm:pt>
    <dgm:pt modelId="{D624C167-40E3-44CE-B4B1-DF86971024D2}" type="pres">
      <dgm:prSet presAssocID="{3AEECFA9-6BC7-43D4-9A68-D7BEA0DCDD2D}" presName="horz2" presStyleCnt="0"/>
      <dgm:spPr/>
    </dgm:pt>
    <dgm:pt modelId="{C7393BAC-1D73-426F-A118-1E0C68D43D9D}" type="pres">
      <dgm:prSet presAssocID="{3AEECFA9-6BC7-43D4-9A68-D7BEA0DCDD2D}" presName="horzSpace2" presStyleCnt="0"/>
      <dgm:spPr/>
    </dgm:pt>
    <dgm:pt modelId="{D9EC8584-9EFC-45DF-A2B2-83604CB5E13E}" type="pres">
      <dgm:prSet presAssocID="{3AEECFA9-6BC7-43D4-9A68-D7BEA0DCDD2D}" presName="tx2" presStyleLbl="revTx" presStyleIdx="2" presStyleCnt="5"/>
      <dgm:spPr/>
      <dgm:t>
        <a:bodyPr/>
        <a:lstStyle/>
        <a:p>
          <a:endParaRPr lang="da-DK"/>
        </a:p>
      </dgm:t>
    </dgm:pt>
    <dgm:pt modelId="{95D735D2-D131-4674-9A61-6929E35063D8}" type="pres">
      <dgm:prSet presAssocID="{3AEECFA9-6BC7-43D4-9A68-D7BEA0DCDD2D}" presName="vert2" presStyleCnt="0"/>
      <dgm:spPr/>
    </dgm:pt>
    <dgm:pt modelId="{0691B33E-B597-4806-8249-A4359506E6D0}" type="pres">
      <dgm:prSet presAssocID="{3AEECFA9-6BC7-43D4-9A68-D7BEA0DCDD2D}" presName="thinLine2b" presStyleLbl="callout" presStyleIdx="1" presStyleCnt="4"/>
      <dgm:spPr/>
    </dgm:pt>
    <dgm:pt modelId="{346F0A7E-B3BC-421E-A621-A0F2053B815C}" type="pres">
      <dgm:prSet presAssocID="{3AEECFA9-6BC7-43D4-9A68-D7BEA0DCDD2D}" presName="vertSpace2b" presStyleCnt="0"/>
      <dgm:spPr/>
    </dgm:pt>
    <dgm:pt modelId="{07F4D32F-42DA-4E2A-BE0E-957D5B63BD8D}" type="pres">
      <dgm:prSet presAssocID="{F2591791-A4B4-4D29-B9C2-E6C796398661}" presName="horz2" presStyleCnt="0"/>
      <dgm:spPr/>
    </dgm:pt>
    <dgm:pt modelId="{76278775-83BC-431B-99ED-C60BDD8DAB3A}" type="pres">
      <dgm:prSet presAssocID="{F2591791-A4B4-4D29-B9C2-E6C796398661}" presName="horzSpace2" presStyleCnt="0"/>
      <dgm:spPr/>
    </dgm:pt>
    <dgm:pt modelId="{01E08BDA-4DE3-48A7-86D9-A7C84396759E}" type="pres">
      <dgm:prSet presAssocID="{F2591791-A4B4-4D29-B9C2-E6C796398661}" presName="tx2" presStyleLbl="revTx" presStyleIdx="3" presStyleCnt="5"/>
      <dgm:spPr/>
      <dgm:t>
        <a:bodyPr/>
        <a:lstStyle/>
        <a:p>
          <a:endParaRPr lang="da-DK"/>
        </a:p>
      </dgm:t>
    </dgm:pt>
    <dgm:pt modelId="{5886E260-9978-4F68-8AD8-70AB10BCAB2B}" type="pres">
      <dgm:prSet presAssocID="{F2591791-A4B4-4D29-B9C2-E6C796398661}" presName="vert2" presStyleCnt="0"/>
      <dgm:spPr/>
    </dgm:pt>
    <dgm:pt modelId="{FD89FDDF-8FB0-4CFE-8862-8DAA37D3BD78}" type="pres">
      <dgm:prSet presAssocID="{F2591791-A4B4-4D29-B9C2-E6C796398661}" presName="thinLine2b" presStyleLbl="callout" presStyleIdx="2" presStyleCnt="4"/>
      <dgm:spPr/>
    </dgm:pt>
    <dgm:pt modelId="{7AA01CF8-A23F-495C-B85A-B301DA4F3B05}" type="pres">
      <dgm:prSet presAssocID="{F2591791-A4B4-4D29-B9C2-E6C796398661}" presName="vertSpace2b" presStyleCnt="0"/>
      <dgm:spPr/>
    </dgm:pt>
    <dgm:pt modelId="{DCE9D061-722A-41BA-BEE9-302C18295D6C}" type="pres">
      <dgm:prSet presAssocID="{F9FBC933-D84A-45D1-9BB6-A894B22296BB}" presName="horz2" presStyleCnt="0"/>
      <dgm:spPr/>
    </dgm:pt>
    <dgm:pt modelId="{25BA9213-A30C-4A25-8EE5-B8FCE805ACFD}" type="pres">
      <dgm:prSet presAssocID="{F9FBC933-D84A-45D1-9BB6-A894B22296BB}" presName="horzSpace2" presStyleCnt="0"/>
      <dgm:spPr/>
    </dgm:pt>
    <dgm:pt modelId="{EE1E28A1-2086-4F45-BD7E-5DEFB59F08C9}" type="pres">
      <dgm:prSet presAssocID="{F9FBC933-D84A-45D1-9BB6-A894B22296BB}" presName="tx2" presStyleLbl="revTx" presStyleIdx="4" presStyleCnt="5"/>
      <dgm:spPr/>
      <dgm:t>
        <a:bodyPr/>
        <a:lstStyle/>
        <a:p>
          <a:endParaRPr lang="da-DK"/>
        </a:p>
      </dgm:t>
    </dgm:pt>
    <dgm:pt modelId="{F116F833-83C2-4A9D-80E1-A4E9CC311F0F}" type="pres">
      <dgm:prSet presAssocID="{F9FBC933-D84A-45D1-9BB6-A894B22296BB}" presName="vert2" presStyleCnt="0"/>
      <dgm:spPr/>
    </dgm:pt>
    <dgm:pt modelId="{AC042FCB-45A9-43EC-B3DC-E632081DCFA7}" type="pres">
      <dgm:prSet presAssocID="{F9FBC933-D84A-45D1-9BB6-A894B22296BB}" presName="thinLine2b" presStyleLbl="callout" presStyleIdx="3" presStyleCnt="4"/>
      <dgm:spPr/>
    </dgm:pt>
    <dgm:pt modelId="{257E35CB-6789-4981-8C56-33E38A67F460}" type="pres">
      <dgm:prSet presAssocID="{F9FBC933-D84A-45D1-9BB6-A894B22296BB}" presName="vertSpace2b" presStyleCnt="0"/>
      <dgm:spPr/>
    </dgm:pt>
  </dgm:ptLst>
  <dgm:cxnLst>
    <dgm:cxn modelId="{3D31383E-F2D9-4DDF-A445-D4D9D405A453}" srcId="{0FA83489-83AA-4793-99DE-3D65AB50861C}" destId="{D522F3FC-FE19-403F-B391-C23940AEC38F}" srcOrd="0" destOrd="0" parTransId="{E6B46CF7-363D-4F89-ABB1-F96B08EB6C07}" sibTransId="{A5EC06BB-231D-4BA6-BC2D-40C5394FAD62}"/>
    <dgm:cxn modelId="{88B93BB2-BE69-4D44-BFB3-743C064DC857}" srcId="{D522F3FC-FE19-403F-B391-C23940AEC38F}" destId="{F9FBC933-D84A-45D1-9BB6-A894B22296BB}" srcOrd="3" destOrd="0" parTransId="{F9325B24-F840-44A5-BF0C-C90B25F5EEC0}" sibTransId="{CD0F3B22-E731-466B-B854-1C3625B882F2}"/>
    <dgm:cxn modelId="{23F48665-106C-4440-AD42-09C31B71031B}" type="presOf" srcId="{7B41890B-2424-4E10-BA62-3559EB85D7F8}" destId="{F4E1C9B1-DD67-42EB-99B6-401058A7ECA5}" srcOrd="0" destOrd="0" presId="urn:microsoft.com/office/officeart/2008/layout/LinedList"/>
    <dgm:cxn modelId="{8C73A9F5-4970-4C2C-9D61-05AAABB90832}" type="presOf" srcId="{D522F3FC-FE19-403F-B391-C23940AEC38F}" destId="{CBBF9685-3C41-41AD-8015-A3002782ED42}" srcOrd="0" destOrd="0" presId="urn:microsoft.com/office/officeart/2008/layout/LinedList"/>
    <dgm:cxn modelId="{3ABA53D1-63B6-4050-861B-0DCA8A3318F5}" type="presOf" srcId="{3AEECFA9-6BC7-43D4-9A68-D7BEA0DCDD2D}" destId="{D9EC8584-9EFC-45DF-A2B2-83604CB5E13E}" srcOrd="0" destOrd="0" presId="urn:microsoft.com/office/officeart/2008/layout/LinedList"/>
    <dgm:cxn modelId="{23A86CC2-160C-45EF-937C-F7323C8B2306}" srcId="{D522F3FC-FE19-403F-B391-C23940AEC38F}" destId="{F2591791-A4B4-4D29-B9C2-E6C796398661}" srcOrd="2" destOrd="0" parTransId="{72576528-0448-4555-90B0-D2BE58B4D12F}" sibTransId="{D33AB7C7-E7B0-4775-B65C-37867B6ABBF6}"/>
    <dgm:cxn modelId="{3426FE19-398B-4E6C-8CF5-A4127DC14716}" type="presOf" srcId="{0FA83489-83AA-4793-99DE-3D65AB50861C}" destId="{F1C1C263-DF7B-489A-93D7-75A8354D133B}" srcOrd="0" destOrd="0" presId="urn:microsoft.com/office/officeart/2008/layout/LinedList"/>
    <dgm:cxn modelId="{3CDB727A-7F38-422A-8F25-7A958A900C7B}" type="presOf" srcId="{F2591791-A4B4-4D29-B9C2-E6C796398661}" destId="{01E08BDA-4DE3-48A7-86D9-A7C84396759E}" srcOrd="0" destOrd="0" presId="urn:microsoft.com/office/officeart/2008/layout/LinedList"/>
    <dgm:cxn modelId="{62E6913B-9F94-42F8-99E7-ADB9BFD6C51D}" type="presOf" srcId="{F9FBC933-D84A-45D1-9BB6-A894B22296BB}" destId="{EE1E28A1-2086-4F45-BD7E-5DEFB59F08C9}" srcOrd="0" destOrd="0" presId="urn:microsoft.com/office/officeart/2008/layout/LinedList"/>
    <dgm:cxn modelId="{80AC0B0B-027A-4347-B452-9FD71DACA93D}" srcId="{D522F3FC-FE19-403F-B391-C23940AEC38F}" destId="{7B41890B-2424-4E10-BA62-3559EB85D7F8}" srcOrd="0" destOrd="0" parTransId="{AA35988A-4D09-480F-82B9-6D5529B53634}" sibTransId="{524F010F-7A1D-422C-A65F-3D171069564A}"/>
    <dgm:cxn modelId="{E320F71E-F984-4889-8CEC-9244EBC3B51B}" srcId="{D522F3FC-FE19-403F-B391-C23940AEC38F}" destId="{3AEECFA9-6BC7-43D4-9A68-D7BEA0DCDD2D}" srcOrd="1" destOrd="0" parTransId="{0DCF7E04-9C58-40B3-8F11-2432578A72E6}" sibTransId="{04DE5100-81FF-4A19-86DA-F6C793316EF1}"/>
    <dgm:cxn modelId="{D9A69083-FE0E-4D4F-8269-A322118D5539}" type="presParOf" srcId="{F1C1C263-DF7B-489A-93D7-75A8354D133B}" destId="{F6BC90D9-243D-46B6-96DB-1A23C3300B6C}" srcOrd="0" destOrd="0" presId="urn:microsoft.com/office/officeart/2008/layout/LinedList"/>
    <dgm:cxn modelId="{FDC49D15-8485-474B-8E36-271A76B07A52}" type="presParOf" srcId="{F1C1C263-DF7B-489A-93D7-75A8354D133B}" destId="{5C027543-C443-4C8F-B220-B0B2907860FD}" srcOrd="1" destOrd="0" presId="urn:microsoft.com/office/officeart/2008/layout/LinedList"/>
    <dgm:cxn modelId="{7BA2375F-4E04-4CD8-A4C4-02FC766539B1}" type="presParOf" srcId="{5C027543-C443-4C8F-B220-B0B2907860FD}" destId="{CBBF9685-3C41-41AD-8015-A3002782ED42}" srcOrd="0" destOrd="0" presId="urn:microsoft.com/office/officeart/2008/layout/LinedList"/>
    <dgm:cxn modelId="{7D70C0FE-908E-4D03-B33D-7C20649DD57D}" type="presParOf" srcId="{5C027543-C443-4C8F-B220-B0B2907860FD}" destId="{A5CF56B5-EB83-474E-9BD7-69A236A8B31A}" srcOrd="1" destOrd="0" presId="urn:microsoft.com/office/officeart/2008/layout/LinedList"/>
    <dgm:cxn modelId="{12489DD9-3C71-47DC-B322-57FBF08E03F8}" type="presParOf" srcId="{A5CF56B5-EB83-474E-9BD7-69A236A8B31A}" destId="{93EC0BEE-EDC7-434D-94A9-5961D586797E}" srcOrd="0" destOrd="0" presId="urn:microsoft.com/office/officeart/2008/layout/LinedList"/>
    <dgm:cxn modelId="{F290EB4C-01EB-4248-AEF2-1AADDB2C3958}" type="presParOf" srcId="{A5CF56B5-EB83-474E-9BD7-69A236A8B31A}" destId="{01924D58-D8CF-4B89-8370-AC8FF9254BC5}" srcOrd="1" destOrd="0" presId="urn:microsoft.com/office/officeart/2008/layout/LinedList"/>
    <dgm:cxn modelId="{47FF4D6F-BC20-450F-918C-11A868504AE7}" type="presParOf" srcId="{01924D58-D8CF-4B89-8370-AC8FF9254BC5}" destId="{9F703169-FA3B-4F93-AF0D-A9F19BC3F70D}" srcOrd="0" destOrd="0" presId="urn:microsoft.com/office/officeart/2008/layout/LinedList"/>
    <dgm:cxn modelId="{BDE24114-4052-4D82-8CBF-55EBABB96B53}" type="presParOf" srcId="{01924D58-D8CF-4B89-8370-AC8FF9254BC5}" destId="{F4E1C9B1-DD67-42EB-99B6-401058A7ECA5}" srcOrd="1" destOrd="0" presId="urn:microsoft.com/office/officeart/2008/layout/LinedList"/>
    <dgm:cxn modelId="{CFFF83A5-F688-4EFC-971D-3FF823F5AABC}" type="presParOf" srcId="{01924D58-D8CF-4B89-8370-AC8FF9254BC5}" destId="{99D431CF-F3CE-47D6-82BB-D6EF663FAAC2}" srcOrd="2" destOrd="0" presId="urn:microsoft.com/office/officeart/2008/layout/LinedList"/>
    <dgm:cxn modelId="{940C7C5E-F4B7-433C-B426-F2BE8DF93D6A}" type="presParOf" srcId="{A5CF56B5-EB83-474E-9BD7-69A236A8B31A}" destId="{664B4BEA-56F4-4308-90E1-6E4F86D4E5B7}" srcOrd="2" destOrd="0" presId="urn:microsoft.com/office/officeart/2008/layout/LinedList"/>
    <dgm:cxn modelId="{8BE74B9F-25CE-43A4-A1DE-CB88295B8728}" type="presParOf" srcId="{A5CF56B5-EB83-474E-9BD7-69A236A8B31A}" destId="{2DB9A007-AC3F-4AB0-9EF6-78A3C37E5FDD}" srcOrd="3" destOrd="0" presId="urn:microsoft.com/office/officeart/2008/layout/LinedList"/>
    <dgm:cxn modelId="{30897963-D861-43C5-AD7D-7EAE2E781913}" type="presParOf" srcId="{A5CF56B5-EB83-474E-9BD7-69A236A8B31A}" destId="{D624C167-40E3-44CE-B4B1-DF86971024D2}" srcOrd="4" destOrd="0" presId="urn:microsoft.com/office/officeart/2008/layout/LinedList"/>
    <dgm:cxn modelId="{438EFB8F-0A4E-4FAE-BFCF-B94B8D48E7F6}" type="presParOf" srcId="{D624C167-40E3-44CE-B4B1-DF86971024D2}" destId="{C7393BAC-1D73-426F-A118-1E0C68D43D9D}" srcOrd="0" destOrd="0" presId="urn:microsoft.com/office/officeart/2008/layout/LinedList"/>
    <dgm:cxn modelId="{10C66FA9-EA79-447F-BB7F-08B88F2E9ABE}" type="presParOf" srcId="{D624C167-40E3-44CE-B4B1-DF86971024D2}" destId="{D9EC8584-9EFC-45DF-A2B2-83604CB5E13E}" srcOrd="1" destOrd="0" presId="urn:microsoft.com/office/officeart/2008/layout/LinedList"/>
    <dgm:cxn modelId="{0466C563-5705-4CAE-A8DA-FEFEFFF9B505}" type="presParOf" srcId="{D624C167-40E3-44CE-B4B1-DF86971024D2}" destId="{95D735D2-D131-4674-9A61-6929E35063D8}" srcOrd="2" destOrd="0" presId="urn:microsoft.com/office/officeart/2008/layout/LinedList"/>
    <dgm:cxn modelId="{4B073697-44E4-4241-8D74-7C49EA851532}" type="presParOf" srcId="{A5CF56B5-EB83-474E-9BD7-69A236A8B31A}" destId="{0691B33E-B597-4806-8249-A4359506E6D0}" srcOrd="5" destOrd="0" presId="urn:microsoft.com/office/officeart/2008/layout/LinedList"/>
    <dgm:cxn modelId="{752347AD-6CD1-47D0-9334-17DA9A74A857}" type="presParOf" srcId="{A5CF56B5-EB83-474E-9BD7-69A236A8B31A}" destId="{346F0A7E-B3BC-421E-A621-A0F2053B815C}" srcOrd="6" destOrd="0" presId="urn:microsoft.com/office/officeart/2008/layout/LinedList"/>
    <dgm:cxn modelId="{DE3E7552-B919-48C6-8C37-473B615DC03C}" type="presParOf" srcId="{A5CF56B5-EB83-474E-9BD7-69A236A8B31A}" destId="{07F4D32F-42DA-4E2A-BE0E-957D5B63BD8D}" srcOrd="7" destOrd="0" presId="urn:microsoft.com/office/officeart/2008/layout/LinedList"/>
    <dgm:cxn modelId="{DCDF35E7-5534-4005-A222-39B78AC0A239}" type="presParOf" srcId="{07F4D32F-42DA-4E2A-BE0E-957D5B63BD8D}" destId="{76278775-83BC-431B-99ED-C60BDD8DAB3A}" srcOrd="0" destOrd="0" presId="urn:microsoft.com/office/officeart/2008/layout/LinedList"/>
    <dgm:cxn modelId="{46C6B56F-AF98-472E-87CD-7C8F49875B62}" type="presParOf" srcId="{07F4D32F-42DA-4E2A-BE0E-957D5B63BD8D}" destId="{01E08BDA-4DE3-48A7-86D9-A7C84396759E}" srcOrd="1" destOrd="0" presId="urn:microsoft.com/office/officeart/2008/layout/LinedList"/>
    <dgm:cxn modelId="{E7FAFECB-D54D-4DAA-85AE-4D97950F0F06}" type="presParOf" srcId="{07F4D32F-42DA-4E2A-BE0E-957D5B63BD8D}" destId="{5886E260-9978-4F68-8AD8-70AB10BCAB2B}" srcOrd="2" destOrd="0" presId="urn:microsoft.com/office/officeart/2008/layout/LinedList"/>
    <dgm:cxn modelId="{BA547BAF-F90F-42B5-A9F3-590EE37BB67F}" type="presParOf" srcId="{A5CF56B5-EB83-474E-9BD7-69A236A8B31A}" destId="{FD89FDDF-8FB0-4CFE-8862-8DAA37D3BD78}" srcOrd="8" destOrd="0" presId="urn:microsoft.com/office/officeart/2008/layout/LinedList"/>
    <dgm:cxn modelId="{512F08EB-F9E6-435B-88CC-059CE2ECA608}" type="presParOf" srcId="{A5CF56B5-EB83-474E-9BD7-69A236A8B31A}" destId="{7AA01CF8-A23F-495C-B85A-B301DA4F3B05}" srcOrd="9" destOrd="0" presId="urn:microsoft.com/office/officeart/2008/layout/LinedList"/>
    <dgm:cxn modelId="{C6782FA0-647C-4B5B-A461-FE78A4BDE335}" type="presParOf" srcId="{A5CF56B5-EB83-474E-9BD7-69A236A8B31A}" destId="{DCE9D061-722A-41BA-BEE9-302C18295D6C}" srcOrd="10" destOrd="0" presId="urn:microsoft.com/office/officeart/2008/layout/LinedList"/>
    <dgm:cxn modelId="{D7221EA0-BD25-4FA3-B7B5-79623700D93C}" type="presParOf" srcId="{DCE9D061-722A-41BA-BEE9-302C18295D6C}" destId="{25BA9213-A30C-4A25-8EE5-B8FCE805ACFD}" srcOrd="0" destOrd="0" presId="urn:microsoft.com/office/officeart/2008/layout/LinedList"/>
    <dgm:cxn modelId="{23C7556F-5F5F-4BCA-BD43-509D1DF00EC5}" type="presParOf" srcId="{DCE9D061-722A-41BA-BEE9-302C18295D6C}" destId="{EE1E28A1-2086-4F45-BD7E-5DEFB59F08C9}" srcOrd="1" destOrd="0" presId="urn:microsoft.com/office/officeart/2008/layout/LinedList"/>
    <dgm:cxn modelId="{EC0E2CC2-EC8D-461F-A321-EEE056EF4659}" type="presParOf" srcId="{DCE9D061-722A-41BA-BEE9-302C18295D6C}" destId="{F116F833-83C2-4A9D-80E1-A4E9CC311F0F}" srcOrd="2" destOrd="0" presId="urn:microsoft.com/office/officeart/2008/layout/LinedList"/>
    <dgm:cxn modelId="{BF751088-4E26-490D-B3D1-A9D6E3E5CA5B}" type="presParOf" srcId="{A5CF56B5-EB83-474E-9BD7-69A236A8B31A}" destId="{AC042FCB-45A9-43EC-B3DC-E632081DCFA7}" srcOrd="11" destOrd="0" presId="urn:microsoft.com/office/officeart/2008/layout/LinedList"/>
    <dgm:cxn modelId="{94017D5E-80E6-44EF-BE7F-F9C2A1603A2E}" type="presParOf" srcId="{A5CF56B5-EB83-474E-9BD7-69A236A8B31A}" destId="{257E35CB-6789-4981-8C56-33E38A67F460}" srcOrd="12"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5E326B-368A-45CE-AC0A-0B094B5CCC8D}">
      <dsp:nvSpPr>
        <dsp:cNvPr id="0" name=""/>
        <dsp:cNvSpPr/>
      </dsp:nvSpPr>
      <dsp:spPr>
        <a:xfrm>
          <a:off x="0" y="0"/>
          <a:ext cx="4896544"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EBC8DE-1152-4028-BB05-95C3BCBFEA8E}">
      <dsp:nvSpPr>
        <dsp:cNvPr id="0" name=""/>
        <dsp:cNvSpPr/>
      </dsp:nvSpPr>
      <dsp:spPr>
        <a:xfrm>
          <a:off x="0" y="0"/>
          <a:ext cx="1234630" cy="4332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da-DK" sz="1500" b="1" kern="1200" dirty="0" smtClean="0">
              <a:solidFill>
                <a:schemeClr val="accent1"/>
              </a:solidFill>
            </a:rPr>
            <a:t>Beslutnings-punkter</a:t>
          </a:r>
          <a:endParaRPr lang="da-DK" sz="1500" b="1" kern="1200" dirty="0">
            <a:solidFill>
              <a:schemeClr val="accent1"/>
            </a:solidFill>
          </a:endParaRPr>
        </a:p>
      </dsp:txBody>
      <dsp:txXfrm>
        <a:off x="0" y="0"/>
        <a:ext cx="1234630" cy="4332911"/>
      </dsp:txXfrm>
    </dsp:sp>
    <dsp:sp modelId="{B4D3465A-4437-4356-A4A0-A35796071859}">
      <dsp:nvSpPr>
        <dsp:cNvPr id="0" name=""/>
        <dsp:cNvSpPr/>
      </dsp:nvSpPr>
      <dsp:spPr>
        <a:xfrm>
          <a:off x="1303273" y="34115"/>
          <a:ext cx="3592289" cy="68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smtClean="0"/>
            <a:t>1. Godkendelse af dagsorden</a:t>
          </a:r>
          <a:endParaRPr lang="da-DK" sz="1600" kern="1200" dirty="0"/>
        </a:p>
      </dsp:txBody>
      <dsp:txXfrm>
        <a:off x="1303273" y="34115"/>
        <a:ext cx="3592289" cy="682306"/>
      </dsp:txXfrm>
    </dsp:sp>
    <dsp:sp modelId="{27575DC7-8C70-401F-B94C-23B92C7F6962}">
      <dsp:nvSpPr>
        <dsp:cNvPr id="0" name=""/>
        <dsp:cNvSpPr/>
      </dsp:nvSpPr>
      <dsp:spPr>
        <a:xfrm>
          <a:off x="1234630" y="716421"/>
          <a:ext cx="366093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F8273C-DE87-477E-BAE8-A34A8DA41083}">
      <dsp:nvSpPr>
        <dsp:cNvPr id="0" name=""/>
        <dsp:cNvSpPr/>
      </dsp:nvSpPr>
      <dsp:spPr>
        <a:xfrm>
          <a:off x="1303273" y="750537"/>
          <a:ext cx="3592289" cy="68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smtClean="0"/>
            <a:t>2. Underskrift af protokollater</a:t>
          </a:r>
          <a:endParaRPr lang="da-DK" sz="1600" kern="1200" dirty="0"/>
        </a:p>
      </dsp:txBody>
      <dsp:txXfrm>
        <a:off x="1303273" y="750537"/>
        <a:ext cx="3592289" cy="682306"/>
      </dsp:txXfrm>
    </dsp:sp>
    <dsp:sp modelId="{60F216FD-13B3-428B-AC0A-56C46D937197}">
      <dsp:nvSpPr>
        <dsp:cNvPr id="0" name=""/>
        <dsp:cNvSpPr/>
      </dsp:nvSpPr>
      <dsp:spPr>
        <a:xfrm>
          <a:off x="1234630" y="1432843"/>
          <a:ext cx="366093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F7BB97-E8C6-494F-886E-DBAF66F52A70}">
      <dsp:nvSpPr>
        <dsp:cNvPr id="0" name=""/>
        <dsp:cNvSpPr/>
      </dsp:nvSpPr>
      <dsp:spPr>
        <a:xfrm>
          <a:off x="1303273" y="1466959"/>
          <a:ext cx="3592289" cy="68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smtClean="0"/>
            <a:t>3. Formanden og Direktionen orienterer</a:t>
          </a:r>
          <a:endParaRPr lang="da-DK" sz="1600" kern="1200" dirty="0"/>
        </a:p>
      </dsp:txBody>
      <dsp:txXfrm>
        <a:off x="1303273" y="1466959"/>
        <a:ext cx="3592289" cy="682306"/>
      </dsp:txXfrm>
    </dsp:sp>
    <dsp:sp modelId="{FA478A36-A64E-460F-AE67-40392AE39135}">
      <dsp:nvSpPr>
        <dsp:cNvPr id="0" name=""/>
        <dsp:cNvSpPr/>
      </dsp:nvSpPr>
      <dsp:spPr>
        <a:xfrm>
          <a:off x="1234630" y="2149265"/>
          <a:ext cx="366093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AB4A41-79DD-48A9-88BF-991BD3B102A6}">
      <dsp:nvSpPr>
        <dsp:cNvPr id="0" name=""/>
        <dsp:cNvSpPr/>
      </dsp:nvSpPr>
      <dsp:spPr>
        <a:xfrm>
          <a:off x="1303273" y="2183380"/>
          <a:ext cx="3592289" cy="68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strike="sngStrike" kern="1200" dirty="0" smtClean="0"/>
            <a:t>4.  Økonomi- og ledelsesrapportering</a:t>
          </a:r>
          <a:endParaRPr lang="da-DK" sz="1600" strike="sngStrike" kern="1200" dirty="0"/>
        </a:p>
      </dsp:txBody>
      <dsp:txXfrm>
        <a:off x="1303273" y="2183380"/>
        <a:ext cx="3592289" cy="682306"/>
      </dsp:txXfrm>
    </dsp:sp>
    <dsp:sp modelId="{D4BF0867-9340-4A6D-B1BF-BFBD81106D63}">
      <dsp:nvSpPr>
        <dsp:cNvPr id="0" name=""/>
        <dsp:cNvSpPr/>
      </dsp:nvSpPr>
      <dsp:spPr>
        <a:xfrm>
          <a:off x="1234630" y="2865687"/>
          <a:ext cx="366093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82DDB0-03A9-441F-9257-D142F5161D05}">
      <dsp:nvSpPr>
        <dsp:cNvPr id="0" name=""/>
        <dsp:cNvSpPr/>
      </dsp:nvSpPr>
      <dsp:spPr>
        <a:xfrm>
          <a:off x="1303273" y="2899802"/>
          <a:ext cx="3592289" cy="68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smtClean="0"/>
            <a:t>5. Kommunikation vedr. vandkvalitet</a:t>
          </a:r>
          <a:endParaRPr lang="da-DK" sz="1600" kern="1200" dirty="0"/>
        </a:p>
      </dsp:txBody>
      <dsp:txXfrm>
        <a:off x="1303273" y="2899802"/>
        <a:ext cx="3592289" cy="682306"/>
      </dsp:txXfrm>
    </dsp:sp>
    <dsp:sp modelId="{26C172B4-2032-42E1-8484-EAC5631BF3AB}">
      <dsp:nvSpPr>
        <dsp:cNvPr id="0" name=""/>
        <dsp:cNvSpPr/>
      </dsp:nvSpPr>
      <dsp:spPr>
        <a:xfrm>
          <a:off x="1234630" y="3582109"/>
          <a:ext cx="366093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9343F3-F26C-405E-9493-C9903DDC6AB6}">
      <dsp:nvSpPr>
        <dsp:cNvPr id="0" name=""/>
        <dsp:cNvSpPr/>
      </dsp:nvSpPr>
      <dsp:spPr>
        <a:xfrm>
          <a:off x="1303273" y="3616224"/>
          <a:ext cx="3592289" cy="682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smtClean="0"/>
            <a:t> 6. </a:t>
          </a:r>
          <a:r>
            <a:rPr lang="da-DK" sz="1600" kern="1200" dirty="0" err="1" smtClean="0"/>
            <a:t>DANVAs</a:t>
          </a:r>
          <a:r>
            <a:rPr lang="da-DK" sz="1600" kern="1200" dirty="0" smtClean="0"/>
            <a:t> årsmøde og generalforsamling</a:t>
          </a:r>
          <a:endParaRPr lang="da-DK" sz="1600" kern="1200" dirty="0"/>
        </a:p>
      </dsp:txBody>
      <dsp:txXfrm>
        <a:off x="1303273" y="3616224"/>
        <a:ext cx="3592289" cy="682306"/>
      </dsp:txXfrm>
    </dsp:sp>
    <dsp:sp modelId="{982798EC-2227-4047-BBB3-235D917B9CB5}">
      <dsp:nvSpPr>
        <dsp:cNvPr id="0" name=""/>
        <dsp:cNvSpPr/>
      </dsp:nvSpPr>
      <dsp:spPr>
        <a:xfrm>
          <a:off x="1234630" y="4298531"/>
          <a:ext cx="366093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BC90D9-243D-46B6-96DB-1A23C3300B6C}">
      <dsp:nvSpPr>
        <dsp:cNvPr id="0" name=""/>
        <dsp:cNvSpPr/>
      </dsp:nvSpPr>
      <dsp:spPr>
        <a:xfrm>
          <a:off x="0" y="2115"/>
          <a:ext cx="583264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BF9685-3C41-41AD-8015-A3002782ED42}">
      <dsp:nvSpPr>
        <dsp:cNvPr id="0" name=""/>
        <dsp:cNvSpPr/>
      </dsp:nvSpPr>
      <dsp:spPr>
        <a:xfrm>
          <a:off x="0" y="2115"/>
          <a:ext cx="1166529" cy="4328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b="1" kern="1200" dirty="0" smtClean="0">
              <a:solidFill>
                <a:schemeClr val="accent1"/>
              </a:solidFill>
            </a:rPr>
            <a:t>Proces- og beslutningspunkter</a:t>
          </a:r>
          <a:endParaRPr lang="da-DK" sz="1600" b="1" kern="1200" dirty="0">
            <a:solidFill>
              <a:schemeClr val="accent1"/>
            </a:solidFill>
          </a:endParaRPr>
        </a:p>
      </dsp:txBody>
      <dsp:txXfrm>
        <a:off x="0" y="2115"/>
        <a:ext cx="1166529" cy="4328681"/>
      </dsp:txXfrm>
    </dsp:sp>
    <dsp:sp modelId="{F4E1C9B1-DD67-42EB-99B6-401058A7ECA5}">
      <dsp:nvSpPr>
        <dsp:cNvPr id="0" name=""/>
        <dsp:cNvSpPr/>
      </dsp:nvSpPr>
      <dsp:spPr>
        <a:xfrm>
          <a:off x="1254019" y="53000"/>
          <a:ext cx="4578628" cy="1017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smtClean="0"/>
            <a:t>7. Fravigelse af tavshedspligt</a:t>
          </a:r>
          <a:endParaRPr lang="da-DK" sz="1600" kern="1200" dirty="0"/>
        </a:p>
      </dsp:txBody>
      <dsp:txXfrm>
        <a:off x="1254019" y="53000"/>
        <a:ext cx="4578628" cy="1017705"/>
      </dsp:txXfrm>
    </dsp:sp>
    <dsp:sp modelId="{664B4BEA-56F4-4308-90E1-6E4F86D4E5B7}">
      <dsp:nvSpPr>
        <dsp:cNvPr id="0" name=""/>
        <dsp:cNvSpPr/>
      </dsp:nvSpPr>
      <dsp:spPr>
        <a:xfrm>
          <a:off x="1166529" y="1070706"/>
          <a:ext cx="466611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EC8584-9EFC-45DF-A2B2-83604CB5E13E}">
      <dsp:nvSpPr>
        <dsp:cNvPr id="0" name=""/>
        <dsp:cNvSpPr/>
      </dsp:nvSpPr>
      <dsp:spPr>
        <a:xfrm>
          <a:off x="1254019" y="1121591"/>
          <a:ext cx="4578628" cy="1017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smtClean="0"/>
            <a:t>8. Kommunikation</a:t>
          </a:r>
          <a:endParaRPr lang="da-DK" sz="1600" kern="1200" dirty="0"/>
        </a:p>
      </dsp:txBody>
      <dsp:txXfrm>
        <a:off x="1254019" y="1121591"/>
        <a:ext cx="4578628" cy="1017705"/>
      </dsp:txXfrm>
    </dsp:sp>
    <dsp:sp modelId="{0691B33E-B597-4806-8249-A4359506E6D0}">
      <dsp:nvSpPr>
        <dsp:cNvPr id="0" name=""/>
        <dsp:cNvSpPr/>
      </dsp:nvSpPr>
      <dsp:spPr>
        <a:xfrm>
          <a:off x="1166529" y="2139296"/>
          <a:ext cx="466611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E08BDA-4DE3-48A7-86D9-A7C84396759E}">
      <dsp:nvSpPr>
        <dsp:cNvPr id="0" name=""/>
        <dsp:cNvSpPr/>
      </dsp:nvSpPr>
      <dsp:spPr>
        <a:xfrm>
          <a:off x="1254019" y="2190181"/>
          <a:ext cx="4578628" cy="1017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smtClean="0"/>
            <a:t>9. Mødeplan 2019</a:t>
          </a:r>
          <a:endParaRPr lang="da-DK" sz="1600" kern="1200" dirty="0"/>
        </a:p>
      </dsp:txBody>
      <dsp:txXfrm>
        <a:off x="1254019" y="2190181"/>
        <a:ext cx="4578628" cy="1017705"/>
      </dsp:txXfrm>
    </dsp:sp>
    <dsp:sp modelId="{FD89FDDF-8FB0-4CFE-8862-8DAA37D3BD78}">
      <dsp:nvSpPr>
        <dsp:cNvPr id="0" name=""/>
        <dsp:cNvSpPr/>
      </dsp:nvSpPr>
      <dsp:spPr>
        <a:xfrm>
          <a:off x="1166529" y="3207886"/>
          <a:ext cx="466611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1E28A1-2086-4F45-BD7E-5DEFB59F08C9}">
      <dsp:nvSpPr>
        <dsp:cNvPr id="0" name=""/>
        <dsp:cNvSpPr/>
      </dsp:nvSpPr>
      <dsp:spPr>
        <a:xfrm>
          <a:off x="1254019" y="3258772"/>
          <a:ext cx="4578628" cy="1017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da-DK" sz="1600" kern="1200" dirty="0" smtClean="0"/>
            <a:t>10. Eventuelt</a:t>
          </a:r>
          <a:endParaRPr lang="da-DK" sz="1600" kern="1200" dirty="0"/>
        </a:p>
      </dsp:txBody>
      <dsp:txXfrm>
        <a:off x="1254019" y="3258772"/>
        <a:ext cx="4578628" cy="1017705"/>
      </dsp:txXfrm>
    </dsp:sp>
    <dsp:sp modelId="{AC042FCB-45A9-43EC-B3DC-E632081DCFA7}">
      <dsp:nvSpPr>
        <dsp:cNvPr id="0" name=""/>
        <dsp:cNvSpPr/>
      </dsp:nvSpPr>
      <dsp:spPr>
        <a:xfrm>
          <a:off x="1166529" y="4276477"/>
          <a:ext cx="4666118"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956380D-191E-4967-9FAB-88D89A5831CE}" type="datetimeFigureOut">
              <a:rPr lang="da-DK" smtClean="0"/>
              <a:t>14-03-2019</a:t>
            </a:fld>
            <a:endParaRPr lang="da-DK"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dirty="0" err="1" smtClean="0"/>
              <a:t>Click</a:t>
            </a:r>
            <a:r>
              <a:rPr lang="da-DK" dirty="0" smtClean="0"/>
              <a:t> to </a:t>
            </a:r>
            <a:r>
              <a:rPr lang="da-DK" dirty="0" err="1" smtClean="0"/>
              <a:t>edit</a:t>
            </a:r>
            <a:r>
              <a:rPr lang="da-DK" dirty="0" smtClean="0"/>
              <a:t> Master </a:t>
            </a:r>
            <a:r>
              <a:rPr lang="da-DK" dirty="0" err="1" smtClean="0"/>
              <a:t>text</a:t>
            </a:r>
            <a:r>
              <a:rPr lang="da-DK" dirty="0" smtClean="0"/>
              <a:t> </a:t>
            </a:r>
            <a:r>
              <a:rPr lang="da-DK" dirty="0" err="1" smtClean="0"/>
              <a:t>styles</a:t>
            </a:r>
            <a:endParaRPr lang="da-DK" dirty="0" smtClean="0"/>
          </a:p>
          <a:p>
            <a:pPr lvl="1"/>
            <a:r>
              <a:rPr lang="da-DK" dirty="0" smtClean="0"/>
              <a:t>Second </a:t>
            </a:r>
            <a:r>
              <a:rPr lang="da-DK" dirty="0" err="1" smtClean="0"/>
              <a:t>level</a:t>
            </a:r>
            <a:endParaRPr lang="da-DK" dirty="0" smtClean="0"/>
          </a:p>
          <a:p>
            <a:pPr lvl="2"/>
            <a:r>
              <a:rPr lang="da-DK" dirty="0" smtClean="0"/>
              <a:t>Third </a:t>
            </a:r>
            <a:r>
              <a:rPr lang="da-DK" dirty="0" err="1" smtClean="0"/>
              <a:t>level</a:t>
            </a:r>
            <a:endParaRPr lang="da-DK" dirty="0" smtClean="0"/>
          </a:p>
          <a:p>
            <a:pPr lvl="3"/>
            <a:r>
              <a:rPr lang="da-DK" dirty="0" err="1" smtClean="0"/>
              <a:t>Fourth</a:t>
            </a:r>
            <a:r>
              <a:rPr lang="da-DK" dirty="0" smtClean="0"/>
              <a:t> </a:t>
            </a:r>
            <a:r>
              <a:rPr lang="da-DK" dirty="0" err="1" smtClean="0"/>
              <a:t>level</a:t>
            </a:r>
            <a:endParaRPr lang="da-DK" dirty="0" smtClean="0"/>
          </a:p>
          <a:p>
            <a:pPr lvl="4"/>
            <a:r>
              <a:rPr lang="da-DK" dirty="0" smtClean="0"/>
              <a:t>Fifth </a:t>
            </a:r>
            <a:r>
              <a:rPr lang="da-DK" dirty="0" err="1" smtClean="0"/>
              <a:t>level</a:t>
            </a:r>
            <a:endParaRPr lang="da-DK"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C00183A-898A-47CA-ACA5-7AAC5C5D8973}" type="slidenum">
              <a:rPr lang="da-DK" smtClean="0"/>
              <a:t>‹nr.›</a:t>
            </a:fld>
            <a:endParaRPr lang="da-DK" dirty="0"/>
          </a:p>
        </p:txBody>
      </p:sp>
    </p:spTree>
    <p:extLst>
      <p:ext uri="{BB962C8B-B14F-4D97-AF65-F5344CB8AC3E}">
        <p14:creationId xmlns:p14="http://schemas.microsoft.com/office/powerpoint/2010/main" val="72953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C00183A-898A-47CA-ACA5-7AAC5C5D8973}" type="slidenum">
              <a:rPr lang="da-DK" smtClean="0"/>
              <a:t>1</a:t>
            </a:fld>
            <a:endParaRPr lang="da-DK" dirty="0"/>
          </a:p>
        </p:txBody>
      </p:sp>
    </p:spTree>
    <p:extLst>
      <p:ext uri="{BB962C8B-B14F-4D97-AF65-F5344CB8AC3E}">
        <p14:creationId xmlns:p14="http://schemas.microsoft.com/office/powerpoint/2010/main" val="3982091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emf"/><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7.emf"/><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8.jp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s">
    <p:spTree>
      <p:nvGrpSpPr>
        <p:cNvPr id="1" name=""/>
        <p:cNvGrpSpPr/>
        <p:nvPr/>
      </p:nvGrpSpPr>
      <p:grpSpPr>
        <a:xfrm>
          <a:off x="0" y="0"/>
          <a:ext cx="0" cy="0"/>
          <a:chOff x="0" y="0"/>
          <a:chExt cx="0" cy="0"/>
        </a:xfrm>
      </p:grpSpPr>
      <p:sp>
        <p:nvSpPr>
          <p:cNvPr id="15" name="Pladsholder til billede 14"/>
          <p:cNvSpPr>
            <a:spLocks noGrp="1"/>
          </p:cNvSpPr>
          <p:nvPr>
            <p:ph type="pic" sz="quarter" idx="13" hasCustomPrompt="1"/>
          </p:nvPr>
        </p:nvSpPr>
        <p:spPr>
          <a:xfrm>
            <a:off x="0" y="0"/>
            <a:ext cx="12192000" cy="3789040"/>
          </a:xfrm>
        </p:spPr>
        <p:txBody>
          <a:bodyPr tIns="432000" anchor="ctr" anchorCtr="0"/>
          <a:lstStyle>
            <a:lvl1pPr algn="ctr">
              <a:defRPr>
                <a:solidFill>
                  <a:schemeClr val="tx1">
                    <a:lumMod val="50000"/>
                    <a:lumOff val="50000"/>
                  </a:schemeClr>
                </a:solidFill>
              </a:defRPr>
            </a:lvl1pPr>
          </a:lstStyle>
          <a:p>
            <a:r>
              <a:rPr lang="nb-NO" dirty="0" smtClean="0"/>
              <a:t>Klik på ikonet og indsæt billede</a:t>
            </a:r>
            <a:endParaRPr lang="nb-NO" dirty="0"/>
          </a:p>
        </p:txBody>
      </p:sp>
      <p:sp>
        <p:nvSpPr>
          <p:cNvPr id="2" name="Title 1"/>
          <p:cNvSpPr>
            <a:spLocks noGrp="1"/>
          </p:cNvSpPr>
          <p:nvPr>
            <p:ph type="ctrTitle" hasCustomPrompt="1"/>
          </p:nvPr>
        </p:nvSpPr>
        <p:spPr>
          <a:xfrm>
            <a:off x="0" y="3789040"/>
            <a:ext cx="12192000" cy="1800000"/>
          </a:xfrm>
          <a:solidFill>
            <a:schemeClr val="accent1"/>
          </a:solidFill>
          <a:ln>
            <a:noFill/>
          </a:ln>
        </p:spPr>
        <p:txBody>
          <a:bodyPr lIns="702000" tIns="252000" rIns="720000" bIns="1080000" anchor="t" anchorCtr="0"/>
          <a:lstStyle>
            <a:lvl1pPr algn="l">
              <a:defRPr sz="4500">
                <a:solidFill>
                  <a:schemeClr val="bg1"/>
                </a:solidFill>
              </a:defRPr>
            </a:lvl1pPr>
          </a:lstStyle>
          <a:p>
            <a:r>
              <a:rPr lang="da-DK" dirty="0" smtClean="0"/>
              <a:t>Klik og tilføj titel</a:t>
            </a:r>
            <a:endParaRPr lang="da-DK" dirty="0"/>
          </a:p>
        </p:txBody>
      </p:sp>
      <p:sp>
        <p:nvSpPr>
          <p:cNvPr id="3" name="Subtitle 2"/>
          <p:cNvSpPr>
            <a:spLocks noGrp="1"/>
          </p:cNvSpPr>
          <p:nvPr>
            <p:ph type="subTitle" idx="1" hasCustomPrompt="1"/>
          </p:nvPr>
        </p:nvSpPr>
        <p:spPr>
          <a:xfrm>
            <a:off x="964704" y="4797152"/>
            <a:ext cx="4459221" cy="265584"/>
          </a:xfrm>
        </p:spPr>
        <p:txBody>
          <a:bodyPr/>
          <a:lstStyle>
            <a:lvl1pPr marL="0" indent="0" algn="l">
              <a:buNone/>
              <a:defRPr lang="da-DK" sz="1500" b="1" kern="1200" dirty="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og tilføj navn</a:t>
            </a:r>
            <a:endParaRPr lang="da-DK" dirty="0"/>
          </a:p>
        </p:txBody>
      </p:sp>
      <p:pic>
        <p:nvPicPr>
          <p:cNvPr id="16"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25441" y="5952970"/>
            <a:ext cx="2682103" cy="540000"/>
          </a:xfrm>
          <a:prstGeom prst="rect">
            <a:avLst/>
          </a:prstGeom>
        </p:spPr>
      </p:pic>
      <p:sp>
        <p:nvSpPr>
          <p:cNvPr id="10" name="Pladsholder til dato 9"/>
          <p:cNvSpPr>
            <a:spLocks noGrp="1"/>
          </p:cNvSpPr>
          <p:nvPr>
            <p:ph type="dt" sz="half" idx="10"/>
          </p:nvPr>
        </p:nvSpPr>
        <p:spPr>
          <a:xfrm>
            <a:off x="964704" y="5042060"/>
            <a:ext cx="2688299" cy="238125"/>
          </a:xfrm>
        </p:spPr>
        <p:txBody>
          <a:bodyPr/>
          <a:lstStyle>
            <a:lvl1pPr>
              <a:defRPr sz="1500" b="1">
                <a:solidFill>
                  <a:schemeClr val="bg1"/>
                </a:solidFill>
              </a:defRPr>
            </a:lvl1pPr>
          </a:lstStyle>
          <a:p>
            <a:fld id="{85BABFFA-217F-41C5-8478-05C19F12BA43}" type="datetime1">
              <a:rPr lang="da-DK" smtClean="0"/>
              <a:t>14-03-2019</a:t>
            </a:fld>
            <a:endParaRPr lang="da-DK" dirty="0"/>
          </a:p>
        </p:txBody>
      </p:sp>
      <p:sp>
        <p:nvSpPr>
          <p:cNvPr id="11" name="Pladsholder til sidefod 10" hidden="1"/>
          <p:cNvSpPr>
            <a:spLocks noGrp="1"/>
          </p:cNvSpPr>
          <p:nvPr>
            <p:ph type="ftr" sz="quarter" idx="11"/>
          </p:nvPr>
        </p:nvSpPr>
        <p:spPr>
          <a:xfrm>
            <a:off x="14065461" y="6334022"/>
            <a:ext cx="5184000" cy="176532"/>
          </a:xfrm>
        </p:spPr>
        <p:txBody>
          <a:bodyPr/>
          <a:lstStyle>
            <a:lvl1pPr>
              <a:defRPr>
                <a:solidFill>
                  <a:schemeClr val="bg1">
                    <a:lumMod val="75000"/>
                  </a:schemeClr>
                </a:solidFill>
              </a:defRPr>
            </a:lvl1pPr>
          </a:lstStyle>
          <a:p>
            <a:r>
              <a:rPr lang="da-DK" smtClean="0"/>
              <a:t>Offentligt referat af bestyrelsesmøde den 7. marts 2019 i Forsyning Helsingør Vand A/S og Forsyning Helsingør Spildevand A/S</a:t>
            </a:r>
            <a:endParaRPr lang="da-DK" dirty="0"/>
          </a:p>
        </p:txBody>
      </p:sp>
      <p:sp>
        <p:nvSpPr>
          <p:cNvPr id="12" name="Pladsholder til diasnummer 11" hidden="1"/>
          <p:cNvSpPr>
            <a:spLocks noGrp="1"/>
          </p:cNvSpPr>
          <p:nvPr>
            <p:ph type="sldNum" sz="quarter" idx="12"/>
          </p:nvPr>
        </p:nvSpPr>
        <p:spPr>
          <a:xfrm>
            <a:off x="13272948" y="6334022"/>
            <a:ext cx="623499" cy="176532"/>
          </a:xfrm>
        </p:spPr>
        <p:txBody>
          <a:bodyPr/>
          <a:lstStyle>
            <a:lvl1pPr>
              <a:defRPr>
                <a:solidFill>
                  <a:schemeClr val="bg1">
                    <a:lumMod val="75000"/>
                  </a:schemeClr>
                </a:solidFill>
              </a:defRPr>
            </a:lvl1pPr>
          </a:lstStyle>
          <a:p>
            <a:r>
              <a:rPr lang="da-DK" cap="all" dirty="0" smtClean="0"/>
              <a:t>Side</a:t>
            </a:r>
            <a:r>
              <a:rPr lang="da-DK" dirty="0" smtClean="0"/>
              <a:t> </a:t>
            </a:r>
            <a:fld id="{5BA07366-CB75-4AA8-9E5B-928B849F427C}" type="slidenum">
              <a:rPr lang="da-DK" smtClean="0"/>
              <a:pPr/>
              <a:t>‹nr.›</a:t>
            </a:fld>
            <a:endParaRPr lang="da-DK" dirty="0"/>
          </a:p>
        </p:txBody>
      </p:sp>
      <p:sp>
        <p:nvSpPr>
          <p:cNvPr id="7" name="AutoShape 4"/>
          <p:cNvSpPr>
            <a:spLocks/>
          </p:cNvSpPr>
          <p:nvPr userDrawn="1"/>
        </p:nvSpPr>
        <p:spPr bwMode="gray">
          <a:xfrm>
            <a:off x="12179663" y="0"/>
            <a:ext cx="2311400" cy="109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square" lIns="144000" tIns="0" rIns="0" bIns="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Gitter- og hjælpelinjer</a:t>
            </a: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For at se gitter- og hjælpelinjer</a:t>
            </a: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1.</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 Klik på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Vis</a:t>
            </a:r>
            <a:endPar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endParaRP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2.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Vælg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Gitterlinjer</a:t>
            </a:r>
            <a:endPar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endParaRP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og/eller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Hjælpelinjer</a:t>
            </a:r>
          </a:p>
          <a:p>
            <a:pPr marL="0" marR="0" lvl="0" indent="0" algn="l" defTabSz="914400" rtl="0" eaLnBrk="1" fontAlgn="auto" latinLnBrk="0" hangingPunct="1">
              <a:lnSpc>
                <a:spcPct val="100000"/>
              </a:lnSpc>
              <a:spcBef>
                <a:spcPts val="0"/>
              </a:spcBef>
              <a:spcAft>
                <a:spcPts val="240"/>
              </a:spcAft>
              <a:buClrTx/>
              <a:buSzTx/>
              <a:buFont typeface="+mj-lt"/>
              <a:buNone/>
              <a:tabLst/>
              <a:defRPr/>
            </a:pPr>
            <a:endPar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240"/>
              </a:spcAft>
              <a:buClrTx/>
              <a:buSzTx/>
              <a:buFont typeface="+mj-lt"/>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Tip</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charset="0"/>
              </a:rPr>
              <a:t>: Alt + F9 for hurtig visning af hjælpelinjer</a:t>
            </a:r>
            <a:endParaRPr kumimoji="0" lang="da-DK" sz="900" b="0" i="0" u="none" strike="noStrike" kern="1200" cap="none" spc="0" normalizeH="0" baseline="0" noProof="1">
              <a:ln>
                <a:noFill/>
              </a:ln>
              <a:solidFill>
                <a:schemeClr val="tx1">
                  <a:lumMod val="50000"/>
                  <a:lumOff val="50000"/>
                </a:schemeClr>
              </a:solidFill>
              <a:effectLst/>
              <a:uLnTx/>
              <a:uFillTx/>
              <a:latin typeface="+mn-lt"/>
              <a:ea typeface="+mn-ea"/>
              <a:cs typeface="Arial" charset="0"/>
            </a:endParaRPr>
          </a:p>
        </p:txBody>
      </p:sp>
    </p:spTree>
    <p:extLst>
      <p:ext uri="{BB962C8B-B14F-4D97-AF65-F5344CB8AC3E}">
        <p14:creationId xmlns:p14="http://schemas.microsoft.com/office/powerpoint/2010/main" val="34453930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reaker farve">
    <p:spTree>
      <p:nvGrpSpPr>
        <p:cNvPr id="1" name=""/>
        <p:cNvGrpSpPr/>
        <p:nvPr/>
      </p:nvGrpSpPr>
      <p:grpSpPr>
        <a:xfrm>
          <a:off x="0" y="0"/>
          <a:ext cx="0" cy="0"/>
          <a:chOff x="0" y="0"/>
          <a:chExt cx="0" cy="0"/>
        </a:xfrm>
      </p:grpSpPr>
      <p:sp>
        <p:nvSpPr>
          <p:cNvPr id="9"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smtClean="0"/>
          </a:p>
        </p:txBody>
      </p:sp>
      <p:sp>
        <p:nvSpPr>
          <p:cNvPr id="8" name="Pladsholder til tekst 1"/>
          <p:cNvSpPr>
            <a:spLocks noGrp="1"/>
          </p:cNvSpPr>
          <p:nvPr>
            <p:ph type="body" sz="quarter" idx="13" hasCustomPrompt="1"/>
          </p:nvPr>
        </p:nvSpPr>
        <p:spPr>
          <a:xfrm>
            <a:off x="960967" y="361950"/>
            <a:ext cx="7823200" cy="2980340"/>
          </a:xfrm>
        </p:spPr>
        <p:txBody>
          <a:bodyPr anchor="b" anchorCtr="0"/>
          <a:lstStyle>
            <a:lvl1pPr>
              <a:lnSpc>
                <a:spcPct val="97000"/>
              </a:lnSpc>
              <a:buFontTx/>
              <a:buNone/>
              <a:defRPr sz="3000" b="1">
                <a:solidFill>
                  <a:schemeClr val="bg1"/>
                </a:solidFill>
              </a:defRPr>
            </a:lvl1pPr>
          </a:lstStyle>
          <a:p>
            <a:pPr lvl="0"/>
            <a:r>
              <a:rPr lang="da-DK" dirty="0" smtClean="0"/>
              <a:t>Klik og tilføj titel</a:t>
            </a:r>
          </a:p>
        </p:txBody>
      </p:sp>
      <p:sp>
        <p:nvSpPr>
          <p:cNvPr id="10" name="Pladsholder til tekst 2"/>
          <p:cNvSpPr>
            <a:spLocks noGrp="1"/>
          </p:cNvSpPr>
          <p:nvPr>
            <p:ph type="body" sz="quarter" idx="14" hasCustomPrompt="1"/>
          </p:nvPr>
        </p:nvSpPr>
        <p:spPr>
          <a:xfrm>
            <a:off x="958851" y="4181673"/>
            <a:ext cx="7825316" cy="360040"/>
          </a:xfrm>
        </p:spPr>
        <p:txBody>
          <a:bodyPr/>
          <a:lstStyle>
            <a:lvl1pPr>
              <a:lnSpc>
                <a:spcPct val="104000"/>
              </a:lnSpc>
              <a:buFontTx/>
              <a:buNone/>
              <a:defRPr sz="2000" b="1">
                <a:solidFill>
                  <a:schemeClr val="accent2"/>
                </a:solidFill>
              </a:defRPr>
            </a:lvl1pPr>
          </a:lstStyle>
          <a:p>
            <a:r>
              <a:rPr lang="da-DK" dirty="0" smtClean="0"/>
              <a:t>Klik og tilføj navn</a:t>
            </a:r>
            <a:endParaRPr lang="da-DK" dirty="0"/>
          </a:p>
        </p:txBody>
      </p:sp>
      <p:sp>
        <p:nvSpPr>
          <p:cNvPr id="11" name="Pladsholder til tekst 3"/>
          <p:cNvSpPr>
            <a:spLocks noGrp="1"/>
          </p:cNvSpPr>
          <p:nvPr>
            <p:ph type="body" sz="quarter" idx="15" hasCustomPrompt="1"/>
          </p:nvPr>
        </p:nvSpPr>
        <p:spPr>
          <a:xfrm>
            <a:off x="960967" y="4507611"/>
            <a:ext cx="7825316" cy="360040"/>
          </a:xfrm>
        </p:spPr>
        <p:txBody>
          <a:bodyPr/>
          <a:lstStyle>
            <a:lvl1pPr>
              <a:lnSpc>
                <a:spcPct val="104000"/>
              </a:lnSpc>
              <a:buFontTx/>
              <a:buNone/>
              <a:defRPr sz="2000" b="1">
                <a:solidFill>
                  <a:schemeClr val="accent2"/>
                </a:solidFill>
              </a:defRPr>
            </a:lvl1pPr>
          </a:lstStyle>
          <a:p>
            <a:r>
              <a:rPr lang="da-DK" dirty="0" smtClean="0"/>
              <a:t>Klik og tilføj stillingsbetegnelse</a:t>
            </a:r>
            <a:endParaRPr lang="da-DK" dirty="0"/>
          </a:p>
        </p:txBody>
      </p:sp>
      <p:pic>
        <p:nvPicPr>
          <p:cNvPr id="12"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7344" y="6081866"/>
            <a:ext cx="1995808" cy="401824"/>
          </a:xfrm>
          <a:prstGeom prst="rect">
            <a:avLst/>
          </a:prstGeom>
        </p:spPr>
      </p:pic>
      <p:sp>
        <p:nvSpPr>
          <p:cNvPr id="3" name="Pladsholder til dato 2"/>
          <p:cNvSpPr>
            <a:spLocks noGrp="1"/>
          </p:cNvSpPr>
          <p:nvPr>
            <p:ph type="dt" sz="half" idx="10"/>
          </p:nvPr>
        </p:nvSpPr>
        <p:spPr/>
        <p:txBody>
          <a:bodyPr/>
          <a:lstStyle/>
          <a:p>
            <a:fld id="{DDAE7748-48DA-4D3B-B268-FFA99491C42E}" type="datetime1">
              <a:rPr lang="da-DK" smtClean="0"/>
              <a:t>14-03-2019</a:t>
            </a:fld>
            <a:endParaRPr lang="da-DK"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da-DK" smtClean="0"/>
              <a:t>Offentligt referat af bestyrelsesmøde den 7. marts 2019 i Forsyning Helsingør Vand A/S og Forsyning Helsingør Spildevand A/S</a:t>
            </a:r>
            <a:endParaRPr lang="da-DK"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r>
              <a:rPr lang="da-DK" cap="all" dirty="0" smtClean="0"/>
              <a:t>Side</a:t>
            </a:r>
            <a:r>
              <a:rPr lang="da-DK" dirty="0" smtClean="0"/>
              <a:t> </a:t>
            </a:r>
            <a:fld id="{5BA07366-CB75-4AA8-9E5B-928B849F427C}" type="slidenum">
              <a:rPr lang="da-DK" smtClean="0"/>
              <a:pPr/>
              <a:t>‹nr.›</a:t>
            </a:fld>
            <a:endParaRPr lang="da-DK" dirty="0"/>
          </a:p>
        </p:txBody>
      </p:sp>
      <p:sp>
        <p:nvSpPr>
          <p:cNvPr id="13" name="Pladsholder til tekst streg"/>
          <p:cNvSpPr>
            <a:spLocks noGrp="1"/>
          </p:cNvSpPr>
          <p:nvPr>
            <p:ph type="body" sz="quarter" idx="16" hasCustomPrompt="1"/>
          </p:nvPr>
        </p:nvSpPr>
        <p:spPr>
          <a:xfrm>
            <a:off x="971821" y="3542278"/>
            <a:ext cx="6216000" cy="374400"/>
          </a:xfrm>
          <a:blipFill>
            <a:blip r:embed="rId3"/>
            <a:stretch>
              <a:fillRect/>
            </a:stretch>
          </a:blipFill>
        </p:spPr>
        <p:txBody>
          <a:bodyPr/>
          <a:lstStyle>
            <a:lvl1pPr>
              <a:defRPr sz="100">
                <a:solidFill>
                  <a:schemeClr val="accent1"/>
                </a:solidFill>
              </a:defRPr>
            </a:lvl1pPr>
          </a:lstStyle>
          <a:p>
            <a:pPr lvl="0"/>
            <a:r>
              <a:rPr lang="da-DK" dirty="0" smtClean="0"/>
              <a:t>.</a:t>
            </a:r>
            <a:endParaRPr lang="da-DK" dirty="0"/>
          </a:p>
        </p:txBody>
      </p:sp>
    </p:spTree>
    <p:extLst>
      <p:ext uri="{BB962C8B-B14F-4D97-AF65-F5344CB8AC3E}">
        <p14:creationId xmlns:p14="http://schemas.microsoft.com/office/powerpoint/2010/main" val="282616891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smtClean="0"/>
              <a:t>Klik og tilføj titel</a:t>
            </a:r>
            <a:endParaRPr lang="da-DK" dirty="0"/>
          </a:p>
        </p:txBody>
      </p:sp>
      <p:sp>
        <p:nvSpPr>
          <p:cNvPr id="6" name="Pladsholder til dato 5" hidden="1"/>
          <p:cNvSpPr>
            <a:spLocks noGrp="1"/>
          </p:cNvSpPr>
          <p:nvPr>
            <p:ph type="dt" sz="half" idx="10"/>
          </p:nvPr>
        </p:nvSpPr>
        <p:spPr/>
        <p:txBody>
          <a:bodyPr/>
          <a:lstStyle/>
          <a:p>
            <a:fld id="{338E0986-BC73-44FC-B445-08FAB6D50A04}" type="datetime1">
              <a:rPr lang="da-DK" smtClean="0"/>
              <a:t>14-03-2019</a:t>
            </a:fld>
            <a:endParaRPr lang="da-DK" dirty="0"/>
          </a:p>
        </p:txBody>
      </p:sp>
      <p:sp>
        <p:nvSpPr>
          <p:cNvPr id="7" name="Pladsholder til sidefod 6"/>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8" name="Pladsholder til diasnummer 7"/>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spTree>
    <p:extLst>
      <p:ext uri="{BB962C8B-B14F-4D97-AF65-F5344CB8AC3E}">
        <p14:creationId xmlns:p14="http://schemas.microsoft.com/office/powerpoint/2010/main" val="18457151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Pladsholder til dato 4" hidden="1"/>
          <p:cNvSpPr>
            <a:spLocks noGrp="1"/>
          </p:cNvSpPr>
          <p:nvPr>
            <p:ph type="dt" sz="half" idx="10"/>
          </p:nvPr>
        </p:nvSpPr>
        <p:spPr/>
        <p:txBody>
          <a:bodyPr/>
          <a:lstStyle/>
          <a:p>
            <a:fld id="{86D982D3-6D6F-401A-A8AE-E9E66CC4CE1B}" type="datetime1">
              <a:rPr lang="da-DK" smtClean="0"/>
              <a:t>14-03-2019</a:t>
            </a:fld>
            <a:endParaRPr lang="da-DK" dirty="0"/>
          </a:p>
        </p:txBody>
      </p:sp>
      <p:sp>
        <p:nvSpPr>
          <p:cNvPr id="6" name="Pladsholder til sidefod 5"/>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7" name="Pladsholder til diasnummer 6"/>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spTree>
    <p:extLst>
      <p:ext uri="{BB962C8B-B14F-4D97-AF65-F5344CB8AC3E}">
        <p14:creationId xmlns:p14="http://schemas.microsoft.com/office/powerpoint/2010/main" val="30699145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7"/>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smtClean="0"/>
              <a:t>Rediger typografien i masterens</a:t>
            </a:r>
          </a:p>
        </p:txBody>
      </p:sp>
      <p:sp>
        <p:nvSpPr>
          <p:cNvPr id="4" name="Pladsholder til indhold 3"/>
          <p:cNvSpPr>
            <a:spLocks noGrp="1"/>
          </p:cNvSpPr>
          <p:nvPr>
            <p:ph sz="half" idx="2"/>
          </p:nvPr>
        </p:nvSpPr>
        <p:spPr>
          <a:xfrm>
            <a:off x="839789"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smtClean="0"/>
              <a:t>Rediger typografien i masterens</a:t>
            </a:r>
          </a:p>
        </p:txBody>
      </p:sp>
      <p:sp>
        <p:nvSpPr>
          <p:cNvPr id="6" name="Pladsholder til indhold 5"/>
          <p:cNvSpPr>
            <a:spLocks noGrp="1"/>
          </p:cNvSpPr>
          <p:nvPr>
            <p:ph sz="quarter" idx="4"/>
          </p:nvPr>
        </p:nvSpPr>
        <p:spPr>
          <a:xfrm>
            <a:off x="6172201"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76855CD-5A61-494D-89F1-342348E2A94C}" type="datetime1">
              <a:rPr lang="da-DK" smtClean="0"/>
              <a:t>14-03-2019</a:t>
            </a:fld>
            <a:endParaRPr lang="da-DK"/>
          </a:p>
        </p:txBody>
      </p:sp>
      <p:sp>
        <p:nvSpPr>
          <p:cNvPr id="8" name="Pladsholder til sidefod 7"/>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a:p>
        </p:txBody>
      </p:sp>
      <p:sp>
        <p:nvSpPr>
          <p:cNvPr id="9" name="Pladsholder til slidenummer 8"/>
          <p:cNvSpPr>
            <a:spLocks noGrp="1"/>
          </p:cNvSpPr>
          <p:nvPr>
            <p:ph type="sldNum" sz="quarter" idx="12"/>
          </p:nvPr>
        </p:nvSpPr>
        <p:spPr/>
        <p:txBody>
          <a:bodyPr/>
          <a:lstStyle/>
          <a:p>
            <a:fld id="{172C3887-5148-47C4-A39E-DBA558CD09E9}" type="slidenum">
              <a:rPr lang="da-DK" smtClean="0"/>
              <a:t>‹nr.›</a:t>
            </a:fld>
            <a:endParaRPr lang="da-DK"/>
          </a:p>
        </p:txBody>
      </p:sp>
    </p:spTree>
    <p:extLst>
      <p:ext uri="{BB962C8B-B14F-4D97-AF65-F5344CB8AC3E}">
        <p14:creationId xmlns:p14="http://schemas.microsoft.com/office/powerpoint/2010/main" val="386262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da-DK" dirty="0" smtClean="0"/>
              <a:t>Klik og tilføj titel</a:t>
            </a:r>
            <a:endParaRPr lang="da-DK" dirty="0"/>
          </a:p>
        </p:txBody>
      </p:sp>
      <p:sp>
        <p:nvSpPr>
          <p:cNvPr id="7" name="Pladsholder til tekst 2"/>
          <p:cNvSpPr>
            <a:spLocks noGrp="1"/>
          </p:cNvSpPr>
          <p:nvPr>
            <p:ph type="body" sz="quarter" idx="13"/>
          </p:nvPr>
        </p:nvSpPr>
        <p:spPr>
          <a:xfrm>
            <a:off x="958851" y="2166938"/>
            <a:ext cx="4802716" cy="3416300"/>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billede 3"/>
          <p:cNvSpPr>
            <a:spLocks noGrp="1"/>
          </p:cNvSpPr>
          <p:nvPr>
            <p:ph type="pic" sz="quarter" idx="14" hasCustomPrompt="1"/>
          </p:nvPr>
        </p:nvSpPr>
        <p:spPr>
          <a:xfrm>
            <a:off x="6430434" y="2166938"/>
            <a:ext cx="4802717" cy="3416300"/>
          </a:xfrm>
        </p:spPr>
        <p:txBody>
          <a:bodyPr tIns="432000" anchor="ctr" anchorCtr="0"/>
          <a:lstStyle>
            <a:lvl1pPr algn="ctr">
              <a:defRPr>
                <a:solidFill>
                  <a:schemeClr val="tx1">
                    <a:lumMod val="50000"/>
                    <a:lumOff val="50000"/>
                  </a:schemeClr>
                </a:solidFill>
              </a:defRPr>
            </a:lvl1pPr>
          </a:lstStyle>
          <a:p>
            <a:r>
              <a:rPr lang="nb-NO" dirty="0" smtClean="0"/>
              <a:t>Klik på ikonet og indsæt billede</a:t>
            </a:r>
            <a:endParaRPr lang="nb-NO" dirty="0"/>
          </a:p>
        </p:txBody>
      </p:sp>
      <p:sp>
        <p:nvSpPr>
          <p:cNvPr id="3" name="Pladsholder til dato 2" hidden="1"/>
          <p:cNvSpPr>
            <a:spLocks noGrp="1"/>
          </p:cNvSpPr>
          <p:nvPr>
            <p:ph type="dt" sz="half" idx="10"/>
          </p:nvPr>
        </p:nvSpPr>
        <p:spPr/>
        <p:txBody>
          <a:bodyPr/>
          <a:lstStyle/>
          <a:p>
            <a:fld id="{2232A543-EA28-4231-BB8A-8ACD91237F07}" type="datetime1">
              <a:rPr lang="da-DK" smtClean="0"/>
              <a:t>14-03-2019</a:t>
            </a:fld>
            <a:endParaRPr lang="da-DK" dirty="0"/>
          </a:p>
        </p:txBody>
      </p:sp>
      <p:sp>
        <p:nvSpPr>
          <p:cNvPr id="4" name="Pladsholder til sidefod 3"/>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5" name="Pladsholder til diasnummer 4"/>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14" name="Group 1"/>
          <p:cNvGrpSpPr/>
          <p:nvPr userDrawn="1"/>
        </p:nvGrpSpPr>
        <p:grpSpPr>
          <a:xfrm>
            <a:off x="12253011" y="2171436"/>
            <a:ext cx="2544960" cy="2157967"/>
            <a:chOff x="-1908720" y="2657249"/>
            <a:chExt cx="1908720" cy="2157967"/>
          </a:xfrm>
        </p:grpSpPr>
        <p:sp>
          <p:nvSpPr>
            <p:cNvPr id="15"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p:txBody>
        </p:sp>
        <p:pic>
          <p:nvPicPr>
            <p:cNvPr id="16"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4"/>
            <p:cNvPicPr>
              <a:picLocks noChangeAspect="1"/>
            </p:cNvPicPr>
            <p:nvPr userDrawn="1"/>
          </p:nvPicPr>
          <p:blipFill>
            <a:blip r:embed="rId5"/>
            <a:stretch>
              <a:fillRect/>
            </a:stretch>
          </p:blipFill>
          <p:spPr>
            <a:xfrm>
              <a:off x="-1752075" y="4526425"/>
              <a:ext cx="248116" cy="288791"/>
            </a:xfrm>
            <a:prstGeom prst="rect">
              <a:avLst/>
            </a:prstGeom>
          </p:spPr>
        </p:pic>
      </p:grpSp>
      <p:pic>
        <p:nvPicPr>
          <p:cNvPr id="18" name="Billede 1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2398400" y="1"/>
            <a:ext cx="2316480" cy="1299545"/>
          </a:xfrm>
          <a:prstGeom prst="rect">
            <a:avLst/>
          </a:prstGeom>
        </p:spPr>
      </p:pic>
    </p:spTree>
    <p:extLst>
      <p:ext uri="{BB962C8B-B14F-4D97-AF65-F5344CB8AC3E}">
        <p14:creationId xmlns:p14="http://schemas.microsoft.com/office/powerpoint/2010/main" val="4212741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og billede farvet">
    <p:spTree>
      <p:nvGrpSpPr>
        <p:cNvPr id="1" name=""/>
        <p:cNvGrpSpPr/>
        <p:nvPr/>
      </p:nvGrpSpPr>
      <p:grpSpPr>
        <a:xfrm>
          <a:off x="0" y="0"/>
          <a:ext cx="0" cy="0"/>
          <a:chOff x="0" y="0"/>
          <a:chExt cx="0" cy="0"/>
        </a:xfrm>
      </p:grpSpPr>
      <p:sp>
        <p:nvSpPr>
          <p:cNvPr id="18"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smtClean="0"/>
          </a:p>
        </p:txBody>
      </p:sp>
      <p:sp>
        <p:nvSpPr>
          <p:cNvPr id="2" name="Titel 1"/>
          <p:cNvSpPr>
            <a:spLocks noGrp="1"/>
          </p:cNvSpPr>
          <p:nvPr>
            <p:ph type="title" hasCustomPrompt="1"/>
          </p:nvPr>
        </p:nvSpPr>
        <p:spPr/>
        <p:txBody>
          <a:bodyPr/>
          <a:lstStyle>
            <a:lvl1pPr>
              <a:defRPr>
                <a:solidFill>
                  <a:schemeClr val="bg1"/>
                </a:solidFill>
              </a:defRPr>
            </a:lvl1pPr>
          </a:lstStyle>
          <a:p>
            <a:r>
              <a:rPr lang="da-DK" dirty="0" smtClean="0"/>
              <a:t>Klik og tilføj titel</a:t>
            </a:r>
            <a:endParaRPr lang="da-DK" dirty="0"/>
          </a:p>
        </p:txBody>
      </p:sp>
      <p:sp>
        <p:nvSpPr>
          <p:cNvPr id="7" name="Pladsholder til tekst 2"/>
          <p:cNvSpPr>
            <a:spLocks noGrp="1"/>
          </p:cNvSpPr>
          <p:nvPr>
            <p:ph type="body" sz="quarter" idx="13"/>
          </p:nvPr>
        </p:nvSpPr>
        <p:spPr>
          <a:xfrm>
            <a:off x="958851" y="2166938"/>
            <a:ext cx="4802716" cy="34163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8" name="Pladsholder til billede 3"/>
          <p:cNvSpPr>
            <a:spLocks noGrp="1"/>
          </p:cNvSpPr>
          <p:nvPr>
            <p:ph type="pic" sz="quarter" idx="14" hasCustomPrompt="1"/>
          </p:nvPr>
        </p:nvSpPr>
        <p:spPr>
          <a:xfrm>
            <a:off x="6430434" y="2166938"/>
            <a:ext cx="4802717" cy="3416300"/>
          </a:xfrm>
        </p:spPr>
        <p:txBody>
          <a:bodyPr tIns="432000" anchor="ctr" anchorCtr="0"/>
          <a:lstStyle>
            <a:lvl1pPr algn="ctr">
              <a:defRPr>
                <a:solidFill>
                  <a:schemeClr val="tx1">
                    <a:lumMod val="50000"/>
                    <a:lumOff val="50000"/>
                  </a:schemeClr>
                </a:solidFill>
              </a:defRPr>
            </a:lvl1pPr>
          </a:lstStyle>
          <a:p>
            <a:r>
              <a:rPr lang="nb-NO" dirty="0" smtClean="0"/>
              <a:t>Klik på ikonet og indsæt billede</a:t>
            </a:r>
            <a:endParaRPr lang="nb-NO" dirty="0"/>
          </a:p>
        </p:txBody>
      </p:sp>
      <p:pic>
        <p:nvPicPr>
          <p:cNvPr id="19"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7344" y="6081866"/>
            <a:ext cx="1995808" cy="401824"/>
          </a:xfrm>
          <a:prstGeom prst="rect">
            <a:avLst/>
          </a:prstGeom>
        </p:spPr>
      </p:pic>
      <p:sp>
        <p:nvSpPr>
          <p:cNvPr id="3" name="Pladsholder til dato 2" hidden="1"/>
          <p:cNvSpPr>
            <a:spLocks noGrp="1"/>
          </p:cNvSpPr>
          <p:nvPr>
            <p:ph type="dt" sz="half" idx="10"/>
          </p:nvPr>
        </p:nvSpPr>
        <p:spPr/>
        <p:txBody>
          <a:bodyPr/>
          <a:lstStyle/>
          <a:p>
            <a:fld id="{F1AA5B06-FD54-4CDF-9BFE-5E2C4A01C8F6}" type="datetime1">
              <a:rPr lang="da-DK" smtClean="0"/>
              <a:t>14-03-2019</a:t>
            </a:fld>
            <a:endParaRPr lang="da-DK"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da-DK" smtClean="0"/>
              <a:t>Offentligt referat af bestyrelsesmøde den 7. marts 2019 i Forsyning Helsingør Vand A/S og Forsyning Helsingør Spildevand A/S</a:t>
            </a:r>
            <a:endParaRPr lang="da-DK"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r>
              <a:rPr lang="da-DK" cap="all" dirty="0" smtClean="0"/>
              <a:t>Side</a:t>
            </a:r>
            <a:r>
              <a:rPr lang="da-DK" dirty="0" smtClean="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grpSp>
        <p:nvGrpSpPr>
          <p:cNvPr id="20" name="Group 1"/>
          <p:cNvGrpSpPr/>
          <p:nvPr userDrawn="1"/>
        </p:nvGrpSpPr>
        <p:grpSpPr>
          <a:xfrm>
            <a:off x="12253011" y="2171436"/>
            <a:ext cx="2544960" cy="2157967"/>
            <a:chOff x="-1908720" y="2657249"/>
            <a:chExt cx="1908720" cy="2157967"/>
          </a:xfrm>
        </p:grpSpPr>
        <p:sp>
          <p:nvSpPr>
            <p:cNvPr id="21"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p:txBody>
        </p:sp>
        <p:pic>
          <p:nvPicPr>
            <p:cNvPr id="22"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14"/>
            <p:cNvPicPr>
              <a:picLocks noChangeAspect="1"/>
            </p:cNvPicPr>
            <p:nvPr userDrawn="1"/>
          </p:nvPicPr>
          <p:blipFill>
            <a:blip r:embed="rId6"/>
            <a:stretch>
              <a:fillRect/>
            </a:stretch>
          </p:blipFill>
          <p:spPr>
            <a:xfrm>
              <a:off x="-1752075" y="4526425"/>
              <a:ext cx="248116" cy="288791"/>
            </a:xfrm>
            <a:prstGeom prst="rect">
              <a:avLst/>
            </a:prstGeom>
          </p:spPr>
        </p:pic>
      </p:grpSp>
    </p:spTree>
    <p:extLst>
      <p:ext uri="{BB962C8B-B14F-4D97-AF65-F5344CB8AC3E}">
        <p14:creationId xmlns:p14="http://schemas.microsoft.com/office/powerpoint/2010/main" val="17135286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og iko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solidFill>
                  <a:schemeClr val="accent1"/>
                </a:solidFill>
              </a:defRPr>
            </a:lvl1pPr>
          </a:lstStyle>
          <a:p>
            <a:r>
              <a:rPr lang="da-DK" dirty="0" smtClean="0"/>
              <a:t>Klik og tilføj titel</a:t>
            </a:r>
            <a:endParaRPr lang="da-DK" dirty="0"/>
          </a:p>
        </p:txBody>
      </p:sp>
      <p:sp>
        <p:nvSpPr>
          <p:cNvPr id="7" name="Pladsholder til tekst 2"/>
          <p:cNvSpPr>
            <a:spLocks noGrp="1"/>
          </p:cNvSpPr>
          <p:nvPr>
            <p:ph type="body" sz="quarter" idx="13"/>
          </p:nvPr>
        </p:nvSpPr>
        <p:spPr>
          <a:xfrm>
            <a:off x="958851" y="2166938"/>
            <a:ext cx="4802716" cy="3416300"/>
          </a:xfrm>
        </p:spPr>
        <p:txBody>
          <a:bodyPr/>
          <a:lstStyle>
            <a:lvl1pPr>
              <a:buClrTx/>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solidFill>
                  <a:schemeClr val="tx1"/>
                </a:solidFill>
              </a:defRPr>
            </a:lvl5pPr>
            <a:lvl6pPr>
              <a:buClrTx/>
              <a:defRPr>
                <a:solidFill>
                  <a:schemeClr val="tx1"/>
                </a:solidFill>
              </a:defRPr>
            </a:lvl6pPr>
            <a:lvl7pPr>
              <a:buClrTx/>
              <a:defRPr>
                <a:solidFill>
                  <a:schemeClr val="tx1"/>
                </a:solidFill>
              </a:defRPr>
            </a:lvl7pPr>
            <a:lvl8pPr>
              <a:buClrTx/>
              <a:defRPr>
                <a:solidFill>
                  <a:schemeClr val="tx1"/>
                </a:solidFill>
              </a:defRPr>
            </a:lvl8pPr>
            <a:lvl9pPr>
              <a:buClrTx/>
              <a:defRPr>
                <a:solidFill>
                  <a:schemeClr val="tx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2" name="Pladsholder til indhold 3"/>
          <p:cNvSpPr>
            <a:spLocks noGrp="1"/>
          </p:cNvSpPr>
          <p:nvPr>
            <p:ph sz="quarter" idx="15"/>
          </p:nvPr>
        </p:nvSpPr>
        <p:spPr>
          <a:xfrm>
            <a:off x="6430434" y="2166938"/>
            <a:ext cx="4802717" cy="3416300"/>
          </a:xfrm>
        </p:spPr>
        <p:txBody>
          <a:bodyPr/>
          <a:lstStyle>
            <a:lvl1pPr>
              <a:buClrTx/>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solidFill>
                  <a:schemeClr val="tx1"/>
                </a:solidFill>
              </a:defRPr>
            </a:lvl5pPr>
            <a:lvl6pPr>
              <a:buClrTx/>
              <a:defRPr>
                <a:solidFill>
                  <a:schemeClr val="tx1"/>
                </a:solidFill>
              </a:defRPr>
            </a:lvl6pPr>
            <a:lvl7pPr>
              <a:buClrTx/>
              <a:defRPr>
                <a:solidFill>
                  <a:schemeClr val="tx1"/>
                </a:solidFill>
              </a:defRPr>
            </a:lvl7pPr>
            <a:lvl8pPr>
              <a:buClrTx/>
              <a:defRPr>
                <a:solidFill>
                  <a:schemeClr val="tx1"/>
                </a:solidFill>
              </a:defRPr>
            </a:lvl8pPr>
            <a:lvl9pPr>
              <a:buClrTx/>
              <a:defRPr>
                <a:solidFill>
                  <a:schemeClr val="tx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3" name="Pladsholder til dato 2" hidden="1"/>
          <p:cNvSpPr>
            <a:spLocks noGrp="1"/>
          </p:cNvSpPr>
          <p:nvPr>
            <p:ph type="dt" sz="half" idx="10"/>
          </p:nvPr>
        </p:nvSpPr>
        <p:spPr/>
        <p:txBody>
          <a:bodyPr/>
          <a:lstStyle/>
          <a:p>
            <a:fld id="{51497C69-7F17-4957-8D7A-B1E59FCF17FC}" type="datetime1">
              <a:rPr lang="da-DK" smtClean="0"/>
              <a:t>14-03-2019</a:t>
            </a:fld>
            <a:endParaRPr lang="da-DK" dirty="0"/>
          </a:p>
        </p:txBody>
      </p:sp>
      <p:sp>
        <p:nvSpPr>
          <p:cNvPr id="4" name="Pladsholder til sidefod 3"/>
          <p:cNvSpPr>
            <a:spLocks noGrp="1"/>
          </p:cNvSpPr>
          <p:nvPr>
            <p:ph type="ftr" sz="quarter" idx="11"/>
          </p:nvPr>
        </p:nvSpPr>
        <p:spPr/>
        <p:txBody>
          <a:bodyPr/>
          <a:lstStyle>
            <a:lvl1pPr>
              <a:defRPr>
                <a:solidFill>
                  <a:schemeClr val="tx1"/>
                </a:solidFill>
              </a:defRPr>
            </a:lvl1pPr>
          </a:lstStyle>
          <a:p>
            <a:r>
              <a:rPr lang="da-DK" smtClean="0"/>
              <a:t>Offentligt referat af bestyrelsesmøde den 7. marts 2019 i Forsyning Helsingør Vand A/S og Forsyning Helsingør Spildevand A/S</a:t>
            </a:r>
            <a:endParaRPr lang="da-DK" dirty="0"/>
          </a:p>
        </p:txBody>
      </p:sp>
      <p:sp>
        <p:nvSpPr>
          <p:cNvPr id="5" name="Pladsholder til diasnummer 4"/>
          <p:cNvSpPr>
            <a:spLocks noGrp="1"/>
          </p:cNvSpPr>
          <p:nvPr>
            <p:ph type="sldNum" sz="quarter" idx="12"/>
          </p:nvPr>
        </p:nvSpPr>
        <p:spPr/>
        <p:txBody>
          <a:bodyPr/>
          <a:lstStyle>
            <a:lvl1pPr>
              <a:defRPr>
                <a:solidFill>
                  <a:schemeClr val="tx1"/>
                </a:solidFill>
              </a:defRPr>
            </a:lvl1pPr>
          </a:lstStyle>
          <a:p>
            <a:r>
              <a:rPr lang="da-DK" cap="all" smtClean="0"/>
              <a:t>Side</a:t>
            </a:r>
            <a:r>
              <a:rPr lang="da-DK" smtClean="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20" name="Billed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396205" y="1"/>
            <a:ext cx="2316480" cy="1299545"/>
          </a:xfrm>
          <a:prstGeom prst="rect">
            <a:avLst/>
          </a:prstGeom>
        </p:spPr>
      </p:pic>
      <p:grpSp>
        <p:nvGrpSpPr>
          <p:cNvPr id="21" name="Group 1"/>
          <p:cNvGrpSpPr/>
          <p:nvPr userDrawn="1"/>
        </p:nvGrpSpPr>
        <p:grpSpPr>
          <a:xfrm>
            <a:off x="12253011" y="2171436"/>
            <a:ext cx="2544960" cy="2157967"/>
            <a:chOff x="-1908720" y="2657249"/>
            <a:chExt cx="1908720" cy="2157967"/>
          </a:xfrm>
        </p:grpSpPr>
        <p:sp>
          <p:nvSpPr>
            <p:cNvPr id="23"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p:txBody>
        </p:sp>
        <p:pic>
          <p:nvPicPr>
            <p:cNvPr id="24"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14"/>
            <p:cNvPicPr>
              <a:picLocks noChangeAspect="1"/>
            </p:cNvPicPr>
            <p:nvPr userDrawn="1"/>
          </p:nvPicPr>
          <p:blipFill>
            <a:blip r:embed="rId6"/>
            <a:stretch>
              <a:fillRect/>
            </a:stretch>
          </p:blipFill>
          <p:spPr>
            <a:xfrm>
              <a:off x="-1752075" y="4526425"/>
              <a:ext cx="248116" cy="288791"/>
            </a:xfrm>
            <a:prstGeom prst="rect">
              <a:avLst/>
            </a:prstGeom>
          </p:spPr>
        </p:pic>
      </p:grpSp>
    </p:spTree>
    <p:extLst>
      <p:ext uri="{BB962C8B-B14F-4D97-AF65-F5344CB8AC3E}">
        <p14:creationId xmlns:p14="http://schemas.microsoft.com/office/powerpoint/2010/main" val="23786852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og ikon farvet">
    <p:spTree>
      <p:nvGrpSpPr>
        <p:cNvPr id="1" name=""/>
        <p:cNvGrpSpPr/>
        <p:nvPr/>
      </p:nvGrpSpPr>
      <p:grpSpPr>
        <a:xfrm>
          <a:off x="0" y="0"/>
          <a:ext cx="0" cy="0"/>
          <a:chOff x="0" y="0"/>
          <a:chExt cx="0" cy="0"/>
        </a:xfrm>
      </p:grpSpPr>
      <p:sp>
        <p:nvSpPr>
          <p:cNvPr id="18"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smtClean="0"/>
          </a:p>
        </p:txBody>
      </p:sp>
      <p:sp>
        <p:nvSpPr>
          <p:cNvPr id="2" name="Titel 1"/>
          <p:cNvSpPr>
            <a:spLocks noGrp="1"/>
          </p:cNvSpPr>
          <p:nvPr>
            <p:ph type="title" hasCustomPrompt="1"/>
          </p:nvPr>
        </p:nvSpPr>
        <p:spPr/>
        <p:txBody>
          <a:bodyPr/>
          <a:lstStyle>
            <a:lvl1pPr>
              <a:defRPr>
                <a:solidFill>
                  <a:schemeClr val="bg1"/>
                </a:solidFill>
              </a:defRPr>
            </a:lvl1pPr>
          </a:lstStyle>
          <a:p>
            <a:r>
              <a:rPr lang="da-DK" dirty="0" smtClean="0"/>
              <a:t>Klik og tilføj titel</a:t>
            </a:r>
            <a:endParaRPr lang="da-DK" dirty="0"/>
          </a:p>
        </p:txBody>
      </p:sp>
      <p:sp>
        <p:nvSpPr>
          <p:cNvPr id="7" name="Pladsholder til tekst 2"/>
          <p:cNvSpPr>
            <a:spLocks noGrp="1"/>
          </p:cNvSpPr>
          <p:nvPr>
            <p:ph type="body" sz="quarter" idx="13"/>
          </p:nvPr>
        </p:nvSpPr>
        <p:spPr>
          <a:xfrm>
            <a:off x="958851" y="2166938"/>
            <a:ext cx="4802716" cy="34163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2" name="Pladsholder til indhold 3"/>
          <p:cNvSpPr>
            <a:spLocks noGrp="1"/>
          </p:cNvSpPr>
          <p:nvPr>
            <p:ph sz="quarter" idx="15"/>
          </p:nvPr>
        </p:nvSpPr>
        <p:spPr>
          <a:xfrm>
            <a:off x="6430434" y="2166938"/>
            <a:ext cx="4802717" cy="34163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pic>
        <p:nvPicPr>
          <p:cNvPr id="19"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7344" y="6081866"/>
            <a:ext cx="1995808" cy="401824"/>
          </a:xfrm>
          <a:prstGeom prst="rect">
            <a:avLst/>
          </a:prstGeom>
        </p:spPr>
      </p:pic>
      <p:sp>
        <p:nvSpPr>
          <p:cNvPr id="3" name="Pladsholder til dato 2" hidden="1"/>
          <p:cNvSpPr>
            <a:spLocks noGrp="1"/>
          </p:cNvSpPr>
          <p:nvPr>
            <p:ph type="dt" sz="half" idx="10"/>
          </p:nvPr>
        </p:nvSpPr>
        <p:spPr/>
        <p:txBody>
          <a:bodyPr/>
          <a:lstStyle/>
          <a:p>
            <a:fld id="{0435FD41-D2BE-4550-AC9E-976CFBB72E29}" type="datetime1">
              <a:rPr lang="da-DK" smtClean="0"/>
              <a:t>14-03-2019</a:t>
            </a:fld>
            <a:endParaRPr lang="da-DK" dirty="0"/>
          </a:p>
        </p:txBody>
      </p:sp>
      <p:sp>
        <p:nvSpPr>
          <p:cNvPr id="4" name="Pladsholder til sidefod 3"/>
          <p:cNvSpPr>
            <a:spLocks noGrp="1"/>
          </p:cNvSpPr>
          <p:nvPr>
            <p:ph type="ftr" sz="quarter" idx="11"/>
          </p:nvPr>
        </p:nvSpPr>
        <p:spPr/>
        <p:txBody>
          <a:bodyPr/>
          <a:lstStyle>
            <a:lvl1pPr>
              <a:defRPr>
                <a:solidFill>
                  <a:schemeClr val="bg1"/>
                </a:solidFill>
              </a:defRPr>
            </a:lvl1pPr>
          </a:lstStyle>
          <a:p>
            <a:r>
              <a:rPr lang="da-DK" smtClean="0"/>
              <a:t>Offentligt referat af bestyrelsesmøde den 7. marts 2019 i Forsyning Helsingør Vand A/S og Forsyning Helsingør Spildevand A/S</a:t>
            </a:r>
            <a:endParaRPr lang="da-DK" dirty="0"/>
          </a:p>
        </p:txBody>
      </p:sp>
      <p:sp>
        <p:nvSpPr>
          <p:cNvPr id="5" name="Pladsholder til diasnummer 4"/>
          <p:cNvSpPr>
            <a:spLocks noGrp="1"/>
          </p:cNvSpPr>
          <p:nvPr>
            <p:ph type="sldNum" sz="quarter" idx="12"/>
          </p:nvPr>
        </p:nvSpPr>
        <p:spPr/>
        <p:txBody>
          <a:bodyPr/>
          <a:lstStyle>
            <a:lvl1pPr>
              <a:defRPr>
                <a:solidFill>
                  <a:schemeClr val="bg1"/>
                </a:solidFill>
              </a:defRPr>
            </a:lvl1pPr>
          </a:lstStyle>
          <a:p>
            <a:r>
              <a:rPr lang="da-DK" cap="all" dirty="0" smtClean="0"/>
              <a:t>Side</a:t>
            </a:r>
            <a:r>
              <a:rPr lang="da-DK" dirty="0" smtClean="0"/>
              <a:t> </a:t>
            </a:r>
            <a:fld id="{5BA07366-CB75-4AA8-9E5B-928B849F427C}" type="slidenum">
              <a:rPr lang="da-DK" smtClean="0"/>
              <a:pPr/>
              <a:t>‹nr.›</a:t>
            </a:fld>
            <a:endParaRPr lang="da-DK" dirty="0"/>
          </a:p>
        </p:txBody>
      </p:sp>
      <p:grpSp>
        <p:nvGrpSpPr>
          <p:cNvPr id="9" name="Gruppe 8"/>
          <p:cNvGrpSpPr/>
          <p:nvPr userDrawn="1"/>
        </p:nvGrpSpPr>
        <p:grpSpPr>
          <a:xfrm>
            <a:off x="-2565400" y="2166939"/>
            <a:ext cx="2565400" cy="2187589"/>
            <a:chOff x="-1924050" y="1825625"/>
            <a:chExt cx="1924050" cy="2187589"/>
          </a:xfrm>
        </p:grpSpPr>
        <p:sp>
          <p:nvSpPr>
            <p:cNvPr id="10" name="Rectangle 8"/>
            <p:cNvSpPr/>
            <p:nvPr userDrawn="1"/>
          </p:nvSpPr>
          <p:spPr bwMode="auto">
            <a:xfrm>
              <a:off x="-1924050" y="1825625"/>
              <a:ext cx="1924050" cy="1938992"/>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Tekst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 = Punkt-liste 13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3-9 = Punkt-liste indryk 13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1" name="Group 6"/>
            <p:cNvGrpSpPr/>
            <p:nvPr userDrawn="1"/>
          </p:nvGrpSpPr>
          <p:grpSpPr>
            <a:xfrm>
              <a:off x="-904613" y="3807767"/>
              <a:ext cx="751501" cy="205447"/>
              <a:chOff x="-904613" y="3671696"/>
              <a:chExt cx="751501" cy="205447"/>
            </a:xfrm>
          </p:grpSpPr>
          <p:pic>
            <p:nvPicPr>
              <p:cNvPr id="12"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9885" y="3671696"/>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2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613" y="3671696"/>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20" name="Billede 1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396205" y="1"/>
            <a:ext cx="2316480" cy="1299545"/>
          </a:xfrm>
          <a:prstGeom prst="rect">
            <a:avLst/>
          </a:prstGeom>
        </p:spPr>
      </p:pic>
      <p:grpSp>
        <p:nvGrpSpPr>
          <p:cNvPr id="21" name="Group 1"/>
          <p:cNvGrpSpPr/>
          <p:nvPr userDrawn="1"/>
        </p:nvGrpSpPr>
        <p:grpSpPr>
          <a:xfrm>
            <a:off x="12253011" y="2171436"/>
            <a:ext cx="2544960" cy="2157967"/>
            <a:chOff x="-1908720" y="2657249"/>
            <a:chExt cx="1908720" cy="2157967"/>
          </a:xfrm>
        </p:grpSpPr>
        <p:sp>
          <p:nvSpPr>
            <p:cNvPr id="23" name="Tekstboks 2"/>
            <p:cNvSpPr txBox="1"/>
            <p:nvPr userDrawn="1"/>
          </p:nvSpPr>
          <p:spPr bwMode="auto">
            <a:xfrm>
              <a:off x="-1908720" y="2657249"/>
              <a:ext cx="1908720" cy="1538883"/>
            </a:xfrm>
            <a:prstGeom prst="rect">
              <a:avLst/>
            </a:prstGeom>
            <a:noFill/>
          </p:spPr>
          <p:txBody>
            <a:bodyPr wrap="square" lIns="144000" tIns="0" rIns="0" bIns="0">
              <a:spAutoFit/>
            </a:bodyPr>
            <a:lstStyle/>
            <a:p>
              <a:pPr algn="l" eaLnBrk="1" hangingPunct="1">
                <a:spcAft>
                  <a:spcPts val="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p:txBody>
        </p:sp>
        <p:pic>
          <p:nvPicPr>
            <p:cNvPr id="24"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752075" y="3722439"/>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14"/>
            <p:cNvPicPr>
              <a:picLocks noChangeAspect="1"/>
            </p:cNvPicPr>
            <p:nvPr userDrawn="1"/>
          </p:nvPicPr>
          <p:blipFill>
            <a:blip r:embed="rId7"/>
            <a:stretch>
              <a:fillRect/>
            </a:stretch>
          </p:blipFill>
          <p:spPr>
            <a:xfrm>
              <a:off x="-1752075" y="4526425"/>
              <a:ext cx="248116" cy="288791"/>
            </a:xfrm>
            <a:prstGeom prst="rect">
              <a:avLst/>
            </a:prstGeom>
          </p:spPr>
        </p:pic>
      </p:grpSp>
    </p:spTree>
    <p:extLst>
      <p:ext uri="{BB962C8B-B14F-4D97-AF65-F5344CB8AC3E}">
        <p14:creationId xmlns:p14="http://schemas.microsoft.com/office/powerpoint/2010/main" val="21664181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da-DK" dirty="0" smtClean="0"/>
              <a:t>Klik og tilføj titel</a:t>
            </a:r>
            <a:endParaRPr lang="da-DK" dirty="0"/>
          </a:p>
        </p:txBody>
      </p:sp>
      <p:sp>
        <p:nvSpPr>
          <p:cNvPr id="3" name="Content Placeholder 2"/>
          <p:cNvSpPr>
            <a:spLocks noGrp="1"/>
          </p:cNvSpPr>
          <p:nvPr>
            <p:ph idx="1"/>
          </p:nvPr>
        </p:nvSpPr>
        <p:spPr/>
        <p:txBody>
          <a:bodyPr/>
          <a:lstStyle>
            <a:lvl1pPr marL="360000" indent="-360000">
              <a:lnSpc>
                <a:spcPct val="104000"/>
              </a:lnSpc>
              <a:buClr>
                <a:schemeClr val="accent2"/>
              </a:buClr>
              <a:buFont typeface="Arial" panose="020B0604020202020204" pitchFamily="34" charset="0"/>
              <a:buChar char="•"/>
              <a:defRPr sz="2000"/>
            </a:lvl1pPr>
            <a:lvl2pPr marL="720000" indent="-360000">
              <a:lnSpc>
                <a:spcPct val="104000"/>
              </a:lnSpc>
              <a:defRPr sz="2000"/>
            </a:lvl2pPr>
            <a:lvl3pPr marL="1080000" indent="-360000">
              <a:lnSpc>
                <a:spcPct val="104000"/>
              </a:lnSpc>
              <a:defRPr sz="2000"/>
            </a:lvl3pPr>
            <a:lvl4pPr marL="1440000" indent="-360000">
              <a:lnSpc>
                <a:spcPct val="104000"/>
              </a:lnSpc>
              <a:defRPr sz="2000"/>
            </a:lvl4pPr>
            <a:lvl5pPr marL="1800000" indent="-360000">
              <a:lnSpc>
                <a:spcPct val="104000"/>
              </a:lnSpc>
              <a:defRPr sz="2000"/>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4" name="Pladsholder til dato 13" hidden="1"/>
          <p:cNvSpPr>
            <a:spLocks noGrp="1"/>
          </p:cNvSpPr>
          <p:nvPr>
            <p:ph type="dt" sz="half" idx="10"/>
          </p:nvPr>
        </p:nvSpPr>
        <p:spPr/>
        <p:txBody>
          <a:bodyPr/>
          <a:lstStyle/>
          <a:p>
            <a:fld id="{ADB1ECD9-432E-40D8-8BC9-4EC71DF8E53D}" type="datetime1">
              <a:rPr lang="da-DK" smtClean="0"/>
              <a:t>14-03-2019</a:t>
            </a:fld>
            <a:endParaRPr lang="da-DK" dirty="0"/>
          </a:p>
        </p:txBody>
      </p:sp>
      <p:sp>
        <p:nvSpPr>
          <p:cNvPr id="15" name="Pladsholder til sidefod 1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20" name="Pladsholder til diasnummer 19"/>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18026" y="5013176"/>
            <a:ext cx="3513876" cy="184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 Box 12"/>
          <p:cNvSpPr txBox="1">
            <a:spLocks noChangeArrowheads="1"/>
          </p:cNvSpPr>
          <p:nvPr userDrawn="1"/>
        </p:nvSpPr>
        <p:spPr bwMode="auto">
          <a:xfrm>
            <a:off x="-3801229" y="4004484"/>
            <a:ext cx="3801229" cy="1097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0" tIns="0" rIns="144000" bIns="0" anchor="b" anchorCtr="0">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For at indsætte sidefod</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alt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1. </a:t>
            </a:r>
            <a:r>
              <a:rPr kumimoji="0" lang="da-DK" alt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Vælg </a:t>
            </a:r>
            <a:r>
              <a:rPr kumimoji="0" lang="da-DK" alt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Indsæt</a:t>
            </a:r>
            <a:r>
              <a:rPr kumimoji="0" lang="da-DK" alt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 i topmenuen </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alt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2. </a:t>
            </a:r>
            <a:r>
              <a:rPr kumimoji="0" lang="da-DK" alt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Vælg </a:t>
            </a:r>
            <a:r>
              <a:rPr kumimoji="0" lang="da-DK" alt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Sidehoved og Sidefod</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3.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Sæt hak i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Diasnummer</a:t>
            </a: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4.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Indsæt ønsket indhold i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Sidefod</a:t>
            </a:r>
            <a:endPar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endParaRPr>
          </a:p>
          <a:p>
            <a:pPr marL="0" marR="0" lvl="0" indent="0" algn="r" defTabSz="914400" rtl="0" eaLnBrk="1" fontAlgn="auto" latinLnBrk="0" hangingPunct="1">
              <a:lnSpc>
                <a:spcPct val="100000"/>
              </a:lnSpc>
              <a:spcBef>
                <a:spcPts val="0"/>
              </a:spcBef>
              <a:spcAft>
                <a:spcPts val="240"/>
              </a:spcAft>
              <a:buClrTx/>
              <a:buSzTx/>
              <a:buFontTx/>
              <a:buNone/>
              <a:tabLst/>
              <a:defRPr/>
            </a:pP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5.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Vælg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Anvend på alle </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eller </a:t>
            </a:r>
            <a:r>
              <a:rPr kumimoji="0" lang="da-DK" sz="900" b="1"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Anvend</a:t>
            </a:r>
            <a:r>
              <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rPr>
              <a:t> hvis det kun skal være på et enkelt slide</a:t>
            </a:r>
          </a:p>
          <a:p>
            <a:pPr marL="0" marR="0" lvl="0" indent="0" algn="r" defTabSz="914400" rtl="0" eaLnBrk="1" fontAlgn="auto" latinLnBrk="0" hangingPunct="1">
              <a:lnSpc>
                <a:spcPct val="100000"/>
              </a:lnSpc>
              <a:spcBef>
                <a:spcPts val="0"/>
              </a:spcBef>
              <a:spcAft>
                <a:spcPts val="240"/>
              </a:spcAft>
              <a:buClrTx/>
              <a:buSzTx/>
              <a:buFontTx/>
              <a:buNone/>
              <a:tabLst/>
              <a:defRPr/>
            </a:pPr>
            <a:endParaRPr kumimoji="0" lang="da-DK" sz="900" b="0" i="0" u="none" strike="noStrike" kern="1200" cap="none" spc="0" normalizeH="0" baseline="0" noProof="1" smtClean="0">
              <a:ln>
                <a:noFill/>
              </a:ln>
              <a:solidFill>
                <a:schemeClr val="tx1">
                  <a:lumMod val="50000"/>
                  <a:lumOff val="50000"/>
                </a:schemeClr>
              </a:solidFill>
              <a:effectLst/>
              <a:uLnTx/>
              <a:uFillTx/>
              <a:latin typeface="+mn-lt"/>
              <a:ea typeface="+mn-ea"/>
              <a:cs typeface="Arial" panose="020B0604020202020204" pitchFamily="34" charset="0"/>
            </a:endParaRPr>
          </a:p>
        </p:txBody>
      </p:sp>
      <p:grpSp>
        <p:nvGrpSpPr>
          <p:cNvPr id="11" name="Gruppe 10"/>
          <p:cNvGrpSpPr/>
          <p:nvPr userDrawn="1"/>
        </p:nvGrpSpPr>
        <p:grpSpPr>
          <a:xfrm>
            <a:off x="-2565400" y="1556792"/>
            <a:ext cx="2565400" cy="2027108"/>
            <a:chOff x="-1924050" y="1825625"/>
            <a:chExt cx="1924050" cy="2027108"/>
          </a:xfrm>
        </p:grpSpPr>
        <p:sp>
          <p:nvSpPr>
            <p:cNvPr id="12" name="Rectangle 8"/>
            <p:cNvSpPr/>
            <p:nvPr userDrawn="1"/>
          </p:nvSpPr>
          <p:spPr bwMode="auto">
            <a:xfrm>
              <a:off x="-1924050" y="1825625"/>
              <a:ext cx="1924050" cy="1800493"/>
            </a:xfrm>
            <a:prstGeom prst="rect">
              <a:avLst/>
            </a:prstGeom>
          </p:spPr>
          <p:txBody>
            <a:bodyPr lIns="0" tIns="0" rIns="144000" bIns="0">
              <a:spAutoFit/>
            </a:bodyPr>
            <a:lstStyle/>
            <a:p>
              <a:pPr indent="0" algn="r">
                <a:lnSpc>
                  <a:spcPct val="100000"/>
                </a:lnSpc>
                <a:spcAft>
                  <a:spcPts val="0"/>
                </a:spcAft>
                <a:defRPr/>
              </a:pPr>
              <a:r>
                <a:rPr lang="da-DK" sz="900" b="1" noProof="1" smtClean="0">
                  <a:solidFill>
                    <a:schemeClr val="tx1">
                      <a:lumMod val="50000"/>
                      <a:lumOff val="50000"/>
                    </a:schemeClr>
                  </a:solidFill>
                  <a:latin typeface="+mn-lt"/>
                  <a:ea typeface="Calibri" panose="020F0502020204030204" pitchFamily="34" charset="0"/>
                  <a:cs typeface="Arial" panose="020B0604020202020204" pitchFamily="34" charset="0"/>
                </a:rPr>
                <a:t>Tekst-typografier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TAB</a:t>
              </a:r>
              <a:r>
                <a:rPr lang="da-DK" sz="900" noProof="1" smtClean="0">
                  <a:solidFill>
                    <a:schemeClr val="tx1">
                      <a:lumMod val="50000"/>
                      <a:lumOff val="50000"/>
                    </a:schemeClr>
                  </a:solidFill>
                  <a:ea typeface="Calibri" panose="020F0502020204030204" pitchFamily="34" charset="0"/>
                  <a:cs typeface="Arial" panose="020B0604020202020204" pitchFamily="34" charset="0"/>
                </a:rPr>
                <a:t> for at gå frem</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i</a:t>
              </a:r>
              <a:r>
                <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rPr>
                <a:t> tekst-niveauer</a:t>
              </a: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endParaRPr lang="da-DK" sz="900" noProof="1" smtClean="0">
                <a:solidFill>
                  <a:schemeClr val="tx1">
                    <a:lumMod val="50000"/>
                    <a:lumOff val="50000"/>
                  </a:schemeClr>
                </a:solidFill>
                <a:latin typeface="+mn-lt"/>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1 = Punkt-liste 20 pt.</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Niveau 2-5 = Punkt-liste indryk 20 pt.</a:t>
              </a:r>
            </a:p>
            <a:p>
              <a:pPr indent="0" algn="r">
                <a:lnSpc>
                  <a:spcPct val="100000"/>
                </a:lnSpc>
                <a:spcAft>
                  <a:spcPts val="0"/>
                </a:spcAft>
                <a:defRPr/>
              </a:pPr>
              <a:endParaRPr lang="da-DK" sz="900"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For at gå tilbage i tekst-niveauer,</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brug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SHIFT + TAB</a:t>
              </a:r>
            </a:p>
            <a:p>
              <a:pPr indent="0" algn="r">
                <a:lnSpc>
                  <a:spcPct val="100000"/>
                </a:lnSpc>
                <a:spcAft>
                  <a:spcPts val="0"/>
                </a:spcAft>
                <a:defRPr/>
              </a:pPr>
              <a:endParaRPr lang="da-DK" sz="900" b="1" noProof="1" smtClean="0">
                <a:solidFill>
                  <a:schemeClr val="tx1">
                    <a:lumMod val="50000"/>
                    <a:lumOff val="50000"/>
                  </a:schemeClr>
                </a:solidFill>
                <a:ea typeface="Calibri" panose="020F0502020204030204" pitchFamily="34" charset="0"/>
                <a:cs typeface="Arial" panose="020B0604020202020204" pitchFamily="34" charset="0"/>
              </a:endParaRP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Alternativt kan</a:t>
              </a:r>
            </a:p>
            <a:p>
              <a:pPr indent="0" algn="r">
                <a:lnSpc>
                  <a:spcPct val="100000"/>
                </a:lnSpc>
                <a:spcAft>
                  <a:spcPts val="0"/>
                </a:spcAft>
                <a:defRPr/>
              </a:pP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Forøg</a:t>
              </a:r>
              <a:r>
                <a:rPr lang="da-DK" sz="900" noProof="1" smtClean="0">
                  <a:solidFill>
                    <a:schemeClr val="tx1">
                      <a:lumMod val="50000"/>
                      <a:lumOff val="50000"/>
                    </a:schemeClr>
                  </a:solidFill>
                  <a:ea typeface="Calibri" panose="020F0502020204030204" pitchFamily="34" charset="0"/>
                  <a:cs typeface="Arial" panose="020B0604020202020204" pitchFamily="34" charset="0"/>
                </a:rPr>
                <a:t> og </a:t>
              </a:r>
              <a:r>
                <a:rPr lang="da-DK" sz="900" b="1" noProof="1" smtClean="0">
                  <a:solidFill>
                    <a:schemeClr val="tx1">
                      <a:lumMod val="50000"/>
                      <a:lumOff val="50000"/>
                    </a:schemeClr>
                  </a:solidFill>
                  <a:ea typeface="Calibri" panose="020F0502020204030204" pitchFamily="34" charset="0"/>
                  <a:cs typeface="Arial" panose="020B0604020202020204" pitchFamily="34" charset="0"/>
                </a:rPr>
                <a:t>Formindsk</a:t>
              </a:r>
              <a:r>
                <a:rPr lang="da-DK" sz="900" noProof="1" smtClean="0">
                  <a:solidFill>
                    <a:schemeClr val="tx1">
                      <a:lumMod val="50000"/>
                      <a:lumOff val="50000"/>
                    </a:schemeClr>
                  </a:solidFill>
                  <a:ea typeface="Calibri" panose="020F0502020204030204" pitchFamily="34" charset="0"/>
                  <a:cs typeface="Arial" panose="020B0604020202020204" pitchFamily="34" charset="0"/>
                </a:rPr>
                <a:t> </a:t>
              </a:r>
            </a:p>
            <a:p>
              <a:pPr indent="0" algn="r">
                <a:lnSpc>
                  <a:spcPct val="100000"/>
                </a:lnSpc>
                <a:spcAft>
                  <a:spcPts val="0"/>
                </a:spcAft>
                <a:defRPr/>
              </a:pPr>
              <a:r>
                <a:rPr lang="da-DK" sz="900" noProof="1" smtClean="0">
                  <a:solidFill>
                    <a:schemeClr val="tx1">
                      <a:lumMod val="50000"/>
                      <a:lumOff val="50000"/>
                    </a:schemeClr>
                  </a:solidFill>
                  <a:ea typeface="Calibri" panose="020F0502020204030204" pitchFamily="34" charset="0"/>
                  <a:cs typeface="Arial" panose="020B0604020202020204" pitchFamily="34" charset="0"/>
                </a:rPr>
                <a:t>listeniveau bruges</a:t>
              </a:r>
              <a:endParaRPr lang="da-DK" sz="900" noProof="1">
                <a:solidFill>
                  <a:schemeClr val="tx1">
                    <a:lumMod val="50000"/>
                    <a:lumOff val="50000"/>
                  </a:schemeClr>
                </a:solidFill>
                <a:latin typeface="+mn-lt"/>
                <a:ea typeface="Calibri" panose="020F0502020204030204" pitchFamily="34" charset="0"/>
                <a:cs typeface="Arial" panose="020B0604020202020204" pitchFamily="34" charset="0"/>
              </a:endParaRPr>
            </a:p>
          </p:txBody>
        </p:sp>
        <p:grpSp>
          <p:nvGrpSpPr>
            <p:cNvPr id="13" name="Group 6"/>
            <p:cNvGrpSpPr/>
            <p:nvPr userDrawn="1"/>
          </p:nvGrpSpPr>
          <p:grpSpPr>
            <a:xfrm>
              <a:off x="-904613" y="3647286"/>
              <a:ext cx="751501" cy="205447"/>
              <a:chOff x="-904613" y="3511215"/>
              <a:chExt cx="751501" cy="205447"/>
            </a:xfrm>
          </p:grpSpPr>
          <p:pic>
            <p:nvPicPr>
              <p:cNvPr id="17" name="Picture 25"/>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99885" y="3511215"/>
                <a:ext cx="346773" cy="205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4613" y="3511215"/>
                <a:ext cx="341539" cy="205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Tree>
    <p:extLst>
      <p:ext uri="{BB962C8B-B14F-4D97-AF65-F5344CB8AC3E}">
        <p14:creationId xmlns:p14="http://schemas.microsoft.com/office/powerpoint/2010/main" val="14147950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små ikoner">
    <p:spTree>
      <p:nvGrpSpPr>
        <p:cNvPr id="1" name=""/>
        <p:cNvGrpSpPr/>
        <p:nvPr/>
      </p:nvGrpSpPr>
      <p:grpSpPr>
        <a:xfrm>
          <a:off x="0" y="0"/>
          <a:ext cx="0" cy="0"/>
          <a:chOff x="0" y="0"/>
          <a:chExt cx="0" cy="0"/>
        </a:xfrm>
      </p:grpSpPr>
      <p:sp>
        <p:nvSpPr>
          <p:cNvPr id="10" name="Rektangel baggrund"/>
          <p:cNvSpPr/>
          <p:nvPr userDrawn="1"/>
        </p:nvSpPr>
        <p:spPr>
          <a:xfrm>
            <a:off x="0" y="0"/>
            <a:ext cx="121920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300" dirty="0" smtClean="0"/>
          </a:p>
        </p:txBody>
      </p:sp>
      <p:sp>
        <p:nvSpPr>
          <p:cNvPr id="2" name="Titel 1"/>
          <p:cNvSpPr>
            <a:spLocks noGrp="1"/>
          </p:cNvSpPr>
          <p:nvPr>
            <p:ph type="title" hasCustomPrompt="1"/>
          </p:nvPr>
        </p:nvSpPr>
        <p:spPr>
          <a:xfrm>
            <a:off x="960001" y="361950"/>
            <a:ext cx="10273151" cy="1445461"/>
          </a:xfrm>
        </p:spPr>
        <p:txBody>
          <a:bodyPr/>
          <a:lstStyle>
            <a:lvl1pPr>
              <a:defRPr>
                <a:solidFill>
                  <a:schemeClr val="bg1"/>
                </a:solidFill>
              </a:defRPr>
            </a:lvl1pPr>
          </a:lstStyle>
          <a:p>
            <a:r>
              <a:rPr lang="da-DK" dirty="0" smtClean="0"/>
              <a:t>Klik og tilføj titel</a:t>
            </a:r>
            <a:endParaRPr lang="da-DK" dirty="0"/>
          </a:p>
        </p:txBody>
      </p:sp>
      <p:sp>
        <p:nvSpPr>
          <p:cNvPr id="8" name="Pladsholder til tekst 2"/>
          <p:cNvSpPr>
            <a:spLocks noGrp="1"/>
          </p:cNvSpPr>
          <p:nvPr>
            <p:ph type="body" sz="quarter" idx="13"/>
          </p:nvPr>
        </p:nvSpPr>
        <p:spPr>
          <a:xfrm>
            <a:off x="2351585" y="2166938"/>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11" name="Pladsholder til billede 4"/>
          <p:cNvSpPr>
            <a:spLocks noGrp="1"/>
          </p:cNvSpPr>
          <p:nvPr>
            <p:ph type="pic" sz="quarter" idx="15" hasCustomPrompt="1"/>
          </p:nvPr>
        </p:nvSpPr>
        <p:spPr>
          <a:xfrm>
            <a:off x="960001" y="2167200"/>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12" name="Pladsholder til billede 5"/>
          <p:cNvSpPr>
            <a:spLocks noGrp="1"/>
          </p:cNvSpPr>
          <p:nvPr>
            <p:ph type="pic" sz="quarter" idx="16" hasCustomPrompt="1"/>
          </p:nvPr>
        </p:nvSpPr>
        <p:spPr>
          <a:xfrm>
            <a:off x="958852" y="3338160"/>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14" name="Pladsholder til billede 6"/>
          <p:cNvSpPr>
            <a:spLocks noGrp="1"/>
          </p:cNvSpPr>
          <p:nvPr>
            <p:ph type="pic" sz="quarter" idx="18" hasCustomPrompt="1"/>
          </p:nvPr>
        </p:nvSpPr>
        <p:spPr>
          <a:xfrm>
            <a:off x="958852" y="4509120"/>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9" name="Pladsholder til billede 7"/>
          <p:cNvSpPr>
            <a:spLocks noGrp="1"/>
          </p:cNvSpPr>
          <p:nvPr>
            <p:ph type="pic" sz="quarter" idx="14" hasCustomPrompt="1"/>
          </p:nvPr>
        </p:nvSpPr>
        <p:spPr>
          <a:xfrm>
            <a:off x="6430434" y="2166938"/>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13" name="Pladsholder til billede 8"/>
          <p:cNvSpPr>
            <a:spLocks noGrp="1"/>
          </p:cNvSpPr>
          <p:nvPr>
            <p:ph type="pic" sz="quarter" idx="17" hasCustomPrompt="1"/>
          </p:nvPr>
        </p:nvSpPr>
        <p:spPr>
          <a:xfrm>
            <a:off x="6432001" y="3338029"/>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18" name="Pladsholder til billede 9"/>
          <p:cNvSpPr>
            <a:spLocks noGrp="1"/>
          </p:cNvSpPr>
          <p:nvPr>
            <p:ph type="pic" sz="quarter" idx="20" hasCustomPrompt="1"/>
          </p:nvPr>
        </p:nvSpPr>
        <p:spPr>
          <a:xfrm>
            <a:off x="6430434" y="4509120"/>
            <a:ext cx="1201737" cy="902022"/>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pic>
        <p:nvPicPr>
          <p:cNvPr id="17" name="Pictur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37344" y="6081866"/>
            <a:ext cx="1995808" cy="401824"/>
          </a:xfrm>
          <a:prstGeom prst="rect">
            <a:avLst/>
          </a:prstGeom>
        </p:spPr>
      </p:pic>
      <p:sp>
        <p:nvSpPr>
          <p:cNvPr id="19" name="Pladsholder til dato 18" hidden="1"/>
          <p:cNvSpPr>
            <a:spLocks noGrp="1"/>
          </p:cNvSpPr>
          <p:nvPr>
            <p:ph type="dt" sz="half" idx="21"/>
          </p:nvPr>
        </p:nvSpPr>
        <p:spPr/>
        <p:txBody>
          <a:bodyPr/>
          <a:lstStyle/>
          <a:p>
            <a:fld id="{6646A887-19CE-4B50-A227-80DD6E2C7C35}" type="datetime1">
              <a:rPr lang="da-DK" smtClean="0"/>
              <a:t>14-03-2019</a:t>
            </a:fld>
            <a:endParaRPr lang="da-DK" dirty="0"/>
          </a:p>
        </p:txBody>
      </p:sp>
      <p:sp>
        <p:nvSpPr>
          <p:cNvPr id="20" name="Pladsholder til sidefod 19"/>
          <p:cNvSpPr>
            <a:spLocks noGrp="1"/>
          </p:cNvSpPr>
          <p:nvPr>
            <p:ph type="ftr" sz="quarter" idx="22"/>
          </p:nvPr>
        </p:nvSpPr>
        <p:spPr/>
        <p:txBody>
          <a:bodyPr/>
          <a:lstStyle>
            <a:lvl1pPr>
              <a:defRPr>
                <a:solidFill>
                  <a:schemeClr val="bg1"/>
                </a:solidFill>
              </a:defRPr>
            </a:lvl1pPr>
          </a:lstStyle>
          <a:p>
            <a:r>
              <a:rPr lang="da-DK" smtClean="0"/>
              <a:t>Offentligt referat af bestyrelsesmøde den 7. marts 2019 i Forsyning Helsingør Vand A/S og Forsyning Helsingør Spildevand A/S</a:t>
            </a:r>
            <a:endParaRPr lang="da-DK" dirty="0"/>
          </a:p>
        </p:txBody>
      </p:sp>
      <p:sp>
        <p:nvSpPr>
          <p:cNvPr id="21" name="Pladsholder til diasnummer 20"/>
          <p:cNvSpPr>
            <a:spLocks noGrp="1"/>
          </p:cNvSpPr>
          <p:nvPr>
            <p:ph type="sldNum" sz="quarter" idx="23"/>
          </p:nvPr>
        </p:nvSpPr>
        <p:spPr/>
        <p:txBody>
          <a:bodyPr/>
          <a:lstStyle>
            <a:lvl1pPr>
              <a:defRPr>
                <a:solidFill>
                  <a:schemeClr val="bg1"/>
                </a:solidFill>
              </a:defRPr>
            </a:lvl1pPr>
          </a:lstStyle>
          <a:p>
            <a:r>
              <a:rPr lang="da-DK" cap="all" dirty="0" smtClean="0"/>
              <a:t>Side</a:t>
            </a:r>
            <a:r>
              <a:rPr lang="da-DK" dirty="0" smtClean="0"/>
              <a:t> </a:t>
            </a:r>
            <a:fld id="{5BA07366-CB75-4AA8-9E5B-928B849F427C}" type="slidenum">
              <a:rPr lang="da-DK" smtClean="0"/>
              <a:pPr/>
              <a:t>‹nr.›</a:t>
            </a:fld>
            <a:endParaRPr lang="da-DK" dirty="0"/>
          </a:p>
        </p:txBody>
      </p:sp>
      <p:sp>
        <p:nvSpPr>
          <p:cNvPr id="22" name="Pladsholder til tekst 2"/>
          <p:cNvSpPr>
            <a:spLocks noGrp="1"/>
          </p:cNvSpPr>
          <p:nvPr>
            <p:ph type="body" sz="quarter" idx="24"/>
          </p:nvPr>
        </p:nvSpPr>
        <p:spPr>
          <a:xfrm>
            <a:off x="2351585" y="333816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23" name="Pladsholder til tekst 2"/>
          <p:cNvSpPr>
            <a:spLocks noGrp="1"/>
          </p:cNvSpPr>
          <p:nvPr>
            <p:ph type="body" sz="quarter" idx="25"/>
          </p:nvPr>
        </p:nvSpPr>
        <p:spPr>
          <a:xfrm>
            <a:off x="2351585" y="4507618"/>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24" name="Pladsholder til tekst 2"/>
          <p:cNvSpPr>
            <a:spLocks noGrp="1"/>
          </p:cNvSpPr>
          <p:nvPr>
            <p:ph type="body" sz="quarter" idx="26"/>
          </p:nvPr>
        </p:nvSpPr>
        <p:spPr>
          <a:xfrm>
            <a:off x="7823169" y="216720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25" name="Pladsholder til tekst 2"/>
          <p:cNvSpPr>
            <a:spLocks noGrp="1"/>
          </p:cNvSpPr>
          <p:nvPr>
            <p:ph type="body" sz="quarter" idx="27"/>
          </p:nvPr>
        </p:nvSpPr>
        <p:spPr>
          <a:xfrm>
            <a:off x="7823169" y="333720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sp>
        <p:nvSpPr>
          <p:cNvPr id="26" name="Pladsholder til tekst 2"/>
          <p:cNvSpPr>
            <a:spLocks noGrp="1"/>
          </p:cNvSpPr>
          <p:nvPr>
            <p:ph type="body" sz="quarter" idx="28"/>
          </p:nvPr>
        </p:nvSpPr>
        <p:spPr>
          <a:xfrm>
            <a:off x="7823169" y="4507200"/>
            <a:ext cx="3409983" cy="902284"/>
          </a:xfrm>
        </p:spPr>
        <p:txBody>
          <a:bodyPr/>
          <a:lstStyle>
            <a:lvl1pPr>
              <a:lnSpc>
                <a:spcPct val="100000"/>
              </a:lnSpc>
              <a:buClr>
                <a:schemeClr val="bg1"/>
              </a:buClr>
              <a:defRPr>
                <a:solidFill>
                  <a:schemeClr val="bg1"/>
                </a:solidFill>
              </a:defRPr>
            </a:lvl1pPr>
            <a:lvl2pPr>
              <a:lnSpc>
                <a:spcPct val="100000"/>
              </a:lnSpc>
              <a:buClr>
                <a:schemeClr val="bg1"/>
              </a:buClr>
              <a:defRPr>
                <a:solidFill>
                  <a:schemeClr val="bg1"/>
                </a:solidFill>
              </a:defRPr>
            </a:lvl2pPr>
            <a:lvl3pPr>
              <a:lnSpc>
                <a:spcPct val="100000"/>
              </a:lnSpc>
              <a:buClr>
                <a:schemeClr val="bg1"/>
              </a:buClr>
              <a:defRPr>
                <a:solidFill>
                  <a:schemeClr val="bg1"/>
                </a:solidFill>
              </a:defRPr>
            </a:lvl3pPr>
            <a:lvl4pPr>
              <a:lnSpc>
                <a:spcPct val="100000"/>
              </a:lnSpc>
              <a:buClr>
                <a:schemeClr val="bg1"/>
              </a:buClr>
              <a:defRPr>
                <a:solidFill>
                  <a:schemeClr val="bg1"/>
                </a:solidFill>
              </a:defRPr>
            </a:lvl4pPr>
            <a:lvl5pPr>
              <a:buClrTx/>
              <a:defRPr>
                <a:solidFill>
                  <a:schemeClr val="bg1"/>
                </a:solidFill>
              </a:defRPr>
            </a:lvl5pPr>
            <a:lvl6pPr>
              <a:buClrTx/>
              <a:defRPr>
                <a:solidFill>
                  <a:schemeClr val="bg1"/>
                </a:solidFill>
              </a:defRPr>
            </a:lvl6pPr>
            <a:lvl7pPr>
              <a:buClrTx/>
              <a:defRPr>
                <a:solidFill>
                  <a:schemeClr val="bg1"/>
                </a:solidFill>
              </a:defRPr>
            </a:lvl7pPr>
            <a:lvl8pPr>
              <a:buClrTx/>
              <a:defRPr>
                <a:solidFill>
                  <a:schemeClr val="bg1"/>
                </a:solidFill>
              </a:defRPr>
            </a:lvl8pPr>
            <a:lvl9pPr>
              <a:buClrTx/>
              <a:defRPr>
                <a:solidFill>
                  <a:schemeClr val="bg1"/>
                </a:solidFill>
              </a:defRPr>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p:txBody>
      </p:sp>
      <p:pic>
        <p:nvPicPr>
          <p:cNvPr id="27" name="Billed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398400" y="1"/>
            <a:ext cx="2316480" cy="1299545"/>
          </a:xfrm>
          <a:prstGeom prst="rect">
            <a:avLst/>
          </a:prstGeom>
        </p:spPr>
      </p:pic>
    </p:spTree>
    <p:extLst>
      <p:ext uri="{BB962C8B-B14F-4D97-AF65-F5344CB8AC3E}">
        <p14:creationId xmlns:p14="http://schemas.microsoft.com/office/powerpoint/2010/main" val="161735647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ort billede + ikon">
    <p:spTree>
      <p:nvGrpSpPr>
        <p:cNvPr id="1" name=""/>
        <p:cNvGrpSpPr/>
        <p:nvPr/>
      </p:nvGrpSpPr>
      <p:grpSpPr>
        <a:xfrm>
          <a:off x="0" y="0"/>
          <a:ext cx="0" cy="0"/>
          <a:chOff x="0" y="0"/>
          <a:chExt cx="0" cy="0"/>
        </a:xfrm>
      </p:grpSpPr>
      <p:sp>
        <p:nvSpPr>
          <p:cNvPr id="7" name="Picture Placeholder 1"/>
          <p:cNvSpPr>
            <a:spLocks noGrp="1"/>
          </p:cNvSpPr>
          <p:nvPr>
            <p:ph type="pic" sz="quarter" idx="13" hasCustomPrompt="1"/>
          </p:nvPr>
        </p:nvSpPr>
        <p:spPr>
          <a:xfrm>
            <a:off x="0" y="0"/>
            <a:ext cx="12192000" cy="6858000"/>
          </a:xfrm>
        </p:spPr>
        <p:txBody>
          <a:bodyPr tIns="540000" anchor="ctr" anchorCtr="0"/>
          <a:lstStyle>
            <a:lvl1pPr marL="0" indent="0" algn="ctr">
              <a:buNone/>
              <a:tabLst>
                <a:tab pos="1700213" algn="l"/>
              </a:tabLst>
              <a:defRPr sz="1400" baseline="0">
                <a:solidFill>
                  <a:schemeClr val="tx1">
                    <a:lumMod val="50000"/>
                    <a:lumOff val="50000"/>
                  </a:schemeClr>
                </a:solidFill>
              </a:defRPr>
            </a:lvl1pPr>
          </a:lstStyle>
          <a:p>
            <a:r>
              <a:rPr lang="da-DK" dirty="0" smtClean="0"/>
              <a:t>Klik på ikonet og indsæt billede</a:t>
            </a:r>
            <a:endParaRPr lang="da-DK" dirty="0"/>
          </a:p>
        </p:txBody>
      </p:sp>
      <p:sp>
        <p:nvSpPr>
          <p:cNvPr id="13" name="Pladsholder til billede 2"/>
          <p:cNvSpPr>
            <a:spLocks noGrp="1"/>
          </p:cNvSpPr>
          <p:nvPr>
            <p:ph type="pic" sz="quarter" idx="15" hasCustomPrompt="1"/>
          </p:nvPr>
        </p:nvSpPr>
        <p:spPr>
          <a:xfrm>
            <a:off x="960000" y="4109816"/>
            <a:ext cx="2543712" cy="1908000"/>
          </a:xfrm>
        </p:spPr>
        <p:txBody>
          <a:bodyPr tIns="432000" anchor="ctr" anchorCtr="0"/>
          <a:lstStyle>
            <a:lvl1pPr algn="ctr">
              <a:defRPr>
                <a:solidFill>
                  <a:schemeClr val="tx1">
                    <a:lumMod val="50000"/>
                    <a:lumOff val="50000"/>
                  </a:schemeClr>
                </a:solidFill>
              </a:defRPr>
            </a:lvl1pPr>
          </a:lstStyle>
          <a:p>
            <a:r>
              <a:rPr lang="nb-NO" dirty="0" smtClean="0"/>
              <a:t>Indsæt ikon</a:t>
            </a:r>
            <a:endParaRPr lang="nb-NO" dirty="0"/>
          </a:p>
        </p:txBody>
      </p:sp>
      <p:sp>
        <p:nvSpPr>
          <p:cNvPr id="3" name="Date Placeholder 2" hidden="1"/>
          <p:cNvSpPr>
            <a:spLocks noGrp="1"/>
          </p:cNvSpPr>
          <p:nvPr>
            <p:ph type="dt" sz="half" idx="10"/>
          </p:nvPr>
        </p:nvSpPr>
        <p:spPr>
          <a:xfrm>
            <a:off x="838200" y="6970294"/>
            <a:ext cx="2743200" cy="365125"/>
          </a:xfrm>
        </p:spPr>
        <p:txBody>
          <a:bodyPr/>
          <a:lstStyle/>
          <a:p>
            <a:fld id="{A9BEEF90-05FD-486B-AEF6-2551BF4B3D5A}" type="datetime1">
              <a:rPr lang="da-DK" smtClean="0"/>
              <a:t>14-03-2019</a:t>
            </a:fld>
            <a:endParaRPr lang="da-DK" dirty="0"/>
          </a:p>
        </p:txBody>
      </p:sp>
      <p:sp>
        <p:nvSpPr>
          <p:cNvPr id="4" name="Footer Placeholder 3" hidden="1"/>
          <p:cNvSpPr>
            <a:spLocks noGrp="1"/>
          </p:cNvSpPr>
          <p:nvPr>
            <p:ph type="ftr" sz="quarter" idx="11"/>
          </p:nvPr>
        </p:nvSpPr>
        <p:spPr>
          <a:xfrm>
            <a:off x="4038600" y="6970294"/>
            <a:ext cx="4114800" cy="365125"/>
          </a:xfrm>
        </p:spPr>
        <p:txBody>
          <a:bodyPr/>
          <a:lstStyle/>
          <a:p>
            <a:r>
              <a:rPr lang="da-DK" smtClean="0"/>
              <a:t>Offentligt referat af bestyrelsesmøde den 7. marts 2019 i Forsyning Helsingør Vand A/S og Forsyning Helsingør Spildevand A/S</a:t>
            </a:r>
            <a:endParaRPr lang="da-DK" dirty="0"/>
          </a:p>
        </p:txBody>
      </p:sp>
      <p:sp>
        <p:nvSpPr>
          <p:cNvPr id="5" name="Slide Number Placeholder 4" hidden="1"/>
          <p:cNvSpPr>
            <a:spLocks noGrp="1"/>
          </p:cNvSpPr>
          <p:nvPr>
            <p:ph type="sldNum" sz="quarter" idx="12"/>
          </p:nvPr>
        </p:nvSpPr>
        <p:spPr>
          <a:xfrm>
            <a:off x="8610600" y="6970294"/>
            <a:ext cx="2743200" cy="365125"/>
          </a:xfrm>
        </p:spPr>
        <p:txBody>
          <a:bodyPr/>
          <a:lstStyle/>
          <a:p>
            <a:fld id="{45D37B1E-C366-494F-A587-962AD9AABC83}" type="slidenum">
              <a:rPr lang="da-DK" smtClean="0"/>
              <a:t>‹nr.›</a:t>
            </a:fld>
            <a:endParaRPr lang="da-DK" dirty="0"/>
          </a:p>
        </p:txBody>
      </p:sp>
      <p:grpSp>
        <p:nvGrpSpPr>
          <p:cNvPr id="10" name="Group 1"/>
          <p:cNvGrpSpPr/>
          <p:nvPr userDrawn="1"/>
        </p:nvGrpSpPr>
        <p:grpSpPr>
          <a:xfrm>
            <a:off x="12253011" y="2657250"/>
            <a:ext cx="2544960" cy="2929007"/>
            <a:chOff x="-1908720" y="2657249"/>
            <a:chExt cx="1908720" cy="2929007"/>
          </a:xfrm>
        </p:grpSpPr>
        <p:sp>
          <p:nvSpPr>
            <p:cNvPr id="11" name="Tekstboks 2"/>
            <p:cNvSpPr txBox="1"/>
            <p:nvPr userDrawn="1"/>
          </p:nvSpPr>
          <p:spPr bwMode="auto">
            <a:xfrm>
              <a:off x="-1908720" y="2657249"/>
              <a:ext cx="1908720" cy="2929007"/>
            </a:xfrm>
            <a:prstGeom prst="rect">
              <a:avLst/>
            </a:prstGeom>
            <a:noFill/>
          </p:spPr>
          <p:txBody>
            <a:bodyPr wrap="square" lIns="144000" tIns="0" rIns="0" bIns="0">
              <a:spAutoFit/>
            </a:bodyPr>
            <a:lstStyle/>
            <a:p>
              <a:pPr algn="l" eaLnBrk="1" hangingPunct="1">
                <a:spcAft>
                  <a:spcPts val="600"/>
                </a:spcAft>
                <a:buFontTx/>
                <a:buNone/>
                <a:defRPr/>
              </a:pPr>
              <a:r>
                <a:rPr lang="da-DK" sz="900" b="1" noProof="1" smtClean="0">
                  <a:solidFill>
                    <a:schemeClr val="tx1">
                      <a:lumMod val="50000"/>
                      <a:lumOff val="50000"/>
                    </a:schemeClr>
                  </a:solidFill>
                </a:rPr>
                <a:t>Indsæt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1.</a:t>
              </a:r>
              <a:r>
                <a:rPr lang="da-DK" sz="900" noProof="1" smtClean="0">
                  <a:solidFill>
                    <a:schemeClr val="tx1">
                      <a:lumMod val="50000"/>
                      <a:lumOff val="50000"/>
                    </a:schemeClr>
                  </a:solidFill>
                </a:rPr>
                <a:t> Klik på det lille billede-indsættelsesikon i midten</a:t>
              </a:r>
              <a:br>
                <a:rPr lang="da-DK" sz="900" noProof="1" smtClean="0">
                  <a:solidFill>
                    <a:schemeClr val="tx1">
                      <a:lumMod val="50000"/>
                      <a:lumOff val="50000"/>
                    </a:schemeClr>
                  </a:solidFill>
                </a:rPr>
              </a:br>
              <a:r>
                <a:rPr lang="da-DK" sz="900" noProof="1" smtClean="0">
                  <a:solidFill>
                    <a:schemeClr val="tx1">
                      <a:lumMod val="50000"/>
                      <a:lumOff val="50000"/>
                    </a:schemeClr>
                  </a:solidFill>
                </a:rPr>
                <a:t>af pladsholderen</a:t>
              </a:r>
            </a:p>
            <a:p>
              <a:pPr algn="l" eaLnBrk="1" hangingPunct="1">
                <a:spcBef>
                  <a:spcPts val="0"/>
                </a:spcBef>
                <a:spcAft>
                  <a:spcPts val="240"/>
                </a:spcAft>
                <a:buFontTx/>
                <a:buNone/>
                <a:defRPr/>
              </a:pPr>
              <a:r>
                <a:rPr lang="da-DK" sz="900" b="1" noProof="1" smtClean="0">
                  <a:solidFill>
                    <a:schemeClr val="tx1">
                      <a:lumMod val="50000"/>
                      <a:lumOff val="50000"/>
                    </a:schemeClr>
                  </a:solidFill>
                </a:rPr>
                <a:t>2. </a:t>
              </a:r>
              <a:r>
                <a:rPr lang="da-DK" sz="900" noProof="1" smtClean="0">
                  <a:solidFill>
                    <a:schemeClr val="tx1">
                      <a:lumMod val="50000"/>
                      <a:lumOff val="50000"/>
                    </a:schemeClr>
                  </a:solidFill>
                </a:rPr>
                <a:t>Indsæt det ønskede billede</a:t>
              </a:r>
            </a:p>
            <a:p>
              <a:pPr algn="l" eaLnBrk="1" hangingPunct="1">
                <a:spcBef>
                  <a:spcPts val="0"/>
                </a:spcBef>
                <a:spcAft>
                  <a:spcPts val="240"/>
                </a:spcAft>
                <a:buFontTx/>
                <a:buNone/>
                <a:defRPr/>
              </a:pPr>
              <a:r>
                <a:rPr lang="da-DK" sz="900" b="1" noProof="1" smtClean="0">
                  <a:solidFill>
                    <a:schemeClr val="tx1">
                      <a:lumMod val="50000"/>
                      <a:lumOff val="50000"/>
                    </a:schemeClr>
                  </a:solidFill>
                </a:rPr>
                <a:t>3. </a:t>
              </a:r>
              <a:r>
                <a:rPr lang="da-DK" sz="900" noProof="1" smtClean="0">
                  <a:solidFill>
                    <a:schemeClr val="tx1">
                      <a:lumMod val="50000"/>
                      <a:lumOff val="50000"/>
                    </a:schemeClr>
                  </a:solidFill>
                </a:rPr>
                <a:t>Klik </a:t>
              </a:r>
              <a:r>
                <a:rPr lang="da-DK" sz="900" b="1" noProof="1" smtClean="0">
                  <a:solidFill>
                    <a:schemeClr val="tx1">
                      <a:lumMod val="50000"/>
                      <a:lumOff val="50000"/>
                    </a:schemeClr>
                  </a:solidFill>
                </a:rPr>
                <a:t>Beskær </a:t>
              </a:r>
              <a:r>
                <a:rPr lang="da-DK" sz="900" noProof="1" smtClean="0">
                  <a:solidFill>
                    <a:schemeClr val="tx1">
                      <a:lumMod val="50000"/>
                      <a:lumOff val="50000"/>
                    </a:schemeClr>
                  </a:solidFill>
                </a:rPr>
                <a:t>for at ændre</a:t>
              </a:r>
            </a:p>
            <a:p>
              <a:pPr algn="l" eaLnBrk="1" hangingPunct="1">
                <a:spcBef>
                  <a:spcPts val="0"/>
                </a:spcBef>
                <a:spcAft>
                  <a:spcPts val="240"/>
                </a:spcAft>
                <a:buFontTx/>
                <a:buNone/>
                <a:defRPr/>
              </a:pPr>
              <a:r>
                <a:rPr lang="da-DK" sz="900" noProof="1" smtClean="0">
                  <a:solidFill>
                    <a:schemeClr val="tx1">
                      <a:lumMod val="50000"/>
                      <a:lumOff val="50000"/>
                    </a:schemeClr>
                  </a:solidFill>
                </a:rPr>
                <a:t>billedets fokus/størrelse</a:t>
              </a: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b="1"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4. </a:t>
              </a:r>
              <a:r>
                <a:rPr lang="da-DK" altLang="da-DK" sz="900" noProof="1" smtClean="0">
                  <a:solidFill>
                    <a:schemeClr val="tx1">
                      <a:lumMod val="50000"/>
                      <a:lumOff val="50000"/>
                    </a:schemeClr>
                  </a:solidFill>
                  <a:cs typeface="Arial" pitchFamily="34" charset="0"/>
                </a:rPr>
                <a:t>Ønsker du at skalere billedet, så hold </a:t>
              </a:r>
              <a:r>
                <a:rPr lang="da-DK" altLang="da-DK" sz="900" b="1" noProof="1" smtClean="0">
                  <a:solidFill>
                    <a:schemeClr val="tx1">
                      <a:lumMod val="50000"/>
                      <a:lumOff val="50000"/>
                    </a:schemeClr>
                  </a:solidFill>
                  <a:cs typeface="Arial" pitchFamily="34" charset="0"/>
                </a:rPr>
                <a:t>SHIFT</a:t>
              </a:r>
              <a:r>
                <a:rPr lang="da-DK" altLang="da-DK" sz="900" noProof="1" smtClean="0">
                  <a:solidFill>
                    <a:schemeClr val="tx1">
                      <a:lumMod val="50000"/>
                      <a:lumOff val="50000"/>
                    </a:schemeClr>
                  </a:solidFill>
                  <a:cs typeface="Arial" pitchFamily="34" charset="0"/>
                </a:rPr>
                <a:t>-knappen nede, mens der trækkes i billedets hjørner</a:t>
              </a:r>
            </a:p>
            <a:p>
              <a:pPr algn="l" eaLnBrk="1" hangingPunct="1">
                <a:spcBef>
                  <a:spcPct val="0"/>
                </a:spcBef>
                <a:spcAft>
                  <a:spcPts val="240"/>
                </a:spcAft>
                <a:buFontTx/>
                <a:buNone/>
                <a:defRPr/>
              </a:pPr>
              <a:endParaRPr lang="da-DK" altLang="da-DK" sz="900" noProof="1" smtClean="0">
                <a:solidFill>
                  <a:schemeClr val="tx1">
                    <a:lumMod val="50000"/>
                    <a:lumOff val="50000"/>
                  </a:schemeClr>
                </a:solidFill>
                <a:cs typeface="Arial" pitchFamily="34" charset="0"/>
              </a:endParaRPr>
            </a:p>
            <a:p>
              <a:pPr algn="l" eaLnBrk="1" hangingPunct="1">
                <a:spcBef>
                  <a:spcPct val="0"/>
                </a:spcBef>
                <a:spcAft>
                  <a:spcPts val="240"/>
                </a:spcAft>
                <a:buFontTx/>
                <a:buNone/>
                <a:defRPr/>
              </a:pPr>
              <a:endParaRPr lang="da-DK" altLang="da-DK" sz="900" noProof="1" smtClean="0">
                <a:solidFill>
                  <a:schemeClr val="tx1">
                    <a:lumMod val="50000"/>
                    <a:lumOff val="50000"/>
                  </a:schemeClr>
                </a:solidFill>
                <a:cs typeface="Arial" pitchFamily="34" charset="0"/>
              </a:endParaRPr>
            </a:p>
            <a:p>
              <a:pPr algn="l" eaLnBrk="1" fontAlgn="auto" hangingPunct="1">
                <a:spcBef>
                  <a:spcPts val="600"/>
                </a:spcBef>
                <a:spcAft>
                  <a:spcPts val="240"/>
                </a:spcAft>
                <a:buFontTx/>
                <a:buNone/>
                <a:defRPr/>
              </a:pPr>
              <a:endParaRPr lang="da-DK" sz="900" b="1" noProof="1" smtClean="0">
                <a:solidFill>
                  <a:schemeClr val="tx1">
                    <a:lumMod val="50000"/>
                    <a:lumOff val="50000"/>
                  </a:schemeClr>
                </a:solidFill>
              </a:endParaRPr>
            </a:p>
            <a:p>
              <a:pPr algn="l" eaLnBrk="1" hangingPunct="1">
                <a:spcBef>
                  <a:spcPct val="0"/>
                </a:spcBef>
                <a:spcAft>
                  <a:spcPts val="240"/>
                </a:spcAft>
                <a:buFontTx/>
                <a:buNone/>
                <a:defRPr/>
              </a:pPr>
              <a:r>
                <a:rPr lang="da-DK" altLang="da-DK" sz="900" b="1" noProof="1" smtClean="0">
                  <a:solidFill>
                    <a:schemeClr val="tx1">
                      <a:lumMod val="50000"/>
                      <a:lumOff val="50000"/>
                    </a:schemeClr>
                  </a:solidFill>
                  <a:cs typeface="Arial" pitchFamily="34" charset="0"/>
                </a:rPr>
                <a:t>Tip</a:t>
              </a:r>
              <a:r>
                <a:rPr lang="da-DK" altLang="da-DK" sz="900" noProof="1" smtClean="0">
                  <a:solidFill>
                    <a:schemeClr val="tx1">
                      <a:lumMod val="50000"/>
                      <a:lumOff val="50000"/>
                    </a:schemeClr>
                  </a:solidFill>
                  <a:cs typeface="Arial" pitchFamily="34" charset="0"/>
                </a:rPr>
                <a:t>: Hvis du sletter billedet, og sætter et ny ind, kan billedet lægge sig foran ikonet, hvis dette sker, skal du vælge billedet, højreklik og vælg </a:t>
              </a:r>
              <a:r>
                <a:rPr lang="da-DK" altLang="da-DK" sz="900" b="1" noProof="1" smtClean="0">
                  <a:solidFill>
                    <a:schemeClr val="tx1">
                      <a:lumMod val="50000"/>
                      <a:lumOff val="50000"/>
                    </a:schemeClr>
                  </a:solidFill>
                  <a:cs typeface="Arial" pitchFamily="34" charset="0"/>
                </a:rPr>
                <a:t>Placer bagest</a:t>
              </a:r>
            </a:p>
            <a:p>
              <a:pPr algn="l" eaLnBrk="1" hangingPunct="1">
                <a:spcBef>
                  <a:spcPct val="0"/>
                </a:spcBef>
                <a:spcAft>
                  <a:spcPts val="240"/>
                </a:spcAft>
                <a:buFontTx/>
                <a:buNone/>
                <a:defRPr/>
              </a:pPr>
              <a:endParaRPr lang="da-DK" altLang="da-DK" sz="900" noProof="1" smtClean="0">
                <a:solidFill>
                  <a:schemeClr val="tx1">
                    <a:lumMod val="50000"/>
                    <a:lumOff val="50000"/>
                  </a:schemeClr>
                </a:solidFill>
                <a:cs typeface="Arial" pitchFamily="34" charset="0"/>
              </a:endParaRPr>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075" y="3807915"/>
              <a:ext cx="346982" cy="275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4"/>
            <p:cNvPicPr>
              <a:picLocks noChangeAspect="1"/>
            </p:cNvPicPr>
            <p:nvPr userDrawn="1"/>
          </p:nvPicPr>
          <p:blipFill>
            <a:blip r:embed="rId3"/>
            <a:stretch>
              <a:fillRect/>
            </a:stretch>
          </p:blipFill>
          <p:spPr>
            <a:xfrm>
              <a:off x="-1752075" y="4611901"/>
              <a:ext cx="248116" cy="288791"/>
            </a:xfrm>
            <a:prstGeom prst="rect">
              <a:avLst/>
            </a:prstGeom>
          </p:spPr>
        </p:pic>
      </p:grpSp>
    </p:spTree>
    <p:extLst>
      <p:ext uri="{BB962C8B-B14F-4D97-AF65-F5344CB8AC3E}">
        <p14:creationId xmlns:p14="http://schemas.microsoft.com/office/powerpoint/2010/main" val="177626588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eaker">
    <p:spTree>
      <p:nvGrpSpPr>
        <p:cNvPr id="1" name=""/>
        <p:cNvGrpSpPr/>
        <p:nvPr/>
      </p:nvGrpSpPr>
      <p:grpSpPr>
        <a:xfrm>
          <a:off x="0" y="0"/>
          <a:ext cx="0" cy="0"/>
          <a:chOff x="0" y="0"/>
          <a:chExt cx="0" cy="0"/>
        </a:xfrm>
      </p:grpSpPr>
      <p:sp>
        <p:nvSpPr>
          <p:cNvPr id="8" name="Pladsholder til tekst 1"/>
          <p:cNvSpPr>
            <a:spLocks noGrp="1"/>
          </p:cNvSpPr>
          <p:nvPr>
            <p:ph type="body" sz="quarter" idx="13" hasCustomPrompt="1"/>
          </p:nvPr>
        </p:nvSpPr>
        <p:spPr>
          <a:xfrm>
            <a:off x="960967" y="361950"/>
            <a:ext cx="7823200" cy="2980340"/>
          </a:xfrm>
        </p:spPr>
        <p:txBody>
          <a:bodyPr anchor="b" anchorCtr="0"/>
          <a:lstStyle>
            <a:lvl1pPr>
              <a:lnSpc>
                <a:spcPct val="97000"/>
              </a:lnSpc>
              <a:buFontTx/>
              <a:buNone/>
              <a:defRPr sz="3000" b="1">
                <a:solidFill>
                  <a:schemeClr val="accent1"/>
                </a:solidFill>
              </a:defRPr>
            </a:lvl1pPr>
          </a:lstStyle>
          <a:p>
            <a:pPr lvl="0"/>
            <a:r>
              <a:rPr lang="da-DK" dirty="0" smtClean="0"/>
              <a:t>Klik og tilføj titel</a:t>
            </a:r>
          </a:p>
        </p:txBody>
      </p:sp>
      <p:sp>
        <p:nvSpPr>
          <p:cNvPr id="10" name="Pladsholder til tekst 2"/>
          <p:cNvSpPr>
            <a:spLocks noGrp="1"/>
          </p:cNvSpPr>
          <p:nvPr>
            <p:ph type="body" sz="quarter" idx="14" hasCustomPrompt="1"/>
          </p:nvPr>
        </p:nvSpPr>
        <p:spPr>
          <a:xfrm>
            <a:off x="958851" y="4181673"/>
            <a:ext cx="7825316" cy="360040"/>
          </a:xfrm>
        </p:spPr>
        <p:txBody>
          <a:bodyPr/>
          <a:lstStyle>
            <a:lvl1pPr>
              <a:lnSpc>
                <a:spcPct val="104000"/>
              </a:lnSpc>
              <a:buFontTx/>
              <a:buNone/>
              <a:defRPr sz="2000" b="1">
                <a:solidFill>
                  <a:schemeClr val="accent2"/>
                </a:solidFill>
              </a:defRPr>
            </a:lvl1pPr>
          </a:lstStyle>
          <a:p>
            <a:r>
              <a:rPr lang="da-DK" dirty="0" smtClean="0"/>
              <a:t>Klik og tilføj navn</a:t>
            </a:r>
            <a:endParaRPr lang="da-DK" dirty="0"/>
          </a:p>
        </p:txBody>
      </p:sp>
      <p:sp>
        <p:nvSpPr>
          <p:cNvPr id="11" name="Pladsholder til tekst 3"/>
          <p:cNvSpPr>
            <a:spLocks noGrp="1"/>
          </p:cNvSpPr>
          <p:nvPr>
            <p:ph type="body" sz="quarter" idx="15" hasCustomPrompt="1"/>
          </p:nvPr>
        </p:nvSpPr>
        <p:spPr>
          <a:xfrm>
            <a:off x="960967" y="4507611"/>
            <a:ext cx="7825316" cy="360040"/>
          </a:xfrm>
        </p:spPr>
        <p:txBody>
          <a:bodyPr/>
          <a:lstStyle>
            <a:lvl1pPr>
              <a:lnSpc>
                <a:spcPct val="104000"/>
              </a:lnSpc>
              <a:buFontTx/>
              <a:buNone/>
              <a:defRPr sz="2000" b="1">
                <a:solidFill>
                  <a:schemeClr val="accent2"/>
                </a:solidFill>
              </a:defRPr>
            </a:lvl1pPr>
          </a:lstStyle>
          <a:p>
            <a:r>
              <a:rPr lang="da-DK" dirty="0" smtClean="0"/>
              <a:t>Klik og tilføj stillingsbetegnelse</a:t>
            </a:r>
            <a:endParaRPr lang="da-DK" dirty="0"/>
          </a:p>
        </p:txBody>
      </p:sp>
      <p:sp>
        <p:nvSpPr>
          <p:cNvPr id="9" name="Pladsholder til tekst streg"/>
          <p:cNvSpPr>
            <a:spLocks noGrp="1"/>
          </p:cNvSpPr>
          <p:nvPr>
            <p:ph type="body" sz="quarter" idx="16" hasCustomPrompt="1"/>
          </p:nvPr>
        </p:nvSpPr>
        <p:spPr>
          <a:xfrm>
            <a:off x="971821" y="3542278"/>
            <a:ext cx="6216000" cy="374400"/>
          </a:xfrm>
          <a:blipFill>
            <a:blip r:embed="rId2"/>
            <a:stretch>
              <a:fillRect/>
            </a:stretch>
          </a:blipFill>
        </p:spPr>
        <p:txBody>
          <a:bodyPr/>
          <a:lstStyle>
            <a:lvl1pPr>
              <a:defRPr sz="100">
                <a:solidFill>
                  <a:schemeClr val="bg1"/>
                </a:solidFill>
              </a:defRPr>
            </a:lvl1pPr>
          </a:lstStyle>
          <a:p>
            <a:pPr lvl="0"/>
            <a:r>
              <a:rPr lang="da-DK" dirty="0" smtClean="0"/>
              <a:t>.</a:t>
            </a:r>
            <a:endParaRPr lang="da-DK" dirty="0"/>
          </a:p>
        </p:txBody>
      </p:sp>
      <p:sp>
        <p:nvSpPr>
          <p:cNvPr id="3" name="Pladsholder til dato 2"/>
          <p:cNvSpPr>
            <a:spLocks noGrp="1"/>
          </p:cNvSpPr>
          <p:nvPr>
            <p:ph type="dt" sz="half" idx="10"/>
          </p:nvPr>
        </p:nvSpPr>
        <p:spPr/>
        <p:txBody>
          <a:bodyPr/>
          <a:lstStyle/>
          <a:p>
            <a:fld id="{792865C1-6839-4EA4-A295-6D3090C08EC6}" type="datetime1">
              <a:rPr lang="da-DK" smtClean="0"/>
              <a:t>14-03-2019</a:t>
            </a:fld>
            <a:endParaRPr lang="da-DK" dirty="0"/>
          </a:p>
        </p:txBody>
      </p:sp>
      <p:sp>
        <p:nvSpPr>
          <p:cNvPr id="4" name="Pladsholder til sidefod 3"/>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5" name="Pladsholder til diasnummer 4"/>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‹nr.›</a:t>
            </a:fld>
            <a:endParaRPr lang="da-DK" dirty="0"/>
          </a:p>
        </p:txBody>
      </p:sp>
    </p:spTree>
    <p:extLst>
      <p:ext uri="{BB962C8B-B14F-4D97-AF65-F5344CB8AC3E}">
        <p14:creationId xmlns:p14="http://schemas.microsoft.com/office/powerpoint/2010/main" val="2926221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0001" y="188641"/>
            <a:ext cx="10273151" cy="1445461"/>
          </a:xfrm>
          <a:prstGeom prst="rect">
            <a:avLst/>
          </a:prstGeom>
        </p:spPr>
        <p:txBody>
          <a:bodyPr vert="horz" lIns="0" tIns="0" rIns="0" bIns="0" rtlCol="0" anchor="ctr" anchorCtr="0">
            <a:noAutofit/>
          </a:bodyPr>
          <a:lstStyle/>
          <a:p>
            <a:r>
              <a:rPr lang="da-DK" dirty="0" smtClean="0"/>
              <a:t>Klik og tilføj titel</a:t>
            </a:r>
            <a:endParaRPr lang="da-DK" dirty="0"/>
          </a:p>
        </p:txBody>
      </p:sp>
      <p:sp>
        <p:nvSpPr>
          <p:cNvPr id="3" name="Text Placeholder 2"/>
          <p:cNvSpPr>
            <a:spLocks noGrp="1"/>
          </p:cNvSpPr>
          <p:nvPr>
            <p:ph type="body" idx="1"/>
          </p:nvPr>
        </p:nvSpPr>
        <p:spPr>
          <a:xfrm>
            <a:off x="960001" y="1993630"/>
            <a:ext cx="10273151" cy="3811634"/>
          </a:xfrm>
          <a:prstGeom prst="rect">
            <a:avLst/>
          </a:prstGeom>
        </p:spPr>
        <p:txBody>
          <a:bodyPr vert="horz" lIns="0" tIns="0" rIns="0" bIns="0" rtlCol="0">
            <a:no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Sjette niveau</a:t>
            </a:r>
          </a:p>
          <a:p>
            <a:pPr lvl="6"/>
            <a:r>
              <a:rPr lang="da-DK" dirty="0" smtClean="0"/>
              <a:t>Syvende niveau</a:t>
            </a:r>
          </a:p>
          <a:p>
            <a:pPr lvl="7"/>
            <a:r>
              <a:rPr lang="da-DK" dirty="0" smtClean="0"/>
              <a:t>Ottende niveau</a:t>
            </a:r>
          </a:p>
          <a:p>
            <a:pPr lvl="8"/>
            <a:r>
              <a:rPr lang="da-DK" dirty="0" smtClean="0"/>
              <a:t>Niende niveau</a:t>
            </a:r>
          </a:p>
          <a:p>
            <a:pPr lvl="4"/>
            <a:endParaRPr lang="da-DK" dirty="0"/>
          </a:p>
        </p:txBody>
      </p:sp>
      <p:sp>
        <p:nvSpPr>
          <p:cNvPr id="4" name="Date Placeholder 3" hidden="1"/>
          <p:cNvSpPr>
            <a:spLocks noGrp="1"/>
          </p:cNvSpPr>
          <p:nvPr>
            <p:ph type="dt" sz="half" idx="2"/>
          </p:nvPr>
        </p:nvSpPr>
        <p:spPr>
          <a:xfrm>
            <a:off x="13392811" y="5971447"/>
            <a:ext cx="1152128" cy="365125"/>
          </a:xfrm>
          <a:prstGeom prst="rect">
            <a:avLst/>
          </a:prstGeom>
        </p:spPr>
        <p:txBody>
          <a:bodyPr vert="horz" lIns="0" tIns="0" rIns="0" bIns="0" rtlCol="0" anchor="b" anchorCtr="0"/>
          <a:lstStyle>
            <a:lvl1pPr algn="l">
              <a:defRPr sz="800">
                <a:solidFill>
                  <a:schemeClr val="bg1">
                    <a:lumMod val="75000"/>
                  </a:schemeClr>
                </a:solidFill>
              </a:defRPr>
            </a:lvl1pPr>
          </a:lstStyle>
          <a:p>
            <a:fld id="{9D869C89-4C20-44F6-81FC-7AF6BD3D8F92}" type="datetime1">
              <a:rPr lang="da-DK" smtClean="0"/>
              <a:t>14-03-2019</a:t>
            </a:fld>
            <a:endParaRPr lang="da-DK" dirty="0"/>
          </a:p>
        </p:txBody>
      </p:sp>
      <p:sp>
        <p:nvSpPr>
          <p:cNvPr id="5" name="Footer Placeholder 4"/>
          <p:cNvSpPr>
            <a:spLocks noGrp="1"/>
          </p:cNvSpPr>
          <p:nvPr>
            <p:ph type="ftr" sz="quarter" idx="3"/>
          </p:nvPr>
        </p:nvSpPr>
        <p:spPr>
          <a:xfrm>
            <a:off x="1752513" y="6334022"/>
            <a:ext cx="5184000" cy="176532"/>
          </a:xfrm>
          <a:prstGeom prst="rect">
            <a:avLst/>
          </a:prstGeom>
        </p:spPr>
        <p:txBody>
          <a:bodyPr vert="horz" lIns="0" tIns="0" rIns="0" bIns="0" rtlCol="0" anchor="b" anchorCtr="0"/>
          <a:lstStyle>
            <a:lvl1pPr algn="l">
              <a:defRPr sz="800" b="1" cap="all" baseline="0">
                <a:solidFill>
                  <a:schemeClr val="accent1"/>
                </a:solidFill>
              </a:defRPr>
            </a:lvl1pPr>
          </a:lstStyle>
          <a:p>
            <a:r>
              <a:rPr lang="da-DK" smtClean="0"/>
              <a:t>Offentligt referat af bestyrelsesmøde den 7. marts 2019 i Forsyning Helsingør Vand A/S og Forsyning Helsingør Spildevand A/S</a:t>
            </a:r>
            <a:endParaRPr lang="da-DK" dirty="0"/>
          </a:p>
        </p:txBody>
      </p:sp>
      <p:sp>
        <p:nvSpPr>
          <p:cNvPr id="6" name="Slide Number Placeholder 5"/>
          <p:cNvSpPr>
            <a:spLocks noGrp="1"/>
          </p:cNvSpPr>
          <p:nvPr>
            <p:ph type="sldNum" sz="quarter" idx="4"/>
          </p:nvPr>
        </p:nvSpPr>
        <p:spPr>
          <a:xfrm>
            <a:off x="960000" y="6334022"/>
            <a:ext cx="623499" cy="176532"/>
          </a:xfrm>
          <a:prstGeom prst="rect">
            <a:avLst/>
          </a:prstGeom>
        </p:spPr>
        <p:txBody>
          <a:bodyPr vert="horz" lIns="0" tIns="0" rIns="0" bIns="0" rtlCol="0" anchor="b" anchorCtr="0"/>
          <a:lstStyle>
            <a:lvl1pPr algn="l">
              <a:defRPr sz="800" b="1">
                <a:solidFill>
                  <a:schemeClr val="accent1"/>
                </a:solidFill>
              </a:defRPr>
            </a:lvl1pPr>
          </a:lstStyle>
          <a:p>
            <a:r>
              <a:rPr lang="da-DK" cap="all" dirty="0" smtClean="0"/>
              <a:t>Side</a:t>
            </a:r>
            <a:r>
              <a:rPr lang="da-DK" dirty="0" smtClean="0"/>
              <a:t> </a:t>
            </a:r>
            <a:fld id="{5BA07366-CB75-4AA8-9E5B-928B849F427C}" type="slidenum">
              <a:rPr lang="da-DK" smtClean="0"/>
              <a:pPr/>
              <a:t>‹nr.›</a:t>
            </a:fld>
            <a:endParaRPr lang="da-DK" dirty="0"/>
          </a:p>
        </p:txBody>
      </p:sp>
      <p:pic>
        <p:nvPicPr>
          <p:cNvPr id="8" name="Picture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237344" y="6081867"/>
            <a:ext cx="1995808" cy="401825"/>
          </a:xfrm>
          <a:prstGeom prst="rect">
            <a:avLst/>
          </a:prstGeom>
        </p:spPr>
      </p:pic>
    </p:spTree>
    <p:extLst>
      <p:ext uri="{BB962C8B-B14F-4D97-AF65-F5344CB8AC3E}">
        <p14:creationId xmlns:p14="http://schemas.microsoft.com/office/powerpoint/2010/main" val="43822605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3" r:id="rId3"/>
    <p:sldLayoutId id="2147483667" r:id="rId4"/>
    <p:sldLayoutId id="2147483666" r:id="rId5"/>
    <p:sldLayoutId id="2147483650" r:id="rId6"/>
    <p:sldLayoutId id="2147483662" r:id="rId7"/>
    <p:sldLayoutId id="2147483660" r:id="rId8"/>
    <p:sldLayoutId id="2147483664" r:id="rId9"/>
    <p:sldLayoutId id="2147483665" r:id="rId10"/>
    <p:sldLayoutId id="2147483654" r:id="rId11"/>
    <p:sldLayoutId id="2147483655" r:id="rId12"/>
    <p:sldLayoutId id="2147483668" r:id="rId13"/>
  </p:sldLayoutIdLst>
  <p:timing>
    <p:tnLst>
      <p:par>
        <p:cTn id="1" dur="indefinite" restart="never" nodeType="tmRoot"/>
      </p:par>
    </p:tnLst>
  </p:timing>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p:titleStyle>
    <p:bodyStyle>
      <a:lvl1pPr marL="0" indent="0" algn="l" defTabSz="914400" rtl="0" eaLnBrk="1" latinLnBrk="0" hangingPunct="1">
        <a:lnSpc>
          <a:spcPct val="109000"/>
        </a:lnSpc>
        <a:spcBef>
          <a:spcPts val="0"/>
        </a:spcBef>
        <a:buFont typeface="Calibri" panose="020F0502020204030204" pitchFamily="34" charset="0"/>
        <a:buChar char="​"/>
        <a:defRPr sz="2000" kern="1200">
          <a:solidFill>
            <a:schemeClr val="tx1"/>
          </a:solidFill>
          <a:latin typeface="+mn-lt"/>
          <a:ea typeface="+mn-ea"/>
          <a:cs typeface="+mn-cs"/>
        </a:defRPr>
      </a:lvl1pPr>
      <a:lvl2pPr marL="18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2pPr>
      <a:lvl3pPr marL="36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3pPr>
      <a:lvl4pPr marL="54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4pPr>
      <a:lvl5pPr marL="720000" indent="-180000" algn="l" defTabSz="914400" rtl="0" eaLnBrk="1" latinLnBrk="0" hangingPunct="1">
        <a:lnSpc>
          <a:spcPct val="109000"/>
        </a:lnSpc>
        <a:spcBef>
          <a:spcPts val="0"/>
        </a:spcBef>
        <a:buClr>
          <a:schemeClr val="accent2"/>
        </a:buClr>
        <a:buFont typeface="Arial" panose="020B0604020202020204" pitchFamily="34" charset="0"/>
        <a:buChar char="•"/>
        <a:defRPr sz="2000" kern="1200">
          <a:solidFill>
            <a:schemeClr val="tx1"/>
          </a:solidFill>
          <a:latin typeface="+mn-lt"/>
          <a:ea typeface="+mn-ea"/>
          <a:cs typeface="+mn-cs"/>
        </a:defRPr>
      </a:lvl5pPr>
      <a:lvl6pPr marL="90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6pPr>
      <a:lvl7pPr marL="108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7pPr>
      <a:lvl8pPr marL="126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8pPr>
      <a:lvl9pPr marL="1440000" indent="-180000" algn="l" defTabSz="914400" rtl="0" eaLnBrk="1" latinLnBrk="0" hangingPunct="1">
        <a:lnSpc>
          <a:spcPct val="109000"/>
        </a:lnSpc>
        <a:spcBef>
          <a:spcPts val="0"/>
        </a:spcBef>
        <a:buClr>
          <a:schemeClr val="accent2"/>
        </a:buClr>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0" y="3789040"/>
            <a:ext cx="12192000" cy="2016224"/>
          </a:xfrm>
        </p:spPr>
        <p:txBody>
          <a:bodyPr/>
          <a:lstStyle/>
          <a:p>
            <a:r>
              <a:rPr lang="da-DK" sz="1600" b="1" dirty="0" smtClean="0"/>
              <a:t>Referat af bestyrelsesmøde </a:t>
            </a:r>
            <a:r>
              <a:rPr lang="da-DK" sz="1600" b="1" dirty="0"/>
              <a:t>den </a:t>
            </a:r>
            <a:r>
              <a:rPr lang="da-DK" sz="1600" b="1" dirty="0" smtClean="0"/>
              <a:t>7. marts 2019 </a:t>
            </a:r>
            <a:r>
              <a:rPr lang="da-DK" sz="1600" b="1" dirty="0"/>
              <a:t>i:</a:t>
            </a:r>
            <a:br>
              <a:rPr lang="da-DK" sz="1600" b="1" dirty="0"/>
            </a:br>
            <a:r>
              <a:rPr lang="da-DK" sz="1600" dirty="0"/>
              <a:t>Forsyning Helsingør Vand A/S</a:t>
            </a:r>
            <a:br>
              <a:rPr lang="da-DK" sz="1600" dirty="0"/>
            </a:br>
            <a:r>
              <a:rPr lang="da-DK" sz="1600" dirty="0"/>
              <a:t>Forsyning Helsingør Spildevand A/S</a:t>
            </a:r>
            <a:br>
              <a:rPr lang="da-DK" sz="1600" dirty="0"/>
            </a:br>
            <a:endParaRPr lang="da-DK" sz="1600" dirty="0"/>
          </a:p>
        </p:txBody>
      </p:sp>
      <p:pic>
        <p:nvPicPr>
          <p:cNvPr id="11" name="Billed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3789039"/>
          </a:xfrm>
          <a:prstGeom prst="rect">
            <a:avLst/>
          </a:prstGeom>
        </p:spPr>
      </p:pic>
      <p:sp>
        <p:nvSpPr>
          <p:cNvPr id="2" name="Pladsholder til sidefod 1"/>
          <p:cNvSpPr>
            <a:spLocks noGrp="1"/>
          </p:cNvSpPr>
          <p:nvPr>
            <p:ph type="ftr" sz="quarter" idx="11"/>
          </p:nvPr>
        </p:nvSpPr>
        <p:spPr/>
        <p:txBody>
          <a:bodyPr/>
          <a:lstStyle/>
          <a:p>
            <a:r>
              <a:rPr lang="da-DK" dirty="0" smtClean="0"/>
              <a:t>Offentligt referat af bestyrelsesmøde den 7. marts 2019 i Forsyning Helsingør Vand A/S og Forsyning Helsingør Spildevand A/S</a:t>
            </a:r>
            <a:endParaRPr lang="da-DK" dirty="0"/>
          </a:p>
        </p:txBody>
      </p:sp>
      <p:sp>
        <p:nvSpPr>
          <p:cNvPr id="4" name="Pladsholder til slidenummer 3"/>
          <p:cNvSpPr>
            <a:spLocks noGrp="1"/>
          </p:cNvSpPr>
          <p:nvPr>
            <p:ph type="sldNum" sz="quarter" idx="12"/>
          </p:nvPr>
        </p:nvSpPr>
        <p:spPr/>
        <p:txBody>
          <a:bodyPr/>
          <a:lstStyle/>
          <a:p>
            <a:r>
              <a:rPr lang="da-DK" cap="all" dirty="0" smtClean="0"/>
              <a:t>Side</a:t>
            </a:r>
            <a:r>
              <a:rPr lang="da-DK" dirty="0" smtClean="0"/>
              <a:t> </a:t>
            </a:r>
            <a:fld id="{5BA07366-CB75-4AA8-9E5B-928B849F427C}" type="slidenum">
              <a:rPr lang="da-DK" smtClean="0"/>
              <a:pPr/>
              <a:t>1</a:t>
            </a:fld>
            <a:endParaRPr lang="da-DK" dirty="0"/>
          </a:p>
        </p:txBody>
      </p:sp>
    </p:spTree>
    <p:extLst>
      <p:ext uri="{BB962C8B-B14F-4D97-AF65-F5344CB8AC3E}">
        <p14:creationId xmlns:p14="http://schemas.microsoft.com/office/powerpoint/2010/main" val="434877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Regulatoriske</a:t>
            </a:r>
            <a:r>
              <a:rPr lang="da-DK" dirty="0" smtClean="0"/>
              <a:t> forhold</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
            </a:pPr>
            <a:r>
              <a:rPr lang="da-DK" dirty="0" smtClean="0"/>
              <a:t>Vandselskabernes </a:t>
            </a:r>
            <a:r>
              <a:rPr lang="da-DK" dirty="0"/>
              <a:t>foreløbigt opgjorte </a:t>
            </a:r>
            <a:r>
              <a:rPr lang="da-DK" dirty="0" err="1"/>
              <a:t>regulatoriske</a:t>
            </a:r>
            <a:r>
              <a:rPr lang="da-DK" dirty="0"/>
              <a:t> forhold for </a:t>
            </a:r>
            <a:r>
              <a:rPr lang="da-DK" dirty="0" smtClean="0"/>
              <a:t>2018 </a:t>
            </a:r>
            <a:r>
              <a:rPr lang="da-DK" dirty="0"/>
              <a:t>blev præsenteret for bestyrelsen</a:t>
            </a:r>
            <a:endParaRPr lang="da-DK" dirty="0"/>
          </a:p>
        </p:txBody>
      </p:sp>
      <p:sp>
        <p:nvSpPr>
          <p:cNvPr id="4" name="Pladsholder til sidefod 3"/>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5" name="Pladsholder til slidenummer 4"/>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10</a:t>
            </a:fld>
            <a:endParaRPr lang="da-DK" dirty="0"/>
          </a:p>
        </p:txBody>
      </p:sp>
    </p:spTree>
    <p:extLst>
      <p:ext uri="{BB962C8B-B14F-4D97-AF65-F5344CB8AC3E}">
        <p14:creationId xmlns:p14="http://schemas.microsoft.com/office/powerpoint/2010/main" val="1429510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Anlægsinvesteringer</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
            </a:pPr>
            <a:r>
              <a:rPr lang="da-DK" dirty="0"/>
              <a:t>Den foreløbigt opgjorte anlægsrapportering for 2018 blev præsenteret for bestyrelsen. </a:t>
            </a:r>
            <a:endParaRPr lang="da-DK" dirty="0" smtClean="0"/>
          </a:p>
          <a:p>
            <a:pPr>
              <a:buFont typeface="Wingdings" panose="05000000000000000000" pitchFamily="2" charset="2"/>
              <a:buChar char="§"/>
            </a:pPr>
            <a:endParaRPr lang="da-DK" dirty="0"/>
          </a:p>
          <a:p>
            <a:pPr>
              <a:buFont typeface="Wingdings" panose="05000000000000000000" pitchFamily="2" charset="2"/>
              <a:buChar char="§"/>
            </a:pPr>
            <a:r>
              <a:rPr lang="da-DK" dirty="0" smtClean="0"/>
              <a:t>Der </a:t>
            </a:r>
            <a:r>
              <a:rPr lang="da-DK" dirty="0"/>
              <a:t>blev i 2018 investeret for 47,7 mio.kr. i </a:t>
            </a:r>
            <a:r>
              <a:rPr lang="da-DK" dirty="0" smtClean="0"/>
              <a:t>Forsyning Helsingør Vand A/S </a:t>
            </a:r>
            <a:r>
              <a:rPr lang="da-DK" dirty="0"/>
              <a:t>og 42,1 mio.kr. i </a:t>
            </a:r>
            <a:r>
              <a:rPr lang="da-DK" dirty="0" smtClean="0"/>
              <a:t>Forsyning </a:t>
            </a:r>
            <a:r>
              <a:rPr lang="da-DK" smtClean="0"/>
              <a:t>Helsingør Spildevand A/S, </a:t>
            </a:r>
            <a:r>
              <a:rPr lang="da-DK" dirty="0"/>
              <a:t>svarende til 88 pct. henholdsvis 54 pct. af de reviderede anlægsbudgetter for 2018.</a:t>
            </a:r>
          </a:p>
          <a:p>
            <a:pPr>
              <a:buFont typeface="Wingdings" panose="05000000000000000000" pitchFamily="2" charset="2"/>
              <a:buChar char="§"/>
            </a:pPr>
            <a:endParaRPr lang="da-DK" dirty="0"/>
          </a:p>
          <a:p>
            <a:pPr>
              <a:buFont typeface="Wingdings" panose="05000000000000000000" pitchFamily="2" charset="2"/>
              <a:buChar char="§"/>
            </a:pPr>
            <a:r>
              <a:rPr lang="da-DK" dirty="0"/>
              <a:t>Bestyrelsen tog den samlede økonomi- og ledelsesrapportering for vandselskaberne til efterretning.</a:t>
            </a:r>
          </a:p>
          <a:p>
            <a:endParaRPr lang="da-DK" dirty="0"/>
          </a:p>
        </p:txBody>
      </p:sp>
      <p:sp>
        <p:nvSpPr>
          <p:cNvPr id="4" name="Pladsholder til sidefod 3"/>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5" name="Pladsholder til slidenummer 4"/>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11</a:t>
            </a:fld>
            <a:endParaRPr lang="da-DK" dirty="0"/>
          </a:p>
        </p:txBody>
      </p:sp>
    </p:spTree>
    <p:extLst>
      <p:ext uri="{BB962C8B-B14F-4D97-AF65-F5344CB8AC3E}">
        <p14:creationId xmlns:p14="http://schemas.microsoft.com/office/powerpoint/2010/main" val="539911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5. Kommunikation vedr. vandkvalitet</a:t>
            </a:r>
            <a:endParaRPr lang="da-DK" dirty="0"/>
          </a:p>
        </p:txBody>
      </p:sp>
      <p:sp>
        <p:nvSpPr>
          <p:cNvPr id="3" name="Pladsholder til tekst 2"/>
          <p:cNvSpPr>
            <a:spLocks noGrp="1"/>
          </p:cNvSpPr>
          <p:nvPr>
            <p:ph type="body" sz="quarter" idx="13"/>
          </p:nvPr>
        </p:nvSpPr>
        <p:spPr>
          <a:xfrm>
            <a:off x="958849" y="1916832"/>
            <a:ext cx="6289279" cy="3666406"/>
          </a:xfrm>
        </p:spPr>
        <p:txBody>
          <a:bodyPr/>
          <a:lstStyle/>
          <a:p>
            <a:pPr marL="342900" indent="-342900">
              <a:buFont typeface="Wingdings" panose="05000000000000000000" pitchFamily="2" charset="2"/>
              <a:buChar char="§"/>
            </a:pPr>
            <a:r>
              <a:rPr lang="da-DK" sz="1700" dirty="0" smtClean="0"/>
              <a:t>Der har i den offentlige debat været væsentlig fokus på kvaliteten</a:t>
            </a:r>
            <a:r>
              <a:rPr lang="da-DK" sz="1700" dirty="0"/>
              <a:t>, herunder bl.a. indholdet </a:t>
            </a:r>
            <a:r>
              <a:rPr lang="da-DK" sz="1700" dirty="0" smtClean="0"/>
              <a:t>af nitrat, af drikkevandet  i Danmark</a:t>
            </a:r>
          </a:p>
          <a:p>
            <a:pPr marL="342900" indent="-342900">
              <a:buFont typeface="Wingdings" panose="05000000000000000000" pitchFamily="2" charset="2"/>
              <a:buChar char="§"/>
            </a:pPr>
            <a:endParaRPr lang="da-DK" sz="1700" dirty="0"/>
          </a:p>
          <a:p>
            <a:pPr marL="342900" indent="-342900">
              <a:buFont typeface="Wingdings" panose="05000000000000000000" pitchFamily="2" charset="2"/>
              <a:buChar char="§"/>
            </a:pPr>
            <a:r>
              <a:rPr lang="da-DK" sz="1700" dirty="0" smtClean="0"/>
              <a:t>Forsyning Helsingør tester løbende vandet, og de seneste vandanalyser kan ses på FH.dk.</a:t>
            </a:r>
          </a:p>
          <a:p>
            <a:pPr marL="342900" indent="-342900">
              <a:buFont typeface="Wingdings" panose="05000000000000000000" pitchFamily="2" charset="2"/>
              <a:buChar char="§"/>
            </a:pPr>
            <a:endParaRPr lang="da-DK" sz="1700" dirty="0"/>
          </a:p>
          <a:p>
            <a:pPr marL="342900" indent="-342900">
              <a:buFont typeface="Wingdings" panose="05000000000000000000" pitchFamily="2" charset="2"/>
              <a:buChar char="§"/>
            </a:pPr>
            <a:r>
              <a:rPr lang="da-DK" sz="1700" dirty="0"/>
              <a:t>Grundvandet i Helsingør kommune er i en god tilstand og kvalitet, og </a:t>
            </a:r>
            <a:r>
              <a:rPr lang="da-DK" sz="1700" dirty="0" smtClean="0"/>
              <a:t>det ønsker Forsyning Helsingør, at det skal vedblive at </a:t>
            </a:r>
            <a:r>
              <a:rPr lang="da-DK" sz="1700" dirty="0"/>
              <a:t>være i fremtiden.  </a:t>
            </a:r>
            <a:endParaRPr lang="da-DK" sz="1700" dirty="0" smtClean="0"/>
          </a:p>
          <a:p>
            <a:pPr marL="342900" indent="-342900">
              <a:buFont typeface="Wingdings" panose="05000000000000000000" pitchFamily="2" charset="2"/>
              <a:buChar char="§"/>
            </a:pPr>
            <a:endParaRPr lang="da-DK" sz="1700" dirty="0"/>
          </a:p>
          <a:p>
            <a:pPr marL="342900" indent="-342900">
              <a:buFont typeface="Wingdings" panose="05000000000000000000" pitchFamily="2" charset="2"/>
              <a:buChar char="§"/>
            </a:pPr>
            <a:r>
              <a:rPr lang="da-DK" sz="1700" dirty="0" smtClean="0"/>
              <a:t>Forsyning Helsingør er derfor i færd med at </a:t>
            </a:r>
            <a:r>
              <a:rPr lang="da-DK" sz="1700" dirty="0"/>
              <a:t>udarbejde en indsatsplan, der skal sørge for, at kvaliteten af vandet opretholdes i fremtiden. </a:t>
            </a:r>
            <a:endParaRPr lang="da-DK" sz="1700" dirty="0" smtClean="0"/>
          </a:p>
          <a:p>
            <a:pPr marL="342900" indent="-342900">
              <a:buFont typeface="Wingdings" panose="05000000000000000000" pitchFamily="2" charset="2"/>
              <a:buChar char="§"/>
            </a:pPr>
            <a:endParaRPr lang="da-DK" sz="1700" dirty="0"/>
          </a:p>
          <a:p>
            <a:pPr marL="342900" indent="-342900">
              <a:buFont typeface="Wingdings" panose="05000000000000000000" pitchFamily="2" charset="2"/>
              <a:buChar char="§"/>
            </a:pPr>
            <a:endParaRPr lang="da-DK" sz="1800" dirty="0"/>
          </a:p>
        </p:txBody>
      </p:sp>
      <p:pic>
        <p:nvPicPr>
          <p:cNvPr id="7" name="Pladsholder til billede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3644" r="23644"/>
          <a:stretch>
            <a:fillRect/>
          </a:stretch>
        </p:blipFill>
        <p:spPr>
          <a:xfrm>
            <a:off x="7901948" y="2276872"/>
            <a:ext cx="3351933" cy="2384319"/>
          </a:xfrm>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pic>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12</a:t>
            </a:fld>
            <a:endParaRPr lang="da-DK" dirty="0"/>
          </a:p>
        </p:txBody>
      </p:sp>
    </p:spTree>
    <p:extLst>
      <p:ext uri="{BB962C8B-B14F-4D97-AF65-F5344CB8AC3E}">
        <p14:creationId xmlns:p14="http://schemas.microsoft.com/office/powerpoint/2010/main" val="1098837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5. Kommunikation vedr. vandkvalitet - Indstilling</a:t>
            </a:r>
            <a:endParaRPr lang="da-DK" dirty="0"/>
          </a:p>
        </p:txBody>
      </p:sp>
      <p:sp>
        <p:nvSpPr>
          <p:cNvPr id="3" name="Pladsholder til tekst 2"/>
          <p:cNvSpPr>
            <a:spLocks noGrp="1"/>
          </p:cNvSpPr>
          <p:nvPr>
            <p:ph type="body" sz="quarter" idx="13"/>
          </p:nvPr>
        </p:nvSpPr>
        <p:spPr>
          <a:xfrm>
            <a:off x="958850" y="1484784"/>
            <a:ext cx="8449518" cy="4752528"/>
          </a:xfrm>
        </p:spPr>
        <p:txBody>
          <a:bodyPr/>
          <a:lstStyle/>
          <a:p>
            <a:pPr marL="342900" indent="-342900">
              <a:buFont typeface="Wingdings" panose="05000000000000000000" pitchFamily="2" charset="2"/>
              <a:buChar char="§"/>
            </a:pPr>
            <a:r>
              <a:rPr lang="da-DK" dirty="0"/>
              <a:t>Når planen er færdig, vil den blive præsenteret for bestyrelsen og derefter lagt på FH.dk, hvor det bliver muligt at se, hvilke indsatser Forsyning Helsingør vil prioritere</a:t>
            </a:r>
            <a:r>
              <a:rPr lang="da-DK" dirty="0" smtClean="0"/>
              <a:t>.</a:t>
            </a:r>
          </a:p>
          <a:p>
            <a:pPr marL="342900" indent="-342900">
              <a:buFont typeface="Wingdings" panose="05000000000000000000" pitchFamily="2" charset="2"/>
              <a:buChar char="§"/>
            </a:pPr>
            <a:endParaRPr lang="da-DK" dirty="0"/>
          </a:p>
          <a:p>
            <a:pPr marL="342900" indent="-342900">
              <a:buFont typeface="Wingdings" panose="05000000000000000000" pitchFamily="2" charset="2"/>
              <a:buChar char="§"/>
            </a:pPr>
            <a:r>
              <a:rPr lang="da-DK" dirty="0" smtClean="0"/>
              <a:t>Det er Direktionens vurdering, at det vil være hensigtsmæssigt i bestyrelsen at drøfte, hvorvidt der er behov for yderligere information til borgerne angående vandkvaliteten af grundvandet i Helsingør kommune. </a:t>
            </a:r>
            <a:endParaRPr lang="da-DK" dirty="0"/>
          </a:p>
          <a:p>
            <a:pPr marL="342900" indent="-342900">
              <a:buFont typeface="Wingdings" panose="05000000000000000000" pitchFamily="2" charset="2"/>
              <a:buChar char="§"/>
            </a:pPr>
            <a:endParaRPr lang="da-DK" dirty="0"/>
          </a:p>
          <a:p>
            <a:pPr>
              <a:buNone/>
            </a:pPr>
            <a:r>
              <a:rPr lang="da-DK" b="1" dirty="0"/>
              <a:t>Direktionen </a:t>
            </a:r>
            <a:r>
              <a:rPr lang="da-DK" b="1" dirty="0" smtClean="0"/>
              <a:t>indstiller </a:t>
            </a:r>
            <a:r>
              <a:rPr lang="da-DK" dirty="0" smtClean="0"/>
              <a:t>på denne baggrund, </a:t>
            </a:r>
            <a:r>
              <a:rPr lang="da-DK" dirty="0"/>
              <a:t>at</a:t>
            </a:r>
          </a:p>
          <a:p>
            <a:pPr marL="702900" lvl="2" indent="-342900">
              <a:buFont typeface="Wingdings" panose="05000000000000000000" pitchFamily="2" charset="2"/>
              <a:buChar char="§"/>
            </a:pPr>
            <a:r>
              <a:rPr lang="da-DK" dirty="0" smtClean="0"/>
              <a:t>Sagen drøftes.</a:t>
            </a:r>
          </a:p>
          <a:p>
            <a:pPr marL="702900" lvl="2" indent="-342900">
              <a:buFont typeface="Wingdings" panose="05000000000000000000" pitchFamily="2" charset="2"/>
              <a:buChar char="§"/>
            </a:pPr>
            <a:endParaRPr lang="da-DK" dirty="0"/>
          </a:p>
          <a:p>
            <a:pPr>
              <a:buNone/>
            </a:pPr>
            <a:r>
              <a:rPr lang="da-DK" sz="1800" b="1" i="1" dirty="0" smtClean="0"/>
              <a:t>Bestyrelsen drøftede sagen, og det blev aftalt, at Direktionen vil søge, at kommunikationen vedrørende kvalitet af vort drikkevand gøres endnu tydeligere og nemmere at forstå overfor forbrugerne, herunder på hjemmesiden. </a:t>
            </a:r>
            <a:endParaRPr lang="da-DK" sz="1800" b="1" i="1" dirty="0"/>
          </a:p>
          <a:p>
            <a:endParaRPr lang="da-DK" dirty="0"/>
          </a:p>
        </p:txBody>
      </p:sp>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13</a:t>
            </a:fld>
            <a:endParaRPr lang="da-DK" dirty="0"/>
          </a:p>
        </p:txBody>
      </p:sp>
    </p:spTree>
    <p:extLst>
      <p:ext uri="{BB962C8B-B14F-4D97-AF65-F5344CB8AC3E}">
        <p14:creationId xmlns:p14="http://schemas.microsoft.com/office/powerpoint/2010/main" val="2863453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6. </a:t>
            </a:r>
            <a:r>
              <a:rPr lang="da-DK" dirty="0" err="1" smtClean="0"/>
              <a:t>DANVA’s</a:t>
            </a:r>
            <a:r>
              <a:rPr lang="da-DK" dirty="0" smtClean="0"/>
              <a:t> årsmøde og generalforsamling</a:t>
            </a:r>
            <a:endParaRPr lang="da-DK" dirty="0"/>
          </a:p>
        </p:txBody>
      </p:sp>
      <p:sp>
        <p:nvSpPr>
          <p:cNvPr id="3" name="Pladsholder til tekst 2"/>
          <p:cNvSpPr>
            <a:spLocks noGrp="1"/>
          </p:cNvSpPr>
          <p:nvPr>
            <p:ph type="body" sz="quarter" idx="13"/>
          </p:nvPr>
        </p:nvSpPr>
        <p:spPr>
          <a:xfrm>
            <a:off x="946299" y="1422688"/>
            <a:ext cx="8089478" cy="4680520"/>
          </a:xfrm>
        </p:spPr>
        <p:txBody>
          <a:bodyPr/>
          <a:lstStyle/>
          <a:p>
            <a:pPr marL="342900" indent="-342900">
              <a:buFont typeface="Wingdings" panose="05000000000000000000" pitchFamily="2" charset="2"/>
              <a:buChar char="§"/>
            </a:pPr>
            <a:r>
              <a:rPr lang="da-DK" sz="1800" dirty="0" smtClean="0"/>
              <a:t>DANVA afholder generalforsamling og årsmøde torsdag den 23. og fredag den 24. maj 2019 i Musikhuset Esbjerg.</a:t>
            </a:r>
          </a:p>
          <a:p>
            <a:pPr marL="342900" indent="-342900">
              <a:buFont typeface="Wingdings" panose="05000000000000000000" pitchFamily="2" charset="2"/>
              <a:buChar char="§"/>
            </a:pPr>
            <a:endParaRPr lang="da-DK" sz="1800" dirty="0" smtClean="0"/>
          </a:p>
          <a:p>
            <a:pPr marL="342900" indent="-342900">
              <a:buFont typeface="Wingdings" panose="05000000000000000000" pitchFamily="2" charset="2"/>
              <a:buChar char="§"/>
            </a:pPr>
            <a:r>
              <a:rPr lang="da-DK" sz="1800" dirty="0" smtClean="0"/>
              <a:t>Årets tema er indsigt og udsyn og DANVA oplyser, at man vil søge at italesætte den nationale dagsorden for vand og give inspiration til ledelsesopgaver i den digitale fremtid. </a:t>
            </a:r>
          </a:p>
          <a:p>
            <a:pPr marL="342900" indent="-342900">
              <a:buFont typeface="Wingdings" panose="05000000000000000000" pitchFamily="2" charset="2"/>
              <a:buChar char="§"/>
            </a:pPr>
            <a:endParaRPr lang="da-DK" sz="1800" dirty="0"/>
          </a:p>
          <a:p>
            <a:pPr marL="342900" indent="-342900">
              <a:buFont typeface="Wingdings" panose="05000000000000000000" pitchFamily="2" charset="2"/>
              <a:buChar char="§"/>
            </a:pPr>
            <a:r>
              <a:rPr lang="da-DK" sz="1800" dirty="0" smtClean="0"/>
              <a:t>Endvidere vil vandsektorens </a:t>
            </a:r>
            <a:r>
              <a:rPr lang="da-DK" sz="1800" dirty="0"/>
              <a:t>ansvar i lyset af FN’s </a:t>
            </a:r>
            <a:r>
              <a:rPr lang="da-DK" sz="1800" dirty="0" smtClean="0"/>
              <a:t>bæredygtighedsmål være et punkt på programmet.</a:t>
            </a:r>
          </a:p>
          <a:p>
            <a:pPr marL="342900" indent="-342900">
              <a:buFont typeface="Wingdings" panose="05000000000000000000" pitchFamily="2" charset="2"/>
              <a:buChar char="§"/>
            </a:pPr>
            <a:endParaRPr lang="da-DK" sz="1800" dirty="0"/>
          </a:p>
          <a:p>
            <a:pPr marL="342900" indent="-342900">
              <a:buFont typeface="Wingdings" panose="05000000000000000000" pitchFamily="2" charset="2"/>
              <a:buChar char="§"/>
            </a:pPr>
            <a:endParaRPr lang="da-DK" sz="1800" dirty="0"/>
          </a:p>
          <a:p>
            <a:pPr marL="342900" indent="-342900">
              <a:buFont typeface="Wingdings" panose="05000000000000000000" pitchFamily="2" charset="2"/>
              <a:buChar char="§"/>
            </a:pPr>
            <a:r>
              <a:rPr lang="da-DK" sz="1800" dirty="0" smtClean="0"/>
              <a:t>Direktionen indstiller, at </a:t>
            </a:r>
          </a:p>
          <a:p>
            <a:pPr marL="702900" lvl="2" indent="-342900">
              <a:buFont typeface="Wingdings" panose="05000000000000000000" pitchFamily="2" charset="2"/>
              <a:buChar char="§"/>
            </a:pPr>
            <a:r>
              <a:rPr lang="da-DK" sz="1800" dirty="0" smtClean="0"/>
              <a:t>Bestyrelsens deltagelse afklares. </a:t>
            </a:r>
          </a:p>
          <a:p>
            <a:pPr marL="342900" indent="-342900">
              <a:buFont typeface="Wingdings" panose="05000000000000000000" pitchFamily="2" charset="2"/>
              <a:buChar char="§"/>
            </a:pPr>
            <a:endParaRPr lang="da-DK" dirty="0" smtClean="0"/>
          </a:p>
          <a:p>
            <a:pPr>
              <a:buNone/>
            </a:pPr>
            <a:r>
              <a:rPr lang="da-DK" sz="1800" b="1" i="1" dirty="0" smtClean="0"/>
              <a:t>Bestyrelsen drøftede sagen, og det aftaltes, at såfremt et bestyrelsesmedlem ønsker at deltage, da meddeles dette snarest til Direktionen. </a:t>
            </a:r>
          </a:p>
          <a:p>
            <a:pPr marL="342900" indent="-342900">
              <a:buFont typeface="Wingdings" panose="05000000000000000000" pitchFamily="2" charset="2"/>
              <a:buChar char="§"/>
            </a:pPr>
            <a:endParaRPr lang="da-DK" dirty="0"/>
          </a:p>
          <a:p>
            <a:pPr marL="342900" indent="-342900">
              <a:buFont typeface="Wingdings" panose="05000000000000000000" pitchFamily="2" charset="2"/>
              <a:buChar char="§"/>
            </a:pPr>
            <a:endParaRPr lang="da-DK" dirty="0" smtClean="0"/>
          </a:p>
          <a:p>
            <a:endParaRPr lang="da-DK" dirty="0"/>
          </a:p>
        </p:txBody>
      </p:sp>
      <p:pic>
        <p:nvPicPr>
          <p:cNvPr id="8" name="Pladsholder til billede 7"/>
          <p:cNvPicPr>
            <a:picLocks noGrp="1" noChangeAspect="1"/>
          </p:cNvPicPr>
          <p:nvPr>
            <p:ph type="pic" sz="quarter" idx="14"/>
          </p:nvPr>
        </p:nvPicPr>
        <p:blipFill>
          <a:blip r:embed="rId2">
            <a:extLst>
              <a:ext uri="{28A0092B-C50C-407E-A947-70E740481C1C}">
                <a14:useLocalDpi xmlns:a14="http://schemas.microsoft.com/office/drawing/2010/main" val="0"/>
              </a:ext>
            </a:extLst>
          </a:blip>
          <a:stretch>
            <a:fillRect/>
          </a:stretch>
        </p:blipFill>
        <p:spPr>
          <a:xfrm>
            <a:off x="9120336" y="2708920"/>
            <a:ext cx="2559943" cy="1438363"/>
          </a:xfrm>
        </p:spPr>
        <p:style>
          <a:lnRef idx="1">
            <a:schemeClr val="accent1"/>
          </a:lnRef>
          <a:fillRef idx="2">
            <a:schemeClr val="accent1"/>
          </a:fillRef>
          <a:effectRef idx="1">
            <a:schemeClr val="accent1"/>
          </a:effectRef>
          <a:fontRef idx="minor">
            <a:schemeClr val="dk1"/>
          </a:fontRef>
        </p:style>
      </p:pic>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14</a:t>
            </a:fld>
            <a:endParaRPr lang="da-DK" dirty="0"/>
          </a:p>
        </p:txBody>
      </p:sp>
    </p:spTree>
    <p:extLst>
      <p:ext uri="{BB962C8B-B14F-4D97-AF65-F5344CB8AC3E}">
        <p14:creationId xmlns:p14="http://schemas.microsoft.com/office/powerpoint/2010/main" val="3777508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7</a:t>
            </a:r>
            <a:r>
              <a:rPr lang="da-DK" dirty="0" smtClean="0"/>
              <a:t>. Fravigelse af tavshedspligt</a:t>
            </a:r>
            <a:endParaRPr lang="da-DK" dirty="0"/>
          </a:p>
        </p:txBody>
      </p:sp>
      <p:sp>
        <p:nvSpPr>
          <p:cNvPr id="3" name="Pladsholder til tekst 2"/>
          <p:cNvSpPr>
            <a:spLocks noGrp="1"/>
          </p:cNvSpPr>
          <p:nvPr>
            <p:ph type="body" sz="quarter" idx="13"/>
          </p:nvPr>
        </p:nvSpPr>
        <p:spPr>
          <a:xfrm>
            <a:off x="958850" y="1844824"/>
            <a:ext cx="6793334" cy="3960440"/>
          </a:xfrm>
        </p:spPr>
        <p:txBody>
          <a:bodyPr/>
          <a:lstStyle/>
          <a:p>
            <a:pPr>
              <a:buClr>
                <a:schemeClr val="accent1"/>
              </a:buClr>
              <a:buNone/>
            </a:pPr>
            <a:r>
              <a:rPr lang="da-DK" dirty="0"/>
              <a:t>Bestyrelsen skal beslutte, hvilke dagsordenpunkter tavshedspligten skal fraviges.</a:t>
            </a:r>
          </a:p>
          <a:p>
            <a:r>
              <a:rPr lang="da-DK" dirty="0"/>
              <a:t> </a:t>
            </a:r>
          </a:p>
          <a:p>
            <a:r>
              <a:rPr lang="da-DK" dirty="0"/>
              <a:t> </a:t>
            </a:r>
          </a:p>
          <a:p>
            <a:r>
              <a:rPr lang="da-DK" b="1" dirty="0"/>
              <a:t>Formand og direktion indstiller</a:t>
            </a:r>
            <a:r>
              <a:rPr lang="da-DK" dirty="0"/>
              <a:t>, at </a:t>
            </a:r>
          </a:p>
          <a:p>
            <a:pPr marL="342900" lvl="0" indent="-342900">
              <a:buClr>
                <a:schemeClr val="accent1"/>
              </a:buClr>
              <a:buFont typeface="Wingdings" panose="05000000000000000000" pitchFamily="2" charset="2"/>
              <a:buChar char="§"/>
            </a:pPr>
            <a:r>
              <a:rPr lang="da-DK" dirty="0"/>
              <a:t>Tavshedspligten </a:t>
            </a:r>
            <a:r>
              <a:rPr lang="da-DK" dirty="0" smtClean="0"/>
              <a:t>fraviges på samtlige punkter med undtagelse af punkt 4, af hvilket der dog udarbejdes et resumé. </a:t>
            </a:r>
          </a:p>
          <a:p>
            <a:pPr marL="342900" lvl="0" indent="-342900">
              <a:buClr>
                <a:schemeClr val="accent1"/>
              </a:buClr>
              <a:buFont typeface="Wingdings" panose="05000000000000000000" pitchFamily="2" charset="2"/>
              <a:buChar char="§"/>
            </a:pPr>
            <a:endParaRPr lang="da-DK" dirty="0"/>
          </a:p>
          <a:p>
            <a:pPr lvl="0">
              <a:buClr>
                <a:schemeClr val="accent1"/>
              </a:buClr>
              <a:buNone/>
            </a:pPr>
            <a:r>
              <a:rPr lang="da-DK" b="1" i="1" dirty="0" smtClean="0"/>
              <a:t>Bestyrelsen tiltrådte indstillingen.</a:t>
            </a:r>
            <a:endParaRPr lang="da-DK" b="1" i="1" dirty="0"/>
          </a:p>
          <a:p>
            <a:endParaRPr lang="da-DK" dirty="0"/>
          </a:p>
          <a:p>
            <a:pPr marL="882900" lvl="3" indent="-342900">
              <a:buClr>
                <a:schemeClr val="accent1"/>
              </a:buClr>
              <a:buFont typeface="Wingdings" panose="05000000000000000000" pitchFamily="2" charset="2"/>
              <a:buChar char="§"/>
            </a:pPr>
            <a:endParaRPr lang="da-DK" dirty="0"/>
          </a:p>
          <a:p>
            <a:endParaRPr lang="da-DK" dirty="0"/>
          </a:p>
        </p:txBody>
      </p:sp>
      <p:pic>
        <p:nvPicPr>
          <p:cNvPr id="7" name="Pladsholder til billede 6"/>
          <p:cNvPicPr>
            <a:picLocks noGrp="1" noChangeAspect="1"/>
          </p:cNvPicPr>
          <p:nvPr>
            <p:ph type="pic" sz="quarter" idx="14"/>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l="1675" r="1675"/>
          <a:stretch>
            <a:fillRect/>
          </a:stretch>
        </p:blipFill>
        <p:spPr>
          <a:xfrm>
            <a:off x="7968208" y="2116894"/>
            <a:ext cx="3480967" cy="3416300"/>
          </a:xfrm>
        </p:spPr>
      </p:pic>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15</a:t>
            </a:fld>
            <a:endParaRPr lang="da-DK" dirty="0"/>
          </a:p>
        </p:txBody>
      </p:sp>
    </p:spTree>
    <p:extLst>
      <p:ext uri="{BB962C8B-B14F-4D97-AF65-F5344CB8AC3E}">
        <p14:creationId xmlns:p14="http://schemas.microsoft.com/office/powerpoint/2010/main" val="4127181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8. Kommunikation</a:t>
            </a:r>
            <a:endParaRPr lang="da-DK" dirty="0"/>
          </a:p>
        </p:txBody>
      </p:sp>
      <p:sp>
        <p:nvSpPr>
          <p:cNvPr id="7" name="Pladsholder til indhold 6"/>
          <p:cNvSpPr>
            <a:spLocks noGrp="1"/>
          </p:cNvSpPr>
          <p:nvPr>
            <p:ph idx="1"/>
          </p:nvPr>
        </p:nvSpPr>
        <p:spPr/>
        <p:txBody>
          <a:bodyPr/>
          <a:lstStyle/>
          <a:p>
            <a:pPr>
              <a:buFont typeface="Wingdings" panose="05000000000000000000" pitchFamily="2" charset="2"/>
              <a:buChar char="§"/>
            </a:pPr>
            <a:r>
              <a:rPr lang="da-DK" dirty="0" smtClean="0"/>
              <a:t>Formand og direktion vil fremlægge forslag til kommunikation, som anbefales offentliggjort på baggrund af bestyrelsesmødet.</a:t>
            </a:r>
          </a:p>
          <a:p>
            <a:pPr>
              <a:buFont typeface="Wingdings" panose="05000000000000000000" pitchFamily="2" charset="2"/>
              <a:buChar char="§"/>
            </a:pPr>
            <a:endParaRPr lang="da-DK" dirty="0"/>
          </a:p>
          <a:p>
            <a:pPr marL="0" indent="0">
              <a:buNone/>
            </a:pPr>
            <a:r>
              <a:rPr lang="da-DK" b="1" i="1" dirty="0" smtClean="0"/>
              <a:t>Intet at berette. </a:t>
            </a:r>
            <a:endParaRPr lang="da-DK" b="1" i="1" dirty="0"/>
          </a:p>
        </p:txBody>
      </p:sp>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16</a:t>
            </a:fld>
            <a:endParaRPr lang="da-DK" dirty="0"/>
          </a:p>
        </p:txBody>
      </p:sp>
    </p:spTree>
    <p:extLst>
      <p:ext uri="{BB962C8B-B14F-4D97-AF65-F5344CB8AC3E}">
        <p14:creationId xmlns:p14="http://schemas.microsoft.com/office/powerpoint/2010/main" val="2408843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dirty="0" smtClean="0"/>
              <a:t>9. Mødeplan 2019</a:t>
            </a:r>
            <a:endParaRPr lang="da-DK" sz="3600" dirty="0"/>
          </a:p>
        </p:txBody>
      </p:sp>
      <p:sp>
        <p:nvSpPr>
          <p:cNvPr id="3" name="Pladsholder til tekst 2"/>
          <p:cNvSpPr>
            <a:spLocks noGrp="1"/>
          </p:cNvSpPr>
          <p:nvPr>
            <p:ph type="body" sz="quarter" idx="13"/>
          </p:nvPr>
        </p:nvSpPr>
        <p:spPr>
          <a:xfrm>
            <a:off x="967129" y="1804451"/>
            <a:ext cx="5471583" cy="4392488"/>
          </a:xfrm>
        </p:spPr>
        <p:txBody>
          <a:bodyPr/>
          <a:lstStyle/>
          <a:p>
            <a:r>
              <a:rPr lang="da-DK" sz="1700" dirty="0"/>
              <a:t>Følgende bestyrelsesmøder er aftalt for </a:t>
            </a:r>
            <a:r>
              <a:rPr lang="da-DK" sz="1700" dirty="0" smtClean="0"/>
              <a:t>begge </a:t>
            </a:r>
            <a:r>
              <a:rPr lang="da-DK" sz="1700" dirty="0"/>
              <a:t>selskaber:</a:t>
            </a:r>
          </a:p>
          <a:p>
            <a:endParaRPr lang="da-DK" sz="1700" b="1" dirty="0" smtClean="0"/>
          </a:p>
          <a:p>
            <a:pPr marL="342900" indent="-342900">
              <a:buClr>
                <a:schemeClr val="accent1"/>
              </a:buClr>
              <a:buFont typeface="Wingdings" panose="05000000000000000000" pitchFamily="2" charset="2"/>
              <a:buChar char="§"/>
            </a:pPr>
            <a:endParaRPr lang="da-DK" sz="1700" dirty="0"/>
          </a:p>
          <a:p>
            <a:r>
              <a:rPr lang="da-DK" sz="1700" b="1" dirty="0" smtClean="0"/>
              <a:t>Mødeplan 2019</a:t>
            </a:r>
            <a:r>
              <a:rPr lang="da-DK" sz="1700" b="1" dirty="0"/>
              <a:t>:</a:t>
            </a:r>
          </a:p>
          <a:p>
            <a:pPr marL="342900" indent="-342900">
              <a:buClr>
                <a:schemeClr val="accent1"/>
              </a:buClr>
              <a:buFont typeface="Wingdings" panose="05000000000000000000" pitchFamily="2" charset="2"/>
              <a:buChar char="§"/>
            </a:pPr>
            <a:r>
              <a:rPr lang="da-DK" sz="1700" dirty="0" smtClean="0"/>
              <a:t>Tirsdag den </a:t>
            </a:r>
            <a:r>
              <a:rPr lang="da-DK" sz="1700" dirty="0"/>
              <a:t>30. april </a:t>
            </a:r>
            <a:r>
              <a:rPr lang="da-DK" sz="1700" dirty="0" smtClean="0"/>
              <a:t>2019 (Jørgen E. Hansen afbud)</a:t>
            </a:r>
            <a:endParaRPr lang="da-DK" sz="1700" dirty="0"/>
          </a:p>
          <a:p>
            <a:pPr marL="342900" indent="-342900">
              <a:buClr>
                <a:schemeClr val="accent1"/>
              </a:buClr>
              <a:buFont typeface="Wingdings" panose="05000000000000000000" pitchFamily="2" charset="2"/>
              <a:buChar char="§"/>
            </a:pPr>
            <a:r>
              <a:rPr lang="da-DK" sz="1700" dirty="0" smtClean="0"/>
              <a:t>Onsdag den 19. </a:t>
            </a:r>
            <a:r>
              <a:rPr lang="da-DK" sz="1700" dirty="0"/>
              <a:t>juni 2019</a:t>
            </a:r>
          </a:p>
          <a:p>
            <a:pPr marL="342900" indent="-342900">
              <a:buClr>
                <a:schemeClr val="accent1"/>
              </a:buClr>
              <a:buFont typeface="Wingdings" panose="05000000000000000000" pitchFamily="2" charset="2"/>
              <a:buChar char="§"/>
            </a:pPr>
            <a:r>
              <a:rPr lang="da-DK" sz="1700" dirty="0"/>
              <a:t>Torsdag </a:t>
            </a:r>
            <a:r>
              <a:rPr lang="da-DK" sz="1700" dirty="0" smtClean="0"/>
              <a:t>den 29</a:t>
            </a:r>
            <a:r>
              <a:rPr lang="da-DK" sz="1700" dirty="0"/>
              <a:t>. august 2019 </a:t>
            </a:r>
            <a:endParaRPr lang="da-DK" sz="1700" dirty="0" smtClean="0"/>
          </a:p>
          <a:p>
            <a:pPr marL="342900" indent="-342900">
              <a:buClr>
                <a:schemeClr val="accent1"/>
              </a:buClr>
              <a:buFont typeface="Wingdings" panose="05000000000000000000" pitchFamily="2" charset="2"/>
              <a:buChar char="§"/>
            </a:pPr>
            <a:r>
              <a:rPr lang="da-DK" sz="1700" dirty="0" smtClean="0"/>
              <a:t>Torsdag den 14</a:t>
            </a:r>
            <a:r>
              <a:rPr lang="da-DK" sz="1700" dirty="0"/>
              <a:t>. november 2019</a:t>
            </a:r>
          </a:p>
          <a:p>
            <a:pPr marL="342900" indent="-342900">
              <a:buClr>
                <a:schemeClr val="accent1"/>
              </a:buClr>
              <a:buFont typeface="Wingdings" panose="05000000000000000000" pitchFamily="2" charset="2"/>
              <a:buChar char="§"/>
            </a:pPr>
            <a:r>
              <a:rPr lang="da-DK" sz="1700" dirty="0"/>
              <a:t>Torsdag </a:t>
            </a:r>
            <a:r>
              <a:rPr lang="da-DK" sz="1700" dirty="0" smtClean="0"/>
              <a:t>den 12</a:t>
            </a:r>
            <a:r>
              <a:rPr lang="da-DK" sz="1700" dirty="0"/>
              <a:t>. december 2019</a:t>
            </a:r>
          </a:p>
          <a:p>
            <a:pPr>
              <a:buClr>
                <a:schemeClr val="accent1"/>
              </a:buClr>
              <a:buNone/>
            </a:pPr>
            <a:r>
              <a:rPr lang="da-DK" sz="1700" dirty="0" smtClean="0"/>
              <a:t> </a:t>
            </a:r>
            <a:endParaRPr lang="da-DK" sz="1700" dirty="0"/>
          </a:p>
          <a:p>
            <a:pPr marL="342900" indent="-342900">
              <a:buClr>
                <a:schemeClr val="accent1"/>
              </a:buClr>
              <a:buFont typeface="Wingdings" panose="05000000000000000000" pitchFamily="2" charset="2"/>
              <a:buChar char="§"/>
            </a:pPr>
            <a:endParaRPr lang="da-DK" dirty="0"/>
          </a:p>
          <a:p>
            <a:endParaRPr lang="da-DK" dirty="0"/>
          </a:p>
        </p:txBody>
      </p:sp>
      <p:pic>
        <p:nvPicPr>
          <p:cNvPr id="7" name="Pladsholder til billede 6"/>
          <p:cNvPicPr>
            <a:picLocks noGrp="1" noChangeAspect="1"/>
          </p:cNvPicPr>
          <p:nvPr>
            <p:ph type="pic" sz="quarter" idx="14"/>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l="22191" r="22191"/>
          <a:stretch>
            <a:fillRect/>
          </a:stretch>
        </p:blipFill>
        <p:spPr/>
      </p:pic>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17</a:t>
            </a:fld>
            <a:endParaRPr lang="da-DK" dirty="0"/>
          </a:p>
        </p:txBody>
      </p:sp>
    </p:spTree>
    <p:extLst>
      <p:ext uri="{BB962C8B-B14F-4D97-AF65-F5344CB8AC3E}">
        <p14:creationId xmlns:p14="http://schemas.microsoft.com/office/powerpoint/2010/main" val="1640551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10. </a:t>
            </a:r>
            <a:r>
              <a:rPr lang="da-DK" dirty="0" smtClean="0"/>
              <a:t>Eventuelt</a:t>
            </a:r>
            <a:endParaRPr lang="da-DK" dirty="0"/>
          </a:p>
        </p:txBody>
      </p:sp>
      <p:pic>
        <p:nvPicPr>
          <p:cNvPr id="7" name="Pladsholder til billede 6"/>
          <p:cNvPicPr>
            <a:picLocks noGrp="1" noChangeAspect="1"/>
          </p:cNvPicPr>
          <p:nvPr>
            <p:ph type="pic" sz="quarter" idx="14"/>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t="2578" b="2578"/>
          <a:stretch>
            <a:fillRect/>
          </a:stretch>
        </p:blipFill>
        <p:spPr/>
      </p:pic>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18</a:t>
            </a:fld>
            <a:endParaRPr lang="da-DK" dirty="0"/>
          </a:p>
        </p:txBody>
      </p:sp>
      <p:sp>
        <p:nvSpPr>
          <p:cNvPr id="3" name="Tekstfelt 2"/>
          <p:cNvSpPr txBox="1"/>
          <p:nvPr/>
        </p:nvSpPr>
        <p:spPr>
          <a:xfrm>
            <a:off x="1271464" y="1916832"/>
            <a:ext cx="4104456" cy="276999"/>
          </a:xfrm>
          <a:prstGeom prst="rect">
            <a:avLst/>
          </a:prstGeom>
          <a:noFill/>
        </p:spPr>
        <p:txBody>
          <a:bodyPr wrap="square" lIns="0" tIns="0" rIns="0" bIns="0" rtlCol="0">
            <a:spAutoFit/>
          </a:bodyPr>
          <a:lstStyle/>
          <a:p>
            <a:r>
              <a:rPr lang="da-DK" b="1" i="1" dirty="0" smtClean="0"/>
              <a:t>Intet at berette. </a:t>
            </a:r>
          </a:p>
        </p:txBody>
      </p:sp>
    </p:spTree>
    <p:extLst>
      <p:ext uri="{BB962C8B-B14F-4D97-AF65-F5344CB8AC3E}">
        <p14:creationId xmlns:p14="http://schemas.microsoft.com/office/powerpoint/2010/main" val="3946495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latin typeface="+mn-lt"/>
              </a:rPr>
              <a:t>Møde-deltagere</a:t>
            </a:r>
            <a:endParaRPr lang="da-DK" dirty="0">
              <a:latin typeface="+mn-lt"/>
            </a:endParaRPr>
          </a:p>
        </p:txBody>
      </p:sp>
      <p:sp>
        <p:nvSpPr>
          <p:cNvPr id="3" name="Pladsholder til sidefod 2"/>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4" name="Pladsholder til slidenummer 3"/>
          <p:cNvSpPr>
            <a:spLocks noGrp="1"/>
          </p:cNvSpPr>
          <p:nvPr>
            <p:ph type="sldNum" sz="quarter" idx="12"/>
          </p:nvPr>
        </p:nvSpPr>
        <p:spPr/>
        <p:txBody>
          <a:bodyPr/>
          <a:lstStyle/>
          <a:p>
            <a:r>
              <a:rPr lang="da-DK" smtClean="0"/>
              <a:t>Side </a:t>
            </a:r>
            <a:fld id="{5BA07366-CB75-4AA8-9E5B-928B849F427C}" type="slidenum">
              <a:rPr lang="da-DK" smtClean="0"/>
              <a:pPr/>
              <a:t>2</a:t>
            </a:fld>
            <a:endParaRPr lang="da-DK" dirty="0"/>
          </a:p>
        </p:txBody>
      </p:sp>
      <p:sp>
        <p:nvSpPr>
          <p:cNvPr id="8" name="Pladsholder til indhold 7"/>
          <p:cNvSpPr>
            <a:spLocks noGrp="1"/>
          </p:cNvSpPr>
          <p:nvPr>
            <p:ph sz="quarter" idx="4294967295"/>
          </p:nvPr>
        </p:nvSpPr>
        <p:spPr>
          <a:xfrm>
            <a:off x="960000" y="1988840"/>
            <a:ext cx="10273151" cy="3384376"/>
          </a:xfrm>
        </p:spPr>
        <p:txBody>
          <a:bodyPr numCol="2"/>
          <a:lstStyle/>
          <a:p>
            <a:pPr marL="285750" indent="-285750">
              <a:buClr>
                <a:schemeClr val="accent1"/>
              </a:buClr>
              <a:buFont typeface="Wingdings" panose="05000000000000000000" pitchFamily="2" charset="2"/>
              <a:buChar char="§"/>
            </a:pPr>
            <a:r>
              <a:rPr lang="da-DK" sz="1600" dirty="0" smtClean="0"/>
              <a:t>Formand Per </a:t>
            </a:r>
            <a:r>
              <a:rPr lang="da-DK" sz="1600" dirty="0" err="1" smtClean="0"/>
              <a:t>Tærsbøl</a:t>
            </a:r>
            <a:endParaRPr lang="da-DK" sz="1600" dirty="0" smtClean="0"/>
          </a:p>
          <a:p>
            <a:pPr marL="285750" indent="-285750">
              <a:buClr>
                <a:schemeClr val="accent1"/>
              </a:buClr>
              <a:buFont typeface="Wingdings" panose="05000000000000000000" pitchFamily="2" charset="2"/>
              <a:buChar char="§"/>
            </a:pPr>
            <a:r>
              <a:rPr lang="da-DK" sz="1600" dirty="0" smtClean="0"/>
              <a:t>Næstformand Gitte Kondrup</a:t>
            </a:r>
          </a:p>
          <a:p>
            <a:pPr marL="285750" indent="-285750">
              <a:buClr>
                <a:schemeClr val="accent1"/>
              </a:buClr>
              <a:buFont typeface="Wingdings" panose="05000000000000000000" pitchFamily="2" charset="2"/>
              <a:buChar char="§"/>
            </a:pPr>
            <a:r>
              <a:rPr lang="da-DK" sz="1600" dirty="0" smtClean="0"/>
              <a:t>Bestyrelsesmedlem Peter Poulsen</a:t>
            </a:r>
            <a:endParaRPr lang="da-DK" sz="1600" dirty="0"/>
          </a:p>
          <a:p>
            <a:pPr marL="285750" indent="-285750">
              <a:buClr>
                <a:schemeClr val="accent1"/>
              </a:buClr>
              <a:buFont typeface="Wingdings" panose="05000000000000000000" pitchFamily="2" charset="2"/>
              <a:buChar char="§"/>
            </a:pPr>
            <a:r>
              <a:rPr lang="da-DK" sz="1600" dirty="0"/>
              <a:t>Bestyrelsesmedlem Jens Erik Jacobsen</a:t>
            </a:r>
          </a:p>
          <a:p>
            <a:pPr marL="285750" indent="-285750">
              <a:buClr>
                <a:schemeClr val="accent1"/>
              </a:buClr>
              <a:buFont typeface="Wingdings" panose="05000000000000000000" pitchFamily="2" charset="2"/>
              <a:buChar char="§"/>
            </a:pPr>
            <a:r>
              <a:rPr lang="da-DK" sz="1600" dirty="0"/>
              <a:t>Bestyrelsesmedlem Jens Jensen</a:t>
            </a:r>
          </a:p>
          <a:p>
            <a:pPr marL="285750" indent="-285750">
              <a:buClr>
                <a:schemeClr val="accent1"/>
              </a:buClr>
              <a:buFont typeface="Wingdings" panose="05000000000000000000" pitchFamily="2" charset="2"/>
              <a:buChar char="§"/>
            </a:pPr>
            <a:r>
              <a:rPr lang="da-DK" sz="1600" dirty="0"/>
              <a:t>Bestyrelsesmedlem Dennis </a:t>
            </a:r>
            <a:r>
              <a:rPr lang="da-DK" sz="1600" dirty="0" smtClean="0"/>
              <a:t>Knudsen </a:t>
            </a:r>
          </a:p>
          <a:p>
            <a:pPr marL="285750" indent="-285750">
              <a:buClr>
                <a:schemeClr val="accent1"/>
              </a:buClr>
              <a:buFont typeface="Wingdings" panose="05000000000000000000" pitchFamily="2" charset="2"/>
              <a:buChar char="§"/>
            </a:pPr>
            <a:r>
              <a:rPr lang="da-DK" sz="1600" dirty="0" smtClean="0"/>
              <a:t>Bestyrelsesmedlem </a:t>
            </a:r>
            <a:r>
              <a:rPr lang="da-DK" sz="1600" dirty="0"/>
              <a:t>Michael </a:t>
            </a:r>
            <a:r>
              <a:rPr lang="da-DK" sz="1600" dirty="0" smtClean="0"/>
              <a:t>Madsen</a:t>
            </a:r>
          </a:p>
          <a:p>
            <a:pPr marL="285750" indent="-285750">
              <a:buClr>
                <a:schemeClr val="accent1"/>
              </a:buClr>
              <a:buFont typeface="Wingdings" panose="05000000000000000000" pitchFamily="2" charset="2"/>
              <a:buChar char="§"/>
            </a:pPr>
            <a:r>
              <a:rPr lang="da-DK" sz="1600" dirty="0" smtClean="0"/>
              <a:t>Bestyrelsesmedlem Jørgen E. Hansen</a:t>
            </a:r>
          </a:p>
          <a:p>
            <a:pPr marL="285750" indent="-285750">
              <a:buClr>
                <a:schemeClr val="accent1"/>
              </a:buClr>
              <a:buFont typeface="Wingdings" panose="05000000000000000000" pitchFamily="2" charset="2"/>
              <a:buChar char="§"/>
            </a:pPr>
            <a:endParaRPr lang="da-DK" sz="1600" dirty="0" smtClean="0"/>
          </a:p>
          <a:p>
            <a:pPr>
              <a:buClr>
                <a:schemeClr val="accent1"/>
              </a:buClr>
              <a:buNone/>
            </a:pPr>
            <a:r>
              <a:rPr lang="da-DK" sz="1600" dirty="0" smtClean="0"/>
              <a:t>Afbud</a:t>
            </a:r>
            <a:r>
              <a:rPr lang="da-DK" sz="1600" dirty="0"/>
              <a:t>: </a:t>
            </a:r>
            <a:endParaRPr lang="da-DK" sz="1600" dirty="0" smtClean="0"/>
          </a:p>
          <a:p>
            <a:pPr marL="285750" indent="-285750">
              <a:buClr>
                <a:schemeClr val="accent1"/>
              </a:buClr>
              <a:buFont typeface="Wingdings" panose="05000000000000000000" pitchFamily="2" charset="2"/>
              <a:buChar char="§"/>
            </a:pPr>
            <a:r>
              <a:rPr lang="da-DK" sz="1600" dirty="0" smtClean="0"/>
              <a:t>Bestyrelsesmedlem </a:t>
            </a:r>
            <a:r>
              <a:rPr lang="da-DK" sz="1600" dirty="0"/>
              <a:t>Steffen </a:t>
            </a:r>
            <a:r>
              <a:rPr lang="da-DK" sz="1600" dirty="0" smtClean="0"/>
              <a:t>Agger</a:t>
            </a:r>
          </a:p>
          <a:p>
            <a:pPr marL="285750" indent="-285750">
              <a:buClr>
                <a:schemeClr val="accent1"/>
              </a:buClr>
              <a:buFont typeface="Wingdings" panose="05000000000000000000" pitchFamily="2" charset="2"/>
              <a:buChar char="§"/>
            </a:pPr>
            <a:r>
              <a:rPr lang="da-DK" sz="1600" smtClean="0"/>
              <a:t>Bestyrelsesmedlem </a:t>
            </a:r>
            <a:r>
              <a:rPr lang="da-DK" sz="1600" dirty="0"/>
              <a:t>Michael Mathiesen</a:t>
            </a:r>
          </a:p>
          <a:p>
            <a:pPr marL="285750" indent="-285750">
              <a:buClr>
                <a:schemeClr val="accent1"/>
              </a:buClr>
              <a:buFont typeface="Wingdings" panose="05000000000000000000" pitchFamily="2" charset="2"/>
              <a:buChar char="§"/>
            </a:pPr>
            <a:r>
              <a:rPr lang="da-DK" sz="1600" smtClean="0"/>
              <a:t>Adm</a:t>
            </a:r>
            <a:r>
              <a:rPr lang="da-DK" sz="1600" dirty="0" smtClean="0"/>
              <a:t>. Direktør Jacob Brønnum</a:t>
            </a:r>
          </a:p>
          <a:p>
            <a:pPr marL="285750" indent="-285750">
              <a:buClr>
                <a:schemeClr val="accent1"/>
              </a:buClr>
              <a:buFont typeface="Wingdings" panose="05000000000000000000" pitchFamily="2" charset="2"/>
              <a:buChar char="§"/>
            </a:pPr>
            <a:r>
              <a:rPr lang="da-DK" sz="1600" dirty="0"/>
              <a:t>Økonomichef Thomas </a:t>
            </a:r>
            <a:r>
              <a:rPr lang="da-DK" sz="1600" dirty="0" smtClean="0"/>
              <a:t>Pihl</a:t>
            </a:r>
          </a:p>
          <a:p>
            <a:pPr marL="285750" indent="-285750">
              <a:buClr>
                <a:schemeClr val="accent1"/>
              </a:buClr>
              <a:buFont typeface="Wingdings" panose="05000000000000000000" pitchFamily="2" charset="2"/>
              <a:buChar char="§"/>
            </a:pPr>
            <a:r>
              <a:rPr lang="da-DK" sz="1600" dirty="0" smtClean="0"/>
              <a:t>Plan og Projektchef Claus Bo Frederiksen</a:t>
            </a:r>
          </a:p>
          <a:p>
            <a:pPr marL="285750" indent="-285750">
              <a:buClr>
                <a:schemeClr val="accent1"/>
              </a:buClr>
              <a:buFont typeface="Wingdings" panose="05000000000000000000" pitchFamily="2" charset="2"/>
              <a:buChar char="§"/>
            </a:pPr>
            <a:r>
              <a:rPr lang="da-DK" sz="1600" dirty="0" smtClean="0"/>
              <a:t>Direktionskonsulent </a:t>
            </a:r>
            <a:r>
              <a:rPr lang="da-DK" sz="1600" dirty="0"/>
              <a:t>Anne-Cathrine S. Tolsøe (referent)</a:t>
            </a:r>
          </a:p>
          <a:p>
            <a:pPr>
              <a:buClr>
                <a:schemeClr val="accent1"/>
              </a:buClr>
              <a:buNone/>
            </a:pPr>
            <a:r>
              <a:rPr lang="da-DK" sz="1600" dirty="0" smtClean="0"/>
              <a:t>				</a:t>
            </a:r>
          </a:p>
        </p:txBody>
      </p:sp>
    </p:spTree>
    <p:extLst>
      <p:ext uri="{BB962C8B-B14F-4D97-AF65-F5344CB8AC3E}">
        <p14:creationId xmlns:p14="http://schemas.microsoft.com/office/powerpoint/2010/main" val="3548642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3392" y="365127"/>
            <a:ext cx="10515600" cy="1325563"/>
          </a:xfrm>
        </p:spPr>
        <p:txBody>
          <a:bodyPr/>
          <a:lstStyle/>
          <a:p>
            <a:r>
              <a:rPr lang="da-DK" b="1" dirty="0" smtClean="0">
                <a:latin typeface="+mn-lt"/>
              </a:rPr>
              <a:t>Dagsorden</a:t>
            </a:r>
            <a:endParaRPr lang="da-DK" b="1" dirty="0">
              <a:latin typeface="+mn-lt"/>
            </a:endParaRPr>
          </a:p>
        </p:txBody>
      </p:sp>
      <p:graphicFrame>
        <p:nvGraphicFramePr>
          <p:cNvPr id="6" name="Pladsholder til indhold 5"/>
          <p:cNvGraphicFramePr>
            <a:graphicFrameLocks noGrp="1"/>
          </p:cNvGraphicFramePr>
          <p:nvPr>
            <p:ph sz="half" idx="2"/>
            <p:extLst>
              <p:ext uri="{D42A27DB-BD31-4B8C-83A1-F6EECF244321}">
                <p14:modId xmlns:p14="http://schemas.microsoft.com/office/powerpoint/2010/main" val="1035308533"/>
              </p:ext>
            </p:extLst>
          </p:nvPr>
        </p:nvGraphicFramePr>
        <p:xfrm>
          <a:off x="623392" y="1688377"/>
          <a:ext cx="4896544" cy="4332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Pladsholder til indhold 5"/>
          <p:cNvGraphicFramePr>
            <a:graphicFrameLocks noGrp="1"/>
          </p:cNvGraphicFramePr>
          <p:nvPr>
            <p:ph sz="quarter" idx="4"/>
            <p:extLst>
              <p:ext uri="{D42A27DB-BD31-4B8C-83A1-F6EECF244321}">
                <p14:modId xmlns:p14="http://schemas.microsoft.com/office/powerpoint/2010/main" val="897977709"/>
              </p:ext>
            </p:extLst>
          </p:nvPr>
        </p:nvGraphicFramePr>
        <p:xfrm>
          <a:off x="5735960" y="1688375"/>
          <a:ext cx="5832648" cy="43329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Pladsholder til sidefod 3"/>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a:p>
        </p:txBody>
      </p:sp>
      <p:sp>
        <p:nvSpPr>
          <p:cNvPr id="5" name="Pladsholder til slidenummer 4"/>
          <p:cNvSpPr>
            <a:spLocks noGrp="1"/>
          </p:cNvSpPr>
          <p:nvPr>
            <p:ph type="sldNum" sz="quarter" idx="12"/>
          </p:nvPr>
        </p:nvSpPr>
        <p:spPr/>
        <p:txBody>
          <a:bodyPr/>
          <a:lstStyle/>
          <a:p>
            <a:fld id="{172C3887-5148-47C4-A39E-DBA558CD09E9}" type="slidenum">
              <a:rPr lang="da-DK" smtClean="0"/>
              <a:t>3</a:t>
            </a:fld>
            <a:endParaRPr lang="da-DK"/>
          </a:p>
        </p:txBody>
      </p:sp>
    </p:spTree>
    <p:extLst>
      <p:ext uri="{BB962C8B-B14F-4D97-AF65-F5344CB8AC3E}">
        <p14:creationId xmlns:p14="http://schemas.microsoft.com/office/powerpoint/2010/main" val="24435264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latin typeface="+mn-lt"/>
              </a:rPr>
              <a:t>1. Godkendelse af dagsorden</a:t>
            </a:r>
            <a:endParaRPr lang="da-DK" b="1" dirty="0">
              <a:latin typeface="+mn-lt"/>
            </a:endParaRPr>
          </a:p>
        </p:txBody>
      </p:sp>
      <p:sp>
        <p:nvSpPr>
          <p:cNvPr id="3" name="Pladsholder til indhold 2"/>
          <p:cNvSpPr>
            <a:spLocks noGrp="1"/>
          </p:cNvSpPr>
          <p:nvPr>
            <p:ph type="body" sz="quarter" idx="13"/>
          </p:nvPr>
        </p:nvSpPr>
        <p:spPr/>
        <p:txBody>
          <a:bodyPr/>
          <a:lstStyle/>
          <a:p>
            <a:pPr marL="342900" indent="-342900">
              <a:buClr>
                <a:schemeClr val="accent1">
                  <a:lumMod val="60000"/>
                  <a:lumOff val="40000"/>
                </a:schemeClr>
              </a:buClr>
              <a:buFont typeface="Wingdings" panose="05000000000000000000" pitchFamily="2" charset="2"/>
              <a:buChar char="§"/>
            </a:pPr>
            <a:r>
              <a:rPr lang="da-DK" dirty="0" smtClean="0"/>
              <a:t>Direktionen indstiller, at dagsordenen godkendes.</a:t>
            </a:r>
          </a:p>
          <a:p>
            <a:pPr marL="342900" indent="-342900">
              <a:buClr>
                <a:schemeClr val="accent1">
                  <a:lumMod val="60000"/>
                  <a:lumOff val="40000"/>
                </a:schemeClr>
              </a:buClr>
              <a:buFont typeface="Wingdings" panose="05000000000000000000" pitchFamily="2" charset="2"/>
              <a:buChar char="§"/>
            </a:pPr>
            <a:endParaRPr lang="da-DK" dirty="0" smtClean="0"/>
          </a:p>
          <a:p>
            <a:pPr marL="342900" indent="-342900">
              <a:buClr>
                <a:schemeClr val="accent1">
                  <a:lumMod val="60000"/>
                  <a:lumOff val="40000"/>
                </a:schemeClr>
              </a:buClr>
              <a:buFont typeface="Wingdings" panose="05000000000000000000" pitchFamily="2" charset="2"/>
              <a:buChar char="§"/>
            </a:pPr>
            <a:endParaRPr lang="da-DK" dirty="0"/>
          </a:p>
          <a:p>
            <a:pPr>
              <a:buClr>
                <a:schemeClr val="accent1">
                  <a:lumMod val="60000"/>
                  <a:lumOff val="40000"/>
                </a:schemeClr>
              </a:buClr>
              <a:buNone/>
            </a:pPr>
            <a:r>
              <a:rPr lang="da-DK" b="1" i="1" dirty="0" smtClean="0"/>
              <a:t>Dagsordenen blev godkendt. </a:t>
            </a:r>
          </a:p>
        </p:txBody>
      </p:sp>
      <p:pic>
        <p:nvPicPr>
          <p:cNvPr id="7" name="Pladsholder til billede 6"/>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tretch>
            <a:fillRect/>
          </a:stretch>
        </p:blipFill>
        <p:spPr>
          <a:xfrm>
            <a:off x="6430434" y="2277597"/>
            <a:ext cx="4802717" cy="3194982"/>
          </a:xfrm>
        </p:spPr>
      </p:pic>
      <p:sp>
        <p:nvSpPr>
          <p:cNvPr id="4" name="Pladsholder til sidefod 3"/>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5" name="Pladsholder til slidenummer 4"/>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4</a:t>
            </a:fld>
            <a:endParaRPr lang="da-DK" dirty="0"/>
          </a:p>
        </p:txBody>
      </p:sp>
    </p:spTree>
    <p:extLst>
      <p:ext uri="{BB962C8B-B14F-4D97-AF65-F5344CB8AC3E}">
        <p14:creationId xmlns:p14="http://schemas.microsoft.com/office/powerpoint/2010/main" val="417267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1424" y="188641"/>
            <a:ext cx="10273151" cy="1445461"/>
          </a:xfrm>
        </p:spPr>
        <p:txBody>
          <a:bodyPr/>
          <a:lstStyle/>
          <a:p>
            <a:r>
              <a:rPr lang="da-DK" b="1" dirty="0" smtClean="0"/>
              <a:t>2. Underskrift af Protokollat</a:t>
            </a:r>
            <a:endParaRPr lang="da-DK" b="1" dirty="0"/>
          </a:p>
        </p:txBody>
      </p:sp>
      <p:sp>
        <p:nvSpPr>
          <p:cNvPr id="3" name="Pladsholder til tekst 2"/>
          <p:cNvSpPr>
            <a:spLocks noGrp="1"/>
          </p:cNvSpPr>
          <p:nvPr>
            <p:ph type="body" sz="quarter" idx="13"/>
          </p:nvPr>
        </p:nvSpPr>
        <p:spPr>
          <a:xfrm>
            <a:off x="958850" y="2254828"/>
            <a:ext cx="6217269" cy="3328410"/>
          </a:xfrm>
        </p:spPr>
        <p:txBody>
          <a:bodyPr/>
          <a:lstStyle/>
          <a:p>
            <a:pPr marL="342900" indent="-342900">
              <a:buClr>
                <a:schemeClr val="bg1"/>
              </a:buClr>
              <a:buFont typeface="Wingdings" panose="05000000000000000000" pitchFamily="2" charset="2"/>
              <a:buChar char="§"/>
            </a:pPr>
            <a:r>
              <a:rPr lang="da-DK" dirty="0"/>
              <a:t>Referat fra bestyrelsesmøder i selskaberne afholdt den </a:t>
            </a:r>
            <a:r>
              <a:rPr lang="da-DK" dirty="0" smtClean="0"/>
              <a:t>6. december </a:t>
            </a:r>
            <a:r>
              <a:rPr lang="da-DK" dirty="0"/>
              <a:t>2018 blev udsendt den </a:t>
            </a:r>
            <a:r>
              <a:rPr lang="da-DK" dirty="0" smtClean="0"/>
              <a:t>13. december </a:t>
            </a:r>
            <a:r>
              <a:rPr lang="da-DK" dirty="0"/>
              <a:t>2018. </a:t>
            </a:r>
          </a:p>
          <a:p>
            <a:pPr marL="342900" indent="-342900">
              <a:buClr>
                <a:schemeClr val="bg1"/>
              </a:buClr>
              <a:buFont typeface="Wingdings" panose="05000000000000000000" pitchFamily="2" charset="2"/>
              <a:buChar char="§"/>
            </a:pPr>
            <a:endParaRPr lang="da-DK" dirty="0"/>
          </a:p>
          <a:p>
            <a:pPr marL="342900" indent="-342900">
              <a:buClr>
                <a:schemeClr val="bg1"/>
              </a:buClr>
              <a:buFont typeface="Wingdings" panose="05000000000000000000" pitchFamily="2" charset="2"/>
              <a:buChar char="§"/>
            </a:pPr>
            <a:r>
              <a:rPr lang="da-DK" dirty="0"/>
              <a:t>Der indkom ikke bemærkninger til referatet, der herefter er godkendt af den samlede bestyrelse.</a:t>
            </a:r>
          </a:p>
          <a:p>
            <a:pPr marL="342900" indent="-342900">
              <a:buClr>
                <a:schemeClr val="bg1"/>
              </a:buClr>
              <a:buFont typeface="Wingdings" panose="05000000000000000000" pitchFamily="2" charset="2"/>
              <a:buChar char="§"/>
            </a:pPr>
            <a:endParaRPr lang="da-DK" dirty="0"/>
          </a:p>
          <a:p>
            <a:pPr marL="342900" indent="-342900">
              <a:buClr>
                <a:schemeClr val="bg1"/>
              </a:buClr>
              <a:buFont typeface="Wingdings" panose="05000000000000000000" pitchFamily="2" charset="2"/>
              <a:buChar char="§"/>
            </a:pPr>
            <a:r>
              <a:rPr lang="da-DK" dirty="0"/>
              <a:t>Protokollat underskrives således, jf. Forretningsordenens pkt. 10.1</a:t>
            </a:r>
            <a:r>
              <a:rPr lang="da-DK" dirty="0" smtClean="0"/>
              <a:t>.</a:t>
            </a:r>
          </a:p>
          <a:p>
            <a:pPr marL="342900" indent="-342900">
              <a:buClr>
                <a:schemeClr val="bg1"/>
              </a:buClr>
              <a:buFont typeface="Wingdings" panose="05000000000000000000" pitchFamily="2" charset="2"/>
              <a:buChar char="§"/>
            </a:pPr>
            <a:endParaRPr lang="da-DK" dirty="0"/>
          </a:p>
          <a:p>
            <a:pPr>
              <a:buClr>
                <a:schemeClr val="bg1"/>
              </a:buClr>
              <a:buNone/>
            </a:pPr>
            <a:r>
              <a:rPr lang="da-DK" b="1" i="1" dirty="0" smtClean="0"/>
              <a:t>Protokollatet blev underskrevet.</a:t>
            </a:r>
            <a:endParaRPr lang="da-DK" b="1" i="1" dirty="0"/>
          </a:p>
        </p:txBody>
      </p:sp>
      <p:pic>
        <p:nvPicPr>
          <p:cNvPr id="7" name="Pladsholder til billede 6"/>
          <p:cNvPicPr>
            <a:picLocks noGrp="1" noChangeAspect="1"/>
          </p:cNvPicPr>
          <p:nvPr>
            <p:ph type="pic" sz="quarter" idx="14"/>
          </p:nvPr>
        </p:nvPicPr>
        <p:blipFill>
          <a:blip r:embed="rId2">
            <a:extLst>
              <a:ext uri="{28A0092B-C50C-407E-A947-70E740481C1C}">
                <a14:useLocalDpi xmlns:a14="http://schemas.microsoft.com/office/drawing/2010/main" val="0"/>
              </a:ext>
            </a:extLst>
          </a:blip>
          <a:stretch>
            <a:fillRect/>
          </a:stretch>
        </p:blipFill>
        <p:spPr>
          <a:xfrm>
            <a:off x="7582537" y="2254828"/>
            <a:ext cx="3602038" cy="3237274"/>
          </a:xfrm>
        </p:spPr>
      </p:pic>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5</a:t>
            </a:fld>
            <a:endParaRPr lang="da-DK" dirty="0"/>
          </a:p>
        </p:txBody>
      </p:sp>
    </p:spTree>
    <p:extLst>
      <p:ext uri="{BB962C8B-B14F-4D97-AF65-F5344CB8AC3E}">
        <p14:creationId xmlns:p14="http://schemas.microsoft.com/office/powerpoint/2010/main" val="3932069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99457" y="476672"/>
            <a:ext cx="8749407" cy="1089501"/>
          </a:xfrm>
        </p:spPr>
        <p:txBody>
          <a:bodyPr/>
          <a:lstStyle/>
          <a:p>
            <a:r>
              <a:rPr lang="da-DK" b="1" dirty="0" smtClean="0">
                <a:latin typeface="+mn-lt"/>
              </a:rPr>
              <a:t>3. Formanden </a:t>
            </a:r>
            <a:r>
              <a:rPr lang="da-DK" b="1" dirty="0">
                <a:latin typeface="+mn-lt"/>
              </a:rPr>
              <a:t>og </a:t>
            </a:r>
            <a:r>
              <a:rPr lang="da-DK" b="1" dirty="0" smtClean="0">
                <a:latin typeface="+mn-lt"/>
              </a:rPr>
              <a:t>Direktionen </a:t>
            </a:r>
            <a:r>
              <a:rPr lang="da-DK" b="1" dirty="0">
                <a:latin typeface="+mn-lt"/>
              </a:rPr>
              <a:t>orienterer</a:t>
            </a:r>
            <a:r>
              <a:rPr lang="da-DK" b="1" dirty="0" smtClean="0"/>
              <a:t/>
            </a:r>
            <a:br>
              <a:rPr lang="da-DK" b="1" dirty="0" smtClean="0"/>
            </a:br>
            <a:endParaRPr lang="da-DK" b="1" dirty="0"/>
          </a:p>
        </p:txBody>
      </p:sp>
      <p:sp>
        <p:nvSpPr>
          <p:cNvPr id="3" name="Pladsholder til tekst 2"/>
          <p:cNvSpPr>
            <a:spLocks noGrp="1"/>
          </p:cNvSpPr>
          <p:nvPr>
            <p:ph type="body" sz="quarter" idx="13"/>
          </p:nvPr>
        </p:nvSpPr>
        <p:spPr>
          <a:xfrm>
            <a:off x="1199456" y="2166938"/>
            <a:ext cx="6120679" cy="3566318"/>
          </a:xfrm>
        </p:spPr>
        <p:txBody>
          <a:bodyPr/>
          <a:lstStyle/>
          <a:p>
            <a:pPr marL="342900" indent="-342900">
              <a:buClr>
                <a:schemeClr val="accent1">
                  <a:lumMod val="60000"/>
                  <a:lumOff val="40000"/>
                </a:schemeClr>
              </a:buClr>
              <a:buFont typeface="Wingdings" panose="05000000000000000000" pitchFamily="2" charset="2"/>
              <a:buChar char="§"/>
            </a:pPr>
            <a:r>
              <a:rPr lang="da-DK" sz="1800" dirty="0"/>
              <a:t>Bestyrelsesformanden orienterer mundtligt om relevante sager og forhold relateret til varetagelsen af bestyrelsesarbejdet i selskaberne.</a:t>
            </a:r>
          </a:p>
          <a:p>
            <a:pPr marL="342900" indent="-342900">
              <a:buClr>
                <a:schemeClr val="accent1">
                  <a:lumMod val="60000"/>
                  <a:lumOff val="40000"/>
                </a:schemeClr>
              </a:buClr>
              <a:buFont typeface="Wingdings" panose="05000000000000000000" pitchFamily="2" charset="2"/>
              <a:buChar char="§"/>
            </a:pPr>
            <a:endParaRPr lang="da-DK" sz="1800" dirty="0"/>
          </a:p>
          <a:p>
            <a:pPr marL="342900" indent="-342900">
              <a:buClr>
                <a:schemeClr val="accent1">
                  <a:lumMod val="60000"/>
                  <a:lumOff val="40000"/>
                </a:schemeClr>
              </a:buClr>
              <a:buFont typeface="Wingdings" panose="05000000000000000000" pitchFamily="2" charset="2"/>
              <a:buChar char="§"/>
            </a:pPr>
            <a:r>
              <a:rPr lang="da-DK" sz="1800" dirty="0"/>
              <a:t>Direktionen orienterer mundtligt om relevante forhold og sager, herunder organisatoriske, relateret til varetagelsen af den daglige ledelse af </a:t>
            </a:r>
            <a:r>
              <a:rPr lang="da-DK" sz="1800" dirty="0" smtClean="0"/>
              <a:t>selskaberne.</a:t>
            </a:r>
          </a:p>
          <a:p>
            <a:pPr marL="342900" indent="-342900">
              <a:buClr>
                <a:schemeClr val="accent1">
                  <a:lumMod val="60000"/>
                  <a:lumOff val="40000"/>
                </a:schemeClr>
              </a:buClr>
              <a:buFont typeface="Wingdings" panose="05000000000000000000" pitchFamily="2" charset="2"/>
              <a:buChar char="§"/>
            </a:pPr>
            <a:endParaRPr lang="da-DK" sz="1800" dirty="0" smtClean="0"/>
          </a:p>
          <a:p>
            <a:pPr>
              <a:buClr>
                <a:schemeClr val="accent1">
                  <a:lumMod val="60000"/>
                  <a:lumOff val="40000"/>
                </a:schemeClr>
              </a:buClr>
              <a:buNone/>
            </a:pPr>
            <a:r>
              <a:rPr lang="da-DK" sz="1800" b="1" i="1" dirty="0"/>
              <a:t>Direktionen orienterede om ansættelsen af Hans Peter Balle som ny Energichef, samt om planerne om snarlig rekruttering af ny chef for vand, spildevand og affald. Endvidere oplyste direktionen, at Heidi Lysen (souschef i Fredensborg Forsyning) for en periode på i første omgang 3 mdr. er ansat som ny kundechef (på </a:t>
            </a:r>
            <a:r>
              <a:rPr lang="da-DK" sz="1800" b="1" i="1" dirty="0" err="1"/>
              <a:t>halv-tid</a:t>
            </a:r>
            <a:r>
              <a:rPr lang="da-DK" sz="1800" b="1" i="1" dirty="0"/>
              <a:t>) i Forsyning Helsingør. </a:t>
            </a:r>
            <a:endParaRPr lang="da-DK" sz="1800" dirty="0"/>
          </a:p>
          <a:p>
            <a:pPr lvl="3" indent="0">
              <a:buClr>
                <a:schemeClr val="accent1">
                  <a:lumMod val="60000"/>
                  <a:lumOff val="40000"/>
                </a:schemeClr>
              </a:buClr>
              <a:buNone/>
            </a:pPr>
            <a:endParaRPr lang="da-DK" sz="1800" dirty="0"/>
          </a:p>
          <a:p>
            <a:pPr marL="342900" indent="-342900">
              <a:buClr>
                <a:schemeClr val="accent1">
                  <a:lumMod val="60000"/>
                  <a:lumOff val="40000"/>
                </a:schemeClr>
              </a:buClr>
              <a:buFont typeface="Wingdings" panose="05000000000000000000" pitchFamily="2" charset="2"/>
              <a:buChar char="§"/>
            </a:pPr>
            <a:endParaRPr lang="da-DK" sz="1800" dirty="0"/>
          </a:p>
          <a:p>
            <a:pPr marL="342900" indent="-342900">
              <a:buClr>
                <a:schemeClr val="accent1">
                  <a:lumMod val="60000"/>
                  <a:lumOff val="40000"/>
                </a:schemeClr>
              </a:buClr>
              <a:buFont typeface="Wingdings" panose="05000000000000000000" pitchFamily="2" charset="2"/>
              <a:buChar char="§"/>
            </a:pPr>
            <a:endParaRPr lang="da-DK" dirty="0"/>
          </a:p>
        </p:txBody>
      </p:sp>
      <p:pic>
        <p:nvPicPr>
          <p:cNvPr id="7" name="Pladsholder til billede 6"/>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23307" r="23307"/>
          <a:stretch>
            <a:fillRect/>
          </a:stretch>
        </p:blipFill>
        <p:spPr>
          <a:xfrm>
            <a:off x="7608168" y="2138338"/>
            <a:ext cx="3602038" cy="3566318"/>
          </a:xfrm>
        </p:spPr>
      </p:pic>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6</a:t>
            </a:fld>
            <a:endParaRPr lang="da-DK" dirty="0"/>
          </a:p>
        </p:txBody>
      </p:sp>
    </p:spTree>
    <p:extLst>
      <p:ext uri="{BB962C8B-B14F-4D97-AF65-F5344CB8AC3E}">
        <p14:creationId xmlns:p14="http://schemas.microsoft.com/office/powerpoint/2010/main" val="3855408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b="1" dirty="0" smtClean="0">
                <a:latin typeface="+mn-lt"/>
              </a:rPr>
              <a:t>4. Økonomi- og ledelsesrapportering</a:t>
            </a:r>
            <a:endParaRPr lang="da-DK" b="1" dirty="0">
              <a:latin typeface="+mn-lt"/>
            </a:endParaRPr>
          </a:p>
        </p:txBody>
      </p:sp>
      <p:sp>
        <p:nvSpPr>
          <p:cNvPr id="3" name="Pladsholder til tekst 2"/>
          <p:cNvSpPr>
            <a:spLocks noGrp="1"/>
          </p:cNvSpPr>
          <p:nvPr>
            <p:ph type="body" sz="quarter" idx="13"/>
          </p:nvPr>
        </p:nvSpPr>
        <p:spPr>
          <a:xfrm>
            <a:off x="958850" y="1634102"/>
            <a:ext cx="6217270" cy="3949136"/>
          </a:xfrm>
        </p:spPr>
        <p:txBody>
          <a:bodyPr/>
          <a:lstStyle/>
          <a:p>
            <a:r>
              <a:rPr lang="da-DK" dirty="0"/>
              <a:t>Tavshedspligt ej fraveget for dette punkt – dog følger på næste slides et resumé af det på bestyrelsesmødet gennemgåede punkt.</a:t>
            </a:r>
          </a:p>
          <a:p>
            <a:endParaRPr lang="da-DK" dirty="0"/>
          </a:p>
        </p:txBody>
      </p:sp>
      <p:pic>
        <p:nvPicPr>
          <p:cNvPr id="7" name="Pladsholder til indhold 6"/>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t="7722" b="7722"/>
          <a:stretch>
            <a:fillRect/>
          </a:stretch>
        </p:blipFill>
        <p:spPr>
          <a:xfrm>
            <a:off x="7248128" y="2162273"/>
            <a:ext cx="4489079" cy="3416300"/>
          </a:xfrm>
        </p:spPr>
      </p:pic>
      <p:sp>
        <p:nvSpPr>
          <p:cNvPr id="5" name="Pladsholder til sidefod 4"/>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6" name="Pladsholder til slidenummer 5"/>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7</a:t>
            </a:fld>
            <a:endParaRPr lang="da-DK" dirty="0"/>
          </a:p>
        </p:txBody>
      </p:sp>
    </p:spTree>
    <p:extLst>
      <p:ext uri="{BB962C8B-B14F-4D97-AF65-F5344CB8AC3E}">
        <p14:creationId xmlns:p14="http://schemas.microsoft.com/office/powerpoint/2010/main" val="1531629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LIS-rapportering</a:t>
            </a:r>
            <a:endParaRPr lang="da-DK" dirty="0"/>
          </a:p>
        </p:txBody>
      </p:sp>
      <p:sp>
        <p:nvSpPr>
          <p:cNvPr id="3" name="Pladsholder til indhold 2"/>
          <p:cNvSpPr>
            <a:spLocks noGrp="1"/>
          </p:cNvSpPr>
          <p:nvPr>
            <p:ph idx="1"/>
          </p:nvPr>
        </p:nvSpPr>
        <p:spPr/>
        <p:txBody>
          <a:bodyPr/>
          <a:lstStyle/>
          <a:p>
            <a:pPr>
              <a:buFont typeface="Wingdings" panose="05000000000000000000" pitchFamily="2" charset="2"/>
              <a:buChar char="§"/>
            </a:pPr>
            <a:r>
              <a:rPr lang="da-DK" dirty="0"/>
              <a:t>Den foreløbigt opgjorte LIS rapportering for 2018 blev præsenteret for bestyrelsen. Rapporteringen omfatter nøgletal vedrørende opfølgning på afsætning af produkter og tjenesteydelser samt drifts- og produktionsforhold.</a:t>
            </a:r>
          </a:p>
          <a:p>
            <a:pPr>
              <a:buFont typeface="Wingdings" panose="05000000000000000000" pitchFamily="2" charset="2"/>
              <a:buChar char="§"/>
            </a:pPr>
            <a:endParaRPr lang="da-DK" dirty="0"/>
          </a:p>
          <a:p>
            <a:pPr>
              <a:buFont typeface="Wingdings" panose="05000000000000000000" pitchFamily="2" charset="2"/>
              <a:buChar char="§"/>
            </a:pPr>
            <a:r>
              <a:rPr lang="da-DK" dirty="0"/>
              <a:t>Afsætningen af drikkevand var 4 pct. over budget, hvilket kan henføres til den varme og tørre sommer. Det kolde vejr i marts og den varme og tørre sommer medførte mange sprængte vandledninger, som førte til et højere </a:t>
            </a:r>
            <a:r>
              <a:rPr lang="da-DK" dirty="0" err="1"/>
              <a:t>nettab</a:t>
            </a:r>
            <a:r>
              <a:rPr lang="da-DK" dirty="0"/>
              <a:t> i vandselskabet end budgetteret. Det rensede spildevand var derimod 13 pct. under budget på grund af den varme og tørre sommer.</a:t>
            </a:r>
          </a:p>
          <a:p>
            <a:endParaRPr lang="da-DK" dirty="0"/>
          </a:p>
        </p:txBody>
      </p:sp>
      <p:sp>
        <p:nvSpPr>
          <p:cNvPr id="4" name="Pladsholder til sidefod 3"/>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5" name="Pladsholder til slidenummer 4"/>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8</a:t>
            </a:fld>
            <a:endParaRPr lang="da-DK" dirty="0"/>
          </a:p>
        </p:txBody>
      </p:sp>
    </p:spTree>
    <p:extLst>
      <p:ext uri="{BB962C8B-B14F-4D97-AF65-F5344CB8AC3E}">
        <p14:creationId xmlns:p14="http://schemas.microsoft.com/office/powerpoint/2010/main" val="4141057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Nettoomsætning og driftsresultat</a:t>
            </a:r>
            <a:endParaRPr lang="da-DK" dirty="0"/>
          </a:p>
        </p:txBody>
      </p:sp>
      <p:sp>
        <p:nvSpPr>
          <p:cNvPr id="3" name="Pladsholder til indhold 2"/>
          <p:cNvSpPr>
            <a:spLocks noGrp="1"/>
          </p:cNvSpPr>
          <p:nvPr>
            <p:ph idx="1"/>
          </p:nvPr>
        </p:nvSpPr>
        <p:spPr>
          <a:xfrm>
            <a:off x="960001" y="1634102"/>
            <a:ext cx="10273151" cy="4171162"/>
          </a:xfrm>
        </p:spPr>
        <p:txBody>
          <a:bodyPr/>
          <a:lstStyle/>
          <a:p>
            <a:pPr>
              <a:buFont typeface="Wingdings" panose="05000000000000000000" pitchFamily="2" charset="2"/>
              <a:buChar char="§"/>
            </a:pPr>
            <a:r>
              <a:rPr lang="da-DK" sz="1800" dirty="0" smtClean="0"/>
              <a:t>Vandselskabernes </a:t>
            </a:r>
            <a:r>
              <a:rPr lang="da-DK" sz="1800" dirty="0"/>
              <a:t>foreløbigt opgjorte nettoomsætning og driftsresultat før skat og over-/underdækninger, og koncernelimineringer for 2018 blev præsenteret for bestyrelsen. </a:t>
            </a:r>
          </a:p>
          <a:p>
            <a:pPr>
              <a:buFont typeface="Wingdings" panose="05000000000000000000" pitchFamily="2" charset="2"/>
              <a:buChar char="§"/>
            </a:pPr>
            <a:endParaRPr lang="da-DK" sz="1800" dirty="0"/>
          </a:p>
          <a:p>
            <a:pPr>
              <a:buFont typeface="Wingdings" panose="05000000000000000000" pitchFamily="2" charset="2"/>
              <a:buChar char="§"/>
            </a:pPr>
            <a:r>
              <a:rPr lang="da-DK" sz="1800" dirty="0"/>
              <a:t>Den samlede nettoomsætning i drikkevandselskabet udgjorde 39,0 mio.kr., mod budgetteret 40,4 mio.kr., mens det </a:t>
            </a:r>
            <a:r>
              <a:rPr lang="da-DK" sz="1800" dirty="0" smtClean="0"/>
              <a:t>samlede </a:t>
            </a:r>
            <a:r>
              <a:rPr lang="da-DK" sz="1800" dirty="0"/>
              <a:t>resultat før skat og over-/underdækninger udgjorde 5,3 mio.kr. mod budgetteret 5,1 mio.kr. Stigningen i resultatet kan primært henføres til højere indtægter som følge af den højere afsatte vandmængde, hvilket kompenserede for lavere indtægter fra tilslutningsbidrag, på grund af reguleringer fra tidligere år afledt af en ændret regnskabspraksis.</a:t>
            </a:r>
          </a:p>
          <a:p>
            <a:pPr>
              <a:buFont typeface="Wingdings" panose="05000000000000000000" pitchFamily="2" charset="2"/>
              <a:buChar char="§"/>
            </a:pPr>
            <a:endParaRPr lang="da-DK" sz="1800" dirty="0"/>
          </a:p>
          <a:p>
            <a:pPr>
              <a:buFont typeface="Wingdings" panose="05000000000000000000" pitchFamily="2" charset="2"/>
              <a:buChar char="§"/>
            </a:pPr>
            <a:r>
              <a:rPr lang="da-DK" sz="1800" dirty="0"/>
              <a:t>Den samlede nettoomsætning i spildevandselskabet udgjorde 84,6 mio.kr., mod budgetteret 89,1 mio.kr., mens det samlede resultat før skat og over-/underdækninger udgjorde minus 11,2 mio.kr. mod budgetteret minus 8,5 mio.kr. Faldet i resultatet kan primært henføres til lavere indtægter fra tilslutningsbidrag på grund af reguleringer fra tidligere år afledt af en ændret regnskabspraksis, hvilket oversteg de højere indtægter som følge af den højere afsatte vandmængde, jfr. ovenfor.</a:t>
            </a:r>
          </a:p>
          <a:p>
            <a:endParaRPr lang="da-DK" dirty="0"/>
          </a:p>
        </p:txBody>
      </p:sp>
      <p:sp>
        <p:nvSpPr>
          <p:cNvPr id="4" name="Pladsholder til sidefod 3"/>
          <p:cNvSpPr>
            <a:spLocks noGrp="1"/>
          </p:cNvSpPr>
          <p:nvPr>
            <p:ph type="ftr" sz="quarter" idx="11"/>
          </p:nvPr>
        </p:nvSpPr>
        <p:spPr/>
        <p:txBody>
          <a:bodyPr/>
          <a:lstStyle/>
          <a:p>
            <a:r>
              <a:rPr lang="da-DK" smtClean="0"/>
              <a:t>Offentligt referat af bestyrelsesmøde den 7. marts 2019 i Forsyning Helsingør Vand A/S og Forsyning Helsingør Spildevand A/S</a:t>
            </a:r>
            <a:endParaRPr lang="da-DK" dirty="0"/>
          </a:p>
        </p:txBody>
      </p:sp>
      <p:sp>
        <p:nvSpPr>
          <p:cNvPr id="5" name="Pladsholder til slidenummer 4"/>
          <p:cNvSpPr>
            <a:spLocks noGrp="1"/>
          </p:cNvSpPr>
          <p:nvPr>
            <p:ph type="sldNum" sz="quarter" idx="12"/>
          </p:nvPr>
        </p:nvSpPr>
        <p:spPr/>
        <p:txBody>
          <a:bodyPr/>
          <a:lstStyle/>
          <a:p>
            <a:r>
              <a:rPr lang="da-DK" cap="all" smtClean="0"/>
              <a:t>Side</a:t>
            </a:r>
            <a:r>
              <a:rPr lang="da-DK" smtClean="0"/>
              <a:t> </a:t>
            </a:r>
            <a:fld id="{5BA07366-CB75-4AA8-9E5B-928B849F427C}" type="slidenum">
              <a:rPr lang="da-DK" smtClean="0"/>
              <a:pPr/>
              <a:t>9</a:t>
            </a:fld>
            <a:endParaRPr lang="da-DK" dirty="0"/>
          </a:p>
        </p:txBody>
      </p:sp>
    </p:spTree>
    <p:extLst>
      <p:ext uri="{BB962C8B-B14F-4D97-AF65-F5344CB8AC3E}">
        <p14:creationId xmlns:p14="http://schemas.microsoft.com/office/powerpoint/2010/main" val="4132002475"/>
      </p:ext>
    </p:extLst>
  </p:cSld>
  <p:clrMapOvr>
    <a:masterClrMapping/>
  </p:clrMapOvr>
</p:sld>
</file>

<file path=ppt/theme/theme1.xml><?xml version="1.0" encoding="utf-8"?>
<a:theme xmlns:a="http://schemas.openxmlformats.org/drawingml/2006/main" name="FH skabelon (alm)">
  <a:themeElements>
    <a:clrScheme name="Forsyning Helsingør">
      <a:dk1>
        <a:sysClr val="windowText" lastClr="000000"/>
      </a:dk1>
      <a:lt1>
        <a:sysClr val="window" lastClr="FFFFFF"/>
      </a:lt1>
      <a:dk2>
        <a:srgbClr val="00A452"/>
      </a:dk2>
      <a:lt2>
        <a:srgbClr val="96C23C"/>
      </a:lt2>
      <a:accent1>
        <a:srgbClr val="44697D"/>
      </a:accent1>
      <a:accent2>
        <a:srgbClr val="7D9AAA"/>
      </a:accent2>
      <a:accent3>
        <a:srgbClr val="F7921E"/>
      </a:accent3>
      <a:accent4>
        <a:srgbClr val="E63B2B"/>
      </a:accent4>
      <a:accent5>
        <a:srgbClr val="58C0D8"/>
      </a:accent5>
      <a:accent6>
        <a:srgbClr val="0098B2"/>
      </a:accent6>
      <a:hlink>
        <a:srgbClr val="0000FF"/>
      </a:hlink>
      <a:folHlink>
        <a:srgbClr val="800080"/>
      </a:folHlink>
    </a:clrScheme>
    <a:fontScheme name="Forsyning Helsingør">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300" dirty="0" smtClean="0"/>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300" dirty="0" smtClean="0"/>
        </a:defPPr>
      </a:lstStyle>
    </a:txDef>
  </a:objectDefaults>
  <a:extraClrSchemeLst/>
  <a:extLst>
    <a:ext uri="{05A4C25C-085E-4340-85A3-A5531E510DB2}">
      <thm15:themeFamily xmlns:thm15="http://schemas.microsoft.com/office/thememl/2012/main" name="Præsentation1" id="{B8AC1578-FACF-4E8B-AD7A-84C2567E2C8B}" vid="{D788AB2F-700B-4C5F-B16B-63DDF78D02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FH skabelon (alm)</Template>
  <TotalTime>0</TotalTime>
  <Words>1379</Words>
  <Application>Microsoft Office PowerPoint</Application>
  <PresentationFormat>Widescreen</PresentationFormat>
  <Paragraphs>165</Paragraphs>
  <Slides>18</Slides>
  <Notes>1</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18</vt:i4>
      </vt:variant>
    </vt:vector>
  </HeadingPairs>
  <TitlesOfParts>
    <vt:vector size="23" baseType="lpstr">
      <vt:lpstr>Arial</vt:lpstr>
      <vt:lpstr>Calibri</vt:lpstr>
      <vt:lpstr>Calibri Light</vt:lpstr>
      <vt:lpstr>Wingdings</vt:lpstr>
      <vt:lpstr>FH skabelon (alm)</vt:lpstr>
      <vt:lpstr>Referat af bestyrelsesmøde den 7. marts 2019 i: Forsyning Helsingør Vand A/S Forsyning Helsingør Spildevand A/S </vt:lpstr>
      <vt:lpstr>Møde-deltagere</vt:lpstr>
      <vt:lpstr>Dagsorden</vt:lpstr>
      <vt:lpstr>1. Godkendelse af dagsorden</vt:lpstr>
      <vt:lpstr>2. Underskrift af Protokollat</vt:lpstr>
      <vt:lpstr>3. Formanden og Direktionen orienterer </vt:lpstr>
      <vt:lpstr>4. Økonomi- og ledelsesrapportering</vt:lpstr>
      <vt:lpstr>LIS-rapportering</vt:lpstr>
      <vt:lpstr>Nettoomsætning og driftsresultat</vt:lpstr>
      <vt:lpstr>Regulatoriske forhold</vt:lpstr>
      <vt:lpstr>Anlægsinvesteringer</vt:lpstr>
      <vt:lpstr>5. Kommunikation vedr. vandkvalitet</vt:lpstr>
      <vt:lpstr>5. Kommunikation vedr. vandkvalitet - Indstilling</vt:lpstr>
      <vt:lpstr>6. DANVA’s årsmøde og generalforsamling</vt:lpstr>
      <vt:lpstr>7. Fravigelse af tavshedspligt</vt:lpstr>
      <vt:lpstr>8. Kommunikation</vt:lpstr>
      <vt:lpstr>9. Mødeplan 2019</vt:lpstr>
      <vt:lpstr>10. Eventuelt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2018-04-05T10:16:58Z</dcterms:created>
  <dcterms:modified xsi:type="dcterms:W3CDTF">2019-03-14T18:23:32Z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